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0"/>
  </p:notesMasterIdLst>
  <p:sldIdLst>
    <p:sldId id="390"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EA2"/>
    <a:srgbClr val="4239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70"/>
    <p:restoredTop sz="75311"/>
  </p:normalViewPr>
  <p:slideViewPr>
    <p:cSldViewPr snapToGrid="0" snapToObjects="1">
      <p:cViewPr>
        <p:scale>
          <a:sx n="50" d="100"/>
          <a:sy n="50" d="100"/>
        </p:scale>
        <p:origin x="1616" y="520"/>
      </p:cViewPr>
      <p:guideLst/>
    </p:cSldViewPr>
  </p:slideViewPr>
  <p:notesTextViewPr>
    <p:cViewPr>
      <p:scale>
        <a:sx n="1" d="1"/>
        <a:sy n="1" d="1"/>
      </p:scale>
      <p:origin x="0" y="0"/>
    </p:cViewPr>
  </p:notesTextViewPr>
  <p:sorterViewPr>
    <p:cViewPr>
      <p:scale>
        <a:sx n="105" d="100"/>
        <a:sy n="10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an\Documents\WPHS\Admin\Pasture%20Growth%20Curv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an\Documents\WPHS\Admin\Pasture%20Growth%20Curve.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an%20Locke\Documents\Lockie\WPHS\Budget\STKBGT16.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E:\WPHS-Phenotypic%20data.xlsx" TargetMode="External"/><Relationship Id="rId2"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Ian%20Locke\Documents\Lockie\WPHS\Catlog\Salegraphs-Aut14.xlsx" TargetMode="External"/><Relationship Id="rId2"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Pasture Growth Rate (kg DM/Ha)</c:v>
                </c:pt>
              </c:strCache>
            </c:strRef>
          </c:tx>
          <c:spPr>
            <a:ln w="57150">
              <a:solidFill>
                <a:srgbClr val="00B050"/>
              </a:solidFill>
            </a:ln>
          </c:spPr>
          <c:marker>
            <c:symbol val="none"/>
          </c:marker>
          <c:cat>
            <c:strRef>
              <c:f>Sheet1!$B$2:$M$2</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Sheet1!$B$3:$M$3</c:f>
              <c:numCache>
                <c:formatCode>General</c:formatCode>
                <c:ptCount val="12"/>
                <c:pt idx="0">
                  <c:v>0.0</c:v>
                </c:pt>
                <c:pt idx="1">
                  <c:v>0.0</c:v>
                </c:pt>
                <c:pt idx="2">
                  <c:v>30.0</c:v>
                </c:pt>
                <c:pt idx="3">
                  <c:v>60.0</c:v>
                </c:pt>
                <c:pt idx="4">
                  <c:v>50.0</c:v>
                </c:pt>
                <c:pt idx="5">
                  <c:v>30.0</c:v>
                </c:pt>
                <c:pt idx="6">
                  <c:v>15.0</c:v>
                </c:pt>
                <c:pt idx="7">
                  <c:v>70.0</c:v>
                </c:pt>
                <c:pt idx="8">
                  <c:v>120.0</c:v>
                </c:pt>
                <c:pt idx="9">
                  <c:v>150.0</c:v>
                </c:pt>
                <c:pt idx="10">
                  <c:v>120.0</c:v>
                </c:pt>
                <c:pt idx="11">
                  <c:v>40.0</c:v>
                </c:pt>
              </c:numCache>
            </c:numRef>
          </c:val>
          <c:smooth val="1"/>
        </c:ser>
        <c:dLbls>
          <c:showLegendKey val="0"/>
          <c:showVal val="0"/>
          <c:showCatName val="0"/>
          <c:showSerName val="0"/>
          <c:showPercent val="0"/>
          <c:showBubbleSize val="0"/>
        </c:dLbls>
        <c:smooth val="0"/>
        <c:axId val="-1970447040"/>
        <c:axId val="-1970443648"/>
      </c:lineChart>
      <c:catAx>
        <c:axId val="-1970447040"/>
        <c:scaling>
          <c:orientation val="minMax"/>
        </c:scaling>
        <c:delete val="0"/>
        <c:axPos val="b"/>
        <c:title>
          <c:tx>
            <c:rich>
              <a:bodyPr/>
              <a:lstStyle/>
              <a:p>
                <a:pPr>
                  <a:defRPr/>
                </a:pPr>
                <a:r>
                  <a:rPr lang="en-US"/>
                  <a:t>Months</a:t>
                </a:r>
              </a:p>
            </c:rich>
          </c:tx>
          <c:layout/>
          <c:overlay val="0"/>
        </c:title>
        <c:numFmt formatCode="General" sourceLinked="0"/>
        <c:majorTickMark val="out"/>
        <c:minorTickMark val="none"/>
        <c:tickLblPos val="nextTo"/>
        <c:crossAx val="-1970443648"/>
        <c:crosses val="autoZero"/>
        <c:auto val="1"/>
        <c:lblAlgn val="ctr"/>
        <c:lblOffset val="100"/>
        <c:noMultiLvlLbl val="0"/>
      </c:catAx>
      <c:valAx>
        <c:axId val="-1970443648"/>
        <c:scaling>
          <c:orientation val="minMax"/>
        </c:scaling>
        <c:delete val="0"/>
        <c:axPos val="l"/>
        <c:majorGridlines/>
        <c:title>
          <c:tx>
            <c:rich>
              <a:bodyPr rot="-5400000" vert="horz"/>
              <a:lstStyle/>
              <a:p>
                <a:pPr>
                  <a:defRPr/>
                </a:pPr>
                <a:r>
                  <a:rPr lang="en-US"/>
                  <a:t>Pasture Growth Rate (kg DM/Ha)</a:t>
                </a:r>
              </a:p>
            </c:rich>
          </c:tx>
          <c:layout/>
          <c:overlay val="0"/>
        </c:title>
        <c:numFmt formatCode="General" sourceLinked="1"/>
        <c:majorTickMark val="out"/>
        <c:minorTickMark val="none"/>
        <c:tickLblPos val="nextTo"/>
        <c:crossAx val="-1970447040"/>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strike="noStrike">
                <a:solidFill>
                  <a:srgbClr val="002060"/>
                </a:solidFill>
              </a:defRPr>
            </a:pPr>
            <a:r>
              <a:rPr lang="en-US" sz="2800" strike="noStrike">
                <a:solidFill>
                  <a:srgbClr val="002060"/>
                </a:solidFill>
              </a:rPr>
              <a:t>Pasture Growth Curve - Holbrook</a:t>
            </a:r>
          </a:p>
        </c:rich>
      </c:tx>
      <c:layout/>
      <c:overlay val="1"/>
    </c:title>
    <c:autoTitleDeleted val="0"/>
    <c:plotArea>
      <c:layout/>
      <c:lineChart>
        <c:grouping val="standard"/>
        <c:varyColors val="0"/>
        <c:ser>
          <c:idx val="0"/>
          <c:order val="0"/>
          <c:tx>
            <c:strRef>
              <c:f>Sheet1!$A$3</c:f>
              <c:strCache>
                <c:ptCount val="1"/>
                <c:pt idx="0">
                  <c:v>Pasture Growth Rate (kg DM/Ha)</c:v>
                </c:pt>
              </c:strCache>
            </c:strRef>
          </c:tx>
          <c:spPr>
            <a:ln w="57150">
              <a:solidFill>
                <a:srgbClr val="00B050"/>
              </a:solidFill>
            </a:ln>
          </c:spPr>
          <c:marker>
            <c:symbol val="none"/>
          </c:marker>
          <c:cat>
            <c:strRef>
              <c:f>Sheet1!$B$2:$M$2</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Sheet1!$B$3:$M$3</c:f>
              <c:numCache>
                <c:formatCode>General</c:formatCode>
                <c:ptCount val="12"/>
                <c:pt idx="0">
                  <c:v>0.0</c:v>
                </c:pt>
                <c:pt idx="1">
                  <c:v>0.0</c:v>
                </c:pt>
                <c:pt idx="2">
                  <c:v>30.0</c:v>
                </c:pt>
                <c:pt idx="3">
                  <c:v>60.0</c:v>
                </c:pt>
                <c:pt idx="4">
                  <c:v>50.0</c:v>
                </c:pt>
                <c:pt idx="5">
                  <c:v>30.0</c:v>
                </c:pt>
                <c:pt idx="6">
                  <c:v>15.0</c:v>
                </c:pt>
                <c:pt idx="7">
                  <c:v>70.0</c:v>
                </c:pt>
                <c:pt idx="8">
                  <c:v>120.0</c:v>
                </c:pt>
                <c:pt idx="9">
                  <c:v>150.0</c:v>
                </c:pt>
                <c:pt idx="10">
                  <c:v>120.0</c:v>
                </c:pt>
                <c:pt idx="11">
                  <c:v>40.0</c:v>
                </c:pt>
              </c:numCache>
            </c:numRef>
          </c:val>
          <c:smooth val="1"/>
        </c:ser>
        <c:dLbls>
          <c:showLegendKey val="0"/>
          <c:showVal val="0"/>
          <c:showCatName val="0"/>
          <c:showSerName val="0"/>
          <c:showPercent val="0"/>
          <c:showBubbleSize val="0"/>
        </c:dLbls>
        <c:marker val="1"/>
        <c:smooth val="0"/>
        <c:axId val="-1970478096"/>
        <c:axId val="-1970474704"/>
      </c:lineChart>
      <c:lineChart>
        <c:grouping val="standard"/>
        <c:varyColors val="0"/>
        <c:ser>
          <c:idx val="1"/>
          <c:order val="1"/>
          <c:tx>
            <c:strRef>
              <c:f>Sheet1!$A$4</c:f>
              <c:strCache>
                <c:ptCount val="1"/>
                <c:pt idx="0">
                  <c:v>Cow Energy requirements</c:v>
                </c:pt>
              </c:strCache>
            </c:strRef>
          </c:tx>
          <c:spPr>
            <a:ln w="57150">
              <a:solidFill>
                <a:srgbClr val="C00000"/>
              </a:solidFill>
            </a:ln>
          </c:spPr>
          <c:marker>
            <c:symbol val="none"/>
          </c:marker>
          <c:cat>
            <c:strRef>
              <c:f>Sheet1!$B$2:$M$2</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Sheet1!$B$4:$M$4</c:f>
              <c:numCache>
                <c:formatCode>General</c:formatCode>
                <c:ptCount val="12"/>
                <c:pt idx="0">
                  <c:v>22.0</c:v>
                </c:pt>
                <c:pt idx="1">
                  <c:v>20.0</c:v>
                </c:pt>
                <c:pt idx="2">
                  <c:v>9.0</c:v>
                </c:pt>
                <c:pt idx="3">
                  <c:v>8.0</c:v>
                </c:pt>
                <c:pt idx="4">
                  <c:v>7.0</c:v>
                </c:pt>
                <c:pt idx="5">
                  <c:v>7.0</c:v>
                </c:pt>
                <c:pt idx="6">
                  <c:v>9.0</c:v>
                </c:pt>
                <c:pt idx="7">
                  <c:v>14.0</c:v>
                </c:pt>
                <c:pt idx="8">
                  <c:v>17.0</c:v>
                </c:pt>
                <c:pt idx="9">
                  <c:v>19.0</c:v>
                </c:pt>
                <c:pt idx="10">
                  <c:v>20.0</c:v>
                </c:pt>
                <c:pt idx="11">
                  <c:v>21.0</c:v>
                </c:pt>
              </c:numCache>
            </c:numRef>
          </c:val>
          <c:smooth val="1"/>
        </c:ser>
        <c:dLbls>
          <c:showLegendKey val="0"/>
          <c:showVal val="0"/>
          <c:showCatName val="0"/>
          <c:showSerName val="0"/>
          <c:showPercent val="0"/>
          <c:showBubbleSize val="0"/>
        </c:dLbls>
        <c:marker val="1"/>
        <c:smooth val="0"/>
        <c:axId val="-1970467408"/>
        <c:axId val="-1970470800"/>
      </c:lineChart>
      <c:catAx>
        <c:axId val="-1970478096"/>
        <c:scaling>
          <c:orientation val="minMax"/>
        </c:scaling>
        <c:delete val="0"/>
        <c:axPos val="b"/>
        <c:title>
          <c:tx>
            <c:rich>
              <a:bodyPr/>
              <a:lstStyle/>
              <a:p>
                <a:pPr>
                  <a:defRPr sz="1400"/>
                </a:pPr>
                <a:r>
                  <a:rPr lang="en-US" sz="1400"/>
                  <a:t>Months</a:t>
                </a:r>
              </a:p>
            </c:rich>
          </c:tx>
          <c:layout/>
          <c:overlay val="0"/>
        </c:title>
        <c:numFmt formatCode="General" sourceLinked="0"/>
        <c:majorTickMark val="out"/>
        <c:minorTickMark val="none"/>
        <c:tickLblPos val="nextTo"/>
        <c:txPr>
          <a:bodyPr/>
          <a:lstStyle/>
          <a:p>
            <a:pPr>
              <a:defRPr sz="1800" b="1"/>
            </a:pPr>
            <a:endParaRPr lang="en-US"/>
          </a:p>
        </c:txPr>
        <c:crossAx val="-1970474704"/>
        <c:crosses val="autoZero"/>
        <c:auto val="1"/>
        <c:lblAlgn val="ctr"/>
        <c:lblOffset val="100"/>
        <c:noMultiLvlLbl val="0"/>
      </c:catAx>
      <c:valAx>
        <c:axId val="-1970474704"/>
        <c:scaling>
          <c:orientation val="minMax"/>
        </c:scaling>
        <c:delete val="0"/>
        <c:axPos val="l"/>
        <c:majorGridlines/>
        <c:title>
          <c:tx>
            <c:rich>
              <a:bodyPr rot="-5400000" vert="horz"/>
              <a:lstStyle/>
              <a:p>
                <a:pPr>
                  <a:defRPr sz="1800">
                    <a:solidFill>
                      <a:srgbClr val="00B050"/>
                    </a:solidFill>
                  </a:defRPr>
                </a:pPr>
                <a:r>
                  <a:rPr lang="en-US" sz="1800">
                    <a:solidFill>
                      <a:srgbClr val="00B050"/>
                    </a:solidFill>
                  </a:rPr>
                  <a:t>Pasture Growth Rate (kg DM/Ha)</a:t>
                </a:r>
              </a:p>
            </c:rich>
          </c:tx>
          <c:layout/>
          <c:overlay val="0"/>
        </c:title>
        <c:numFmt formatCode="General" sourceLinked="1"/>
        <c:majorTickMark val="out"/>
        <c:minorTickMark val="none"/>
        <c:tickLblPos val="nextTo"/>
        <c:txPr>
          <a:bodyPr/>
          <a:lstStyle/>
          <a:p>
            <a:pPr>
              <a:defRPr sz="1400" baseline="0">
                <a:solidFill>
                  <a:schemeClr val="bg1"/>
                </a:solidFill>
              </a:defRPr>
            </a:pPr>
            <a:endParaRPr lang="en-US"/>
          </a:p>
        </c:txPr>
        <c:crossAx val="-1970478096"/>
        <c:crosses val="autoZero"/>
        <c:crossBetween val="between"/>
      </c:valAx>
      <c:valAx>
        <c:axId val="-1970470800"/>
        <c:scaling>
          <c:orientation val="minMax"/>
        </c:scaling>
        <c:delete val="0"/>
        <c:axPos val="r"/>
        <c:title>
          <c:tx>
            <c:rich>
              <a:bodyPr rot="-5400000" vert="horz"/>
              <a:lstStyle/>
              <a:p>
                <a:pPr>
                  <a:defRPr sz="2000">
                    <a:solidFill>
                      <a:srgbClr val="C00000"/>
                    </a:solidFill>
                  </a:defRPr>
                </a:pPr>
                <a:r>
                  <a:rPr lang="en-US" sz="2000" dirty="0">
                    <a:solidFill>
                      <a:srgbClr val="C00000"/>
                    </a:solidFill>
                  </a:rPr>
                  <a:t>Cow Energy requirements</a:t>
                </a:r>
              </a:p>
            </c:rich>
          </c:tx>
          <c:layout/>
          <c:overlay val="0"/>
          <c:spPr>
            <a:solidFill>
              <a:sysClr val="window" lastClr="FFFFFF"/>
            </a:solidFill>
          </c:spPr>
        </c:title>
        <c:numFmt formatCode="General" sourceLinked="1"/>
        <c:majorTickMark val="out"/>
        <c:minorTickMark val="none"/>
        <c:tickLblPos val="nextTo"/>
        <c:txPr>
          <a:bodyPr/>
          <a:lstStyle/>
          <a:p>
            <a:pPr>
              <a:defRPr baseline="0">
                <a:solidFill>
                  <a:schemeClr val="bg1"/>
                </a:solidFill>
              </a:defRPr>
            </a:pPr>
            <a:endParaRPr lang="en-US"/>
          </a:p>
        </c:txPr>
        <c:crossAx val="-1970467408"/>
        <c:crosses val="max"/>
        <c:crossBetween val="between"/>
      </c:valAx>
      <c:catAx>
        <c:axId val="-1970467408"/>
        <c:scaling>
          <c:orientation val="minMax"/>
        </c:scaling>
        <c:delete val="1"/>
        <c:axPos val="b"/>
        <c:numFmt formatCode="General" sourceLinked="0"/>
        <c:majorTickMark val="out"/>
        <c:minorTickMark val="none"/>
        <c:tickLblPos val="none"/>
        <c:crossAx val="-1970470800"/>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Times New Roman"/>
                <a:ea typeface="Times New Roman"/>
                <a:cs typeface="Times New Roman"/>
              </a:defRPr>
            </a:pPr>
            <a:r>
              <a:rPr kumimoji="0" lang="en-AU" sz="2400" b="1" kern="1200" cap="none" baseline="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entury Schoolbook" pitchFamily="18" charset="0"/>
                <a:ea typeface="+mj-ea"/>
                <a:cs typeface="+mj-cs"/>
              </a:rPr>
              <a:t>"Spring Valley"</a:t>
            </a:r>
          </a:p>
          <a:p>
            <a:pPr>
              <a:defRPr sz="1000" b="0" i="0" u="none" strike="noStrike" baseline="0">
                <a:solidFill>
                  <a:srgbClr val="000000"/>
                </a:solidFill>
                <a:latin typeface="Times New Roman"/>
                <a:ea typeface="Times New Roman"/>
                <a:cs typeface="Times New Roman"/>
              </a:defRPr>
            </a:pPr>
            <a:r>
              <a:rPr kumimoji="0" lang="en-AU" sz="2400" b="1" kern="1200" cap="none" baseline="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entury Schoolbook" pitchFamily="18" charset="0"/>
                <a:ea typeface="+mj-ea"/>
                <a:cs typeface="+mj-cs"/>
              </a:rPr>
              <a:t>Annual Stocking Rate</a:t>
            </a:r>
          </a:p>
        </c:rich>
      </c:tx>
      <c:layout>
        <c:manualLayout>
          <c:xMode val="edge"/>
          <c:yMode val="edge"/>
          <c:x val="0.291425647646596"/>
          <c:y val="0.0"/>
        </c:manualLayout>
      </c:layout>
      <c:overlay val="0"/>
      <c:spPr>
        <a:noFill/>
        <a:ln w="25400">
          <a:noFill/>
        </a:ln>
      </c:spPr>
    </c:title>
    <c:autoTitleDeleted val="0"/>
    <c:plotArea>
      <c:layout>
        <c:manualLayout>
          <c:layoutTarget val="inner"/>
          <c:xMode val="edge"/>
          <c:yMode val="edge"/>
          <c:x val="0.0561875215442951"/>
          <c:y val="0.122319688109161"/>
          <c:w val="0.943123061013444"/>
          <c:h val="0.830409356725146"/>
        </c:manualLayout>
      </c:layout>
      <c:barChart>
        <c:barDir val="col"/>
        <c:grouping val="clustered"/>
        <c:varyColors val="0"/>
        <c:ser>
          <c:idx val="11"/>
          <c:order val="0"/>
          <c:tx>
            <c:strRef>
              <c:f>'DSE &amp; Graphs'!$A$15:$B$15</c:f>
              <c:strCache>
                <c:ptCount val="1"/>
                <c:pt idx="0">
                  <c:v>Annual Stocking Rate DSE/Ha</c:v>
                </c:pt>
              </c:strCache>
            </c:strRef>
          </c:tx>
          <c:spPr>
            <a:solidFill>
              <a:schemeClr val="accent3">
                <a:lumMod val="75000"/>
              </a:schemeClr>
            </a:solidFill>
            <a:ln w="12700">
              <a:solidFill>
                <a:srgbClr val="000000"/>
              </a:solidFill>
              <a:prstDash val="solid"/>
            </a:ln>
          </c:spPr>
          <c:invertIfNegative val="0"/>
          <c:dLbls>
            <c:spPr>
              <a:solidFill>
                <a:srgbClr val="FFFFFF"/>
              </a:solidFill>
              <a:ln w="3175">
                <a:solidFill>
                  <a:srgbClr val="000000"/>
                </a:solidFill>
                <a:prstDash val="solid"/>
              </a:ln>
              <a:effectLst>
                <a:outerShdw dist="35921" dir="2700000" algn="br">
                  <a:srgbClr val="000000"/>
                </a:outerShdw>
              </a:effectLst>
            </c:spPr>
            <c:txPr>
              <a:bodyPr/>
              <a:lstStyle/>
              <a:p>
                <a:pPr>
                  <a:defRPr sz="10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'DSE &amp; Graphs'!$D$3:$Y$3</c:f>
              <c:strCache>
                <c:ptCount val="22"/>
                <c:pt idx="0">
                  <c:v>95/6</c:v>
                </c:pt>
                <c:pt idx="1">
                  <c:v>96/7</c:v>
                </c:pt>
                <c:pt idx="2">
                  <c:v>97/8</c:v>
                </c:pt>
                <c:pt idx="3">
                  <c:v>98/9</c:v>
                </c:pt>
                <c:pt idx="4">
                  <c:v>99/0</c:v>
                </c:pt>
                <c:pt idx="5">
                  <c:v>00/1</c:v>
                </c:pt>
                <c:pt idx="6">
                  <c:v>01/2</c:v>
                </c:pt>
                <c:pt idx="7">
                  <c:v>02/3</c:v>
                </c:pt>
                <c:pt idx="8">
                  <c:v>03/4</c:v>
                </c:pt>
                <c:pt idx="9">
                  <c:v>04/5</c:v>
                </c:pt>
                <c:pt idx="10">
                  <c:v>05/6</c:v>
                </c:pt>
                <c:pt idx="11">
                  <c:v>06/7</c:v>
                </c:pt>
                <c:pt idx="12">
                  <c:v>07/8</c:v>
                </c:pt>
                <c:pt idx="13">
                  <c:v>08/9</c:v>
                </c:pt>
                <c:pt idx="14">
                  <c:v>09/10</c:v>
                </c:pt>
                <c:pt idx="15">
                  <c:v>10/11</c:v>
                </c:pt>
                <c:pt idx="16">
                  <c:v>11/12</c:v>
                </c:pt>
                <c:pt idx="17">
                  <c:v>12/13</c:v>
                </c:pt>
                <c:pt idx="18">
                  <c:v>13/14</c:v>
                </c:pt>
                <c:pt idx="19">
                  <c:v>14/15</c:v>
                </c:pt>
                <c:pt idx="20">
                  <c:v>15/16</c:v>
                </c:pt>
                <c:pt idx="21">
                  <c:v>16/17</c:v>
                </c:pt>
              </c:strCache>
            </c:strRef>
          </c:cat>
          <c:val>
            <c:numRef>
              <c:f>'DSE &amp; Graphs'!$D$15:$Y$15</c:f>
              <c:numCache>
                <c:formatCode>#,##0.0;[Red]\-#,##0.0</c:formatCode>
                <c:ptCount val="22"/>
                <c:pt idx="0">
                  <c:v>10.54194405325823</c:v>
                </c:pt>
                <c:pt idx="1">
                  <c:v>11.38758641659201</c:v>
                </c:pt>
                <c:pt idx="2">
                  <c:v>10.66247656514126</c:v>
                </c:pt>
                <c:pt idx="3">
                  <c:v>12.58218435321457</c:v>
                </c:pt>
                <c:pt idx="4">
                  <c:v>15.29161408820478</c:v>
                </c:pt>
                <c:pt idx="5">
                  <c:v>14.77496136012365</c:v>
                </c:pt>
                <c:pt idx="6">
                  <c:v>14.90908037094282</c:v>
                </c:pt>
                <c:pt idx="7">
                  <c:v>14.22975270479135</c:v>
                </c:pt>
                <c:pt idx="8">
                  <c:v>15.0224111282844</c:v>
                </c:pt>
                <c:pt idx="9">
                  <c:v>15.04420401854715</c:v>
                </c:pt>
                <c:pt idx="10">
                  <c:v>15.71448995363215</c:v>
                </c:pt>
                <c:pt idx="11">
                  <c:v>14.44509273570327</c:v>
                </c:pt>
                <c:pt idx="12">
                  <c:v>12.84153786707883</c:v>
                </c:pt>
                <c:pt idx="13">
                  <c:v>12.3574961360124</c:v>
                </c:pt>
                <c:pt idx="14">
                  <c:v>13.08276661514686</c:v>
                </c:pt>
                <c:pt idx="15">
                  <c:v>13.72642967542505</c:v>
                </c:pt>
                <c:pt idx="16">
                  <c:v>15.1877511591963</c:v>
                </c:pt>
                <c:pt idx="17">
                  <c:v>16.77662287480672</c:v>
                </c:pt>
                <c:pt idx="18">
                  <c:v>18.01108964451313</c:v>
                </c:pt>
                <c:pt idx="19">
                  <c:v>16.80761205564142</c:v>
                </c:pt>
                <c:pt idx="20">
                  <c:v>15.8723338485317</c:v>
                </c:pt>
              </c:numCache>
            </c:numRef>
          </c:val>
        </c:ser>
        <c:ser>
          <c:idx val="21"/>
          <c:order val="1"/>
          <c:tx>
            <c:strRef>
              <c:f>'DSE &amp; Graphs'!$A$16:$B$16</c:f>
              <c:strCache>
                <c:ptCount val="1"/>
                <c:pt idx="0">
                  <c:v>Annual Stocking Rate DSE/Ha</c:v>
                </c:pt>
              </c:strCache>
            </c:strRef>
          </c:tx>
          <c:spPr>
            <a:solidFill>
              <a:srgbClr val="FF0000"/>
            </a:solidFill>
            <a:ln w="12700">
              <a:solidFill>
                <a:srgbClr val="000000"/>
              </a:solidFill>
              <a:prstDash val="solid"/>
            </a:ln>
          </c:spPr>
          <c:invertIfNegative val="0"/>
          <c:dPt>
            <c:idx val="21"/>
            <c:invertIfNegative val="0"/>
            <c:bubble3D val="0"/>
            <c:spPr>
              <a:solidFill>
                <a:schemeClr val="accent3">
                  <a:lumMod val="40000"/>
                  <a:lumOff val="60000"/>
                </a:schemeClr>
              </a:solidFill>
              <a:ln w="12700">
                <a:solidFill>
                  <a:srgbClr val="000000"/>
                </a:solidFill>
                <a:prstDash val="solid"/>
              </a:ln>
            </c:spPr>
          </c:dPt>
          <c:dLbls>
            <c:spPr>
              <a:noFill/>
              <a:ln w="25400">
                <a:noFill/>
              </a:ln>
            </c:spPr>
            <c:txPr>
              <a:bodyPr/>
              <a:lstStyle/>
              <a:p>
                <a:pPr>
                  <a:defRPr sz="1000" b="0" i="1"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'DSE &amp; Graphs'!$D$3:$Y$3</c:f>
              <c:strCache>
                <c:ptCount val="22"/>
                <c:pt idx="0">
                  <c:v>95/6</c:v>
                </c:pt>
                <c:pt idx="1">
                  <c:v>96/7</c:v>
                </c:pt>
                <c:pt idx="2">
                  <c:v>97/8</c:v>
                </c:pt>
                <c:pt idx="3">
                  <c:v>98/9</c:v>
                </c:pt>
                <c:pt idx="4">
                  <c:v>99/0</c:v>
                </c:pt>
                <c:pt idx="5">
                  <c:v>00/1</c:v>
                </c:pt>
                <c:pt idx="6">
                  <c:v>01/2</c:v>
                </c:pt>
                <c:pt idx="7">
                  <c:v>02/3</c:v>
                </c:pt>
                <c:pt idx="8">
                  <c:v>03/4</c:v>
                </c:pt>
                <c:pt idx="9">
                  <c:v>04/5</c:v>
                </c:pt>
                <c:pt idx="10">
                  <c:v>05/6</c:v>
                </c:pt>
                <c:pt idx="11">
                  <c:v>06/7</c:v>
                </c:pt>
                <c:pt idx="12">
                  <c:v>07/8</c:v>
                </c:pt>
                <c:pt idx="13">
                  <c:v>08/9</c:v>
                </c:pt>
                <c:pt idx="14">
                  <c:v>09/10</c:v>
                </c:pt>
                <c:pt idx="15">
                  <c:v>10/11</c:v>
                </c:pt>
                <c:pt idx="16">
                  <c:v>11/12</c:v>
                </c:pt>
                <c:pt idx="17">
                  <c:v>12/13</c:v>
                </c:pt>
                <c:pt idx="18">
                  <c:v>13/14</c:v>
                </c:pt>
                <c:pt idx="19">
                  <c:v>14/15</c:v>
                </c:pt>
                <c:pt idx="20">
                  <c:v>15/16</c:v>
                </c:pt>
                <c:pt idx="21">
                  <c:v>16/17</c:v>
                </c:pt>
              </c:strCache>
            </c:strRef>
          </c:cat>
          <c:val>
            <c:numRef>
              <c:f>'DSE &amp; Graphs'!$D$16:$Y$16</c:f>
              <c:numCache>
                <c:formatCode>General</c:formatCode>
                <c:ptCount val="22"/>
                <c:pt idx="21" formatCode="#,##0.0;[Red]\-#,##0.0">
                  <c:v>16.20127511591966</c:v>
                </c:pt>
              </c:numCache>
            </c:numRef>
          </c:val>
        </c:ser>
        <c:dLbls>
          <c:showLegendKey val="0"/>
          <c:showVal val="0"/>
          <c:showCatName val="0"/>
          <c:showSerName val="0"/>
          <c:showPercent val="0"/>
          <c:showBubbleSize val="0"/>
        </c:dLbls>
        <c:gapWidth val="76"/>
        <c:overlap val="84"/>
        <c:axId val="-1992052448"/>
        <c:axId val="-1992051088"/>
      </c:barChart>
      <c:catAx>
        <c:axId val="-199205244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1992051088"/>
        <c:crosses val="autoZero"/>
        <c:auto val="0"/>
        <c:lblAlgn val="ctr"/>
        <c:lblOffset val="100"/>
        <c:tickLblSkip val="1"/>
        <c:tickMarkSkip val="1"/>
        <c:noMultiLvlLbl val="0"/>
      </c:catAx>
      <c:valAx>
        <c:axId val="-1992051088"/>
        <c:scaling>
          <c:orientation val="minMax"/>
          <c:max val="20.0"/>
        </c:scaling>
        <c:delete val="0"/>
        <c:axPos val="l"/>
        <c:majorGridlines>
          <c:spPr>
            <a:ln w="3175">
              <a:solidFill>
                <a:srgbClr val="000000"/>
              </a:solidFill>
              <a:prstDash val="sysDash"/>
            </a:ln>
          </c:spPr>
        </c:majorGridlines>
        <c:title>
          <c:tx>
            <c:rich>
              <a:bodyPr rot="0" vert="horz"/>
              <a:lstStyle/>
              <a:p>
                <a:pPr algn="ctr">
                  <a:defRPr sz="1400" b="0" i="1" u="none" strike="noStrike" baseline="0">
                    <a:solidFill>
                      <a:srgbClr val="000000"/>
                    </a:solidFill>
                    <a:latin typeface="Times New Roman"/>
                    <a:ea typeface="Times New Roman"/>
                    <a:cs typeface="Times New Roman"/>
                  </a:defRPr>
                </a:pPr>
                <a:r>
                  <a:rPr lang="en-AU" sz="1400"/>
                  <a:t>DSE/Ha</a:t>
                </a:r>
              </a:p>
            </c:rich>
          </c:tx>
          <c:layout>
            <c:manualLayout>
              <c:xMode val="edge"/>
              <c:yMode val="edge"/>
              <c:x val="0.0241223856594864"/>
              <c:y val="0.0668994018271677"/>
            </c:manualLayout>
          </c:layout>
          <c:overlay val="0"/>
          <c:spPr>
            <a:noFill/>
            <a:ln w="25400">
              <a:noFill/>
            </a:ln>
          </c:spPr>
        </c:title>
        <c:numFmt formatCode="#,##0.0;[Red]\-#,##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1992052448"/>
        <c:crosses val="autoZero"/>
        <c:crossBetween val="between"/>
      </c:valAx>
      <c:spPr>
        <a:solidFill>
          <a:srgbClr val="FFFFFF"/>
        </a:solidFill>
        <a:ln w="12700">
          <a:solidFill>
            <a:srgbClr val="808080"/>
          </a:solidFill>
          <a:prstDash val="solid"/>
        </a:ln>
      </c:spPr>
    </c:plotArea>
    <c:legend>
      <c:legendPos val="r"/>
      <c:legendEntry>
        <c:idx val="0"/>
        <c:txPr>
          <a:bodyPr/>
          <a:lstStyle/>
          <a:p>
            <a:pPr>
              <a:defRPr sz="920" b="1" i="0" u="none" strike="noStrike" baseline="0">
                <a:solidFill>
                  <a:srgbClr val="000000"/>
                </a:solidFill>
                <a:latin typeface="Times New Roman"/>
                <a:ea typeface="Times New Roman"/>
                <a:cs typeface="Times New Roman"/>
              </a:defRPr>
            </a:pPr>
            <a:endParaRPr lang="en-US"/>
          </a:p>
        </c:txPr>
      </c:legendEntry>
      <c:legendEntry>
        <c:idx val="1"/>
        <c:delete val="1"/>
      </c:legendEntry>
      <c:layout>
        <c:manualLayout>
          <c:xMode val="edge"/>
          <c:yMode val="edge"/>
          <c:x val="0.692321274343851"/>
          <c:y val="0.806773119166773"/>
          <c:w val="0.259565667011375"/>
          <c:h val="0.0994152046783626"/>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sz="2800"/>
            </a:pPr>
            <a:r>
              <a:rPr lang="en-US" sz="2800"/>
              <a:t>Grainfed $Index Genetic Trend</a:t>
            </a:r>
          </a:p>
        </c:rich>
      </c:tx>
      <c:layout>
        <c:manualLayout>
          <c:xMode val="edge"/>
          <c:yMode val="edge"/>
          <c:x val="0.2629737243231"/>
          <c:y val="0.00627200035821189"/>
        </c:manualLayout>
      </c:layout>
      <c:overlay val="0"/>
    </c:title>
    <c:autoTitleDeleted val="0"/>
    <c:plotArea>
      <c:layout>
        <c:manualLayout>
          <c:layoutTarget val="inner"/>
          <c:xMode val="edge"/>
          <c:yMode val="edge"/>
          <c:x val="0.0691337074827227"/>
          <c:y val="0.133292189449969"/>
          <c:w val="0.889956236949621"/>
          <c:h val="0.780209846974715"/>
        </c:manualLayout>
      </c:layout>
      <c:lineChart>
        <c:grouping val="standard"/>
        <c:varyColors val="0"/>
        <c:ser>
          <c:idx val="0"/>
          <c:order val="0"/>
          <c:tx>
            <c:strRef>
              <c:f>DataGraphs!$BS$2</c:f>
              <c:strCache>
                <c:ptCount val="1"/>
                <c:pt idx="0">
                  <c:v>Grainfed $Index - WPHS</c:v>
                </c:pt>
              </c:strCache>
            </c:strRef>
          </c:tx>
          <c:spPr>
            <a:ln w="57150">
              <a:solidFill>
                <a:srgbClr val="4FA321"/>
              </a:solidFill>
            </a:ln>
          </c:spPr>
          <c:marker>
            <c:spPr>
              <a:solidFill>
                <a:srgbClr val="4FA321"/>
              </a:solidFill>
            </c:spPr>
          </c:marker>
          <c:cat>
            <c:strRef>
              <c:f>DataGraphs!$A$21:$A$35</c:f>
              <c:strCache>
                <c:ptCount val="15"/>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strCache>
            </c:strRef>
          </c:cat>
          <c:val>
            <c:numRef>
              <c:f>DataGraphs!$BS$21:$BS$35</c:f>
              <c:numCache>
                <c:formatCode>General</c:formatCode>
                <c:ptCount val="15"/>
                <c:pt idx="0">
                  <c:v>35.0</c:v>
                </c:pt>
                <c:pt idx="1">
                  <c:v>41.0</c:v>
                </c:pt>
                <c:pt idx="2">
                  <c:v>48.0</c:v>
                </c:pt>
                <c:pt idx="3">
                  <c:v>62.0</c:v>
                </c:pt>
                <c:pt idx="4">
                  <c:v>68.0</c:v>
                </c:pt>
                <c:pt idx="5">
                  <c:v>73.0</c:v>
                </c:pt>
                <c:pt idx="6">
                  <c:v>80.0</c:v>
                </c:pt>
                <c:pt idx="7">
                  <c:v>91.0</c:v>
                </c:pt>
                <c:pt idx="8">
                  <c:v>101.0</c:v>
                </c:pt>
                <c:pt idx="9">
                  <c:v>106.0</c:v>
                </c:pt>
                <c:pt idx="10">
                  <c:v>113.0</c:v>
                </c:pt>
                <c:pt idx="11">
                  <c:v>118.0</c:v>
                </c:pt>
                <c:pt idx="12">
                  <c:v>124.0</c:v>
                </c:pt>
                <c:pt idx="13">
                  <c:v>134.0</c:v>
                </c:pt>
                <c:pt idx="14">
                  <c:v>141.0</c:v>
                </c:pt>
              </c:numCache>
            </c:numRef>
          </c:val>
          <c:smooth val="0"/>
        </c:ser>
        <c:ser>
          <c:idx val="1"/>
          <c:order val="1"/>
          <c:tx>
            <c:strRef>
              <c:f>DataGraphs!$BT$2</c:f>
              <c:strCache>
                <c:ptCount val="1"/>
                <c:pt idx="0">
                  <c:v>Grainfed $Index - Breed</c:v>
                </c:pt>
              </c:strCache>
            </c:strRef>
          </c:tx>
          <c:marker>
            <c:symbol val="none"/>
          </c:marker>
          <c:val>
            <c:numRef>
              <c:f>DataGraphs!$BT$21:$BT$35</c:f>
              <c:numCache>
                <c:formatCode>General</c:formatCode>
                <c:ptCount val="15"/>
                <c:pt idx="0">
                  <c:v>44.0</c:v>
                </c:pt>
                <c:pt idx="1">
                  <c:v>46.0</c:v>
                </c:pt>
                <c:pt idx="2">
                  <c:v>47.0</c:v>
                </c:pt>
                <c:pt idx="3">
                  <c:v>49.0</c:v>
                </c:pt>
                <c:pt idx="4">
                  <c:v>52.0</c:v>
                </c:pt>
                <c:pt idx="5">
                  <c:v>54.0</c:v>
                </c:pt>
                <c:pt idx="6">
                  <c:v>57.0</c:v>
                </c:pt>
                <c:pt idx="7">
                  <c:v>60.0</c:v>
                </c:pt>
                <c:pt idx="8">
                  <c:v>63.0</c:v>
                </c:pt>
                <c:pt idx="9">
                  <c:v>66.0</c:v>
                </c:pt>
                <c:pt idx="10">
                  <c:v>68.0</c:v>
                </c:pt>
                <c:pt idx="11">
                  <c:v>73.0</c:v>
                </c:pt>
                <c:pt idx="12">
                  <c:v>77.0</c:v>
                </c:pt>
                <c:pt idx="13">
                  <c:v>83.0</c:v>
                </c:pt>
                <c:pt idx="14">
                  <c:v>89.0</c:v>
                </c:pt>
              </c:numCache>
            </c:numRef>
          </c:val>
          <c:smooth val="0"/>
        </c:ser>
        <c:dLbls>
          <c:showLegendKey val="0"/>
          <c:showVal val="0"/>
          <c:showCatName val="0"/>
          <c:showSerName val="0"/>
          <c:showPercent val="0"/>
          <c:showBubbleSize val="0"/>
        </c:dLbls>
        <c:marker val="1"/>
        <c:smooth val="0"/>
        <c:axId val="-2032447632"/>
        <c:axId val="-1988389920"/>
      </c:lineChart>
      <c:catAx>
        <c:axId val="-2032447632"/>
        <c:scaling>
          <c:orientation val="minMax"/>
        </c:scaling>
        <c:delete val="0"/>
        <c:axPos val="b"/>
        <c:numFmt formatCode="General" sourceLinked="1"/>
        <c:majorTickMark val="out"/>
        <c:minorTickMark val="none"/>
        <c:tickLblPos val="nextTo"/>
        <c:txPr>
          <a:bodyPr/>
          <a:lstStyle/>
          <a:p>
            <a:pPr>
              <a:defRPr sz="1600"/>
            </a:pPr>
            <a:endParaRPr lang="en-US"/>
          </a:p>
        </c:txPr>
        <c:crossAx val="-1988389920"/>
        <c:crosses val="autoZero"/>
        <c:auto val="1"/>
        <c:lblAlgn val="ctr"/>
        <c:lblOffset val="100"/>
        <c:noMultiLvlLbl val="0"/>
      </c:catAx>
      <c:valAx>
        <c:axId val="-1988389920"/>
        <c:scaling>
          <c:orientation val="minMax"/>
          <c:max val="150.0"/>
          <c:min val="20.0"/>
        </c:scaling>
        <c:delete val="0"/>
        <c:axPos val="l"/>
        <c:majorGridlines/>
        <c:title>
          <c:tx>
            <c:rich>
              <a:bodyPr rot="0" vert="horz"/>
              <a:lstStyle/>
              <a:p>
                <a:pPr>
                  <a:defRPr i="1"/>
                </a:pPr>
                <a:r>
                  <a:rPr lang="en-US" sz="1400" i="1"/>
                  <a:t>Grainfed $Index</a:t>
                </a:r>
              </a:p>
            </c:rich>
          </c:tx>
          <c:layout>
            <c:manualLayout>
              <c:xMode val="edge"/>
              <c:yMode val="edge"/>
              <c:x val="0.0"/>
              <c:y val="0.13603672461984"/>
            </c:manualLayout>
          </c:layout>
          <c:overlay val="0"/>
        </c:title>
        <c:numFmt formatCode="&quot;$&quot;#,##0" sourceLinked="0"/>
        <c:majorTickMark val="out"/>
        <c:minorTickMark val="none"/>
        <c:tickLblPos val="nextTo"/>
        <c:txPr>
          <a:bodyPr/>
          <a:lstStyle/>
          <a:p>
            <a:pPr>
              <a:defRPr sz="1600" b="1" i="1"/>
            </a:pPr>
            <a:endParaRPr lang="en-US"/>
          </a:p>
        </c:txPr>
        <c:crossAx val="-2032447632"/>
        <c:crosses val="autoZero"/>
        <c:crossBetween val="between"/>
      </c:valAx>
    </c:plotArea>
    <c:legend>
      <c:legendPos val="l"/>
      <c:layout>
        <c:manualLayout>
          <c:xMode val="edge"/>
          <c:yMode val="edge"/>
          <c:x val="0.121518635688571"/>
          <c:y val="0.213227599369639"/>
          <c:w val="0.306069997228391"/>
          <c:h val="0.193740609490277"/>
        </c:manualLayout>
      </c:layout>
      <c:overlay val="1"/>
      <c:txPr>
        <a:bodyPr/>
        <a:lstStyle/>
        <a:p>
          <a:pPr>
            <a:defRPr sz="2000"/>
          </a:pPr>
          <a:endParaRPr lang="en-US"/>
        </a:p>
      </c:txPr>
    </c:legend>
    <c:plotVisOnly val="1"/>
    <c:dispBlanksAs val="zero"/>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AU" sz="2400"/>
              <a:t>BENDING THE GROWTH CURVE</a:t>
            </a:r>
          </a:p>
          <a:p>
            <a:pPr>
              <a:defRPr sz="2400"/>
            </a:pPr>
            <a:r>
              <a:rPr lang="en-AU" sz="2400"/>
              <a:t>Comparison of Wirruna Growth EBV's over time</a:t>
            </a:r>
          </a:p>
        </c:rich>
      </c:tx>
      <c:layout>
        <c:manualLayout>
          <c:xMode val="edge"/>
          <c:yMode val="edge"/>
          <c:x val="0.310917263270082"/>
          <c:y val="0.00161400519063287"/>
        </c:manualLayout>
      </c:layout>
      <c:overlay val="0"/>
      <c:spPr>
        <a:noFill/>
        <a:ln w="25400">
          <a:noFill/>
        </a:ln>
      </c:spPr>
    </c:title>
    <c:autoTitleDeleted val="0"/>
    <c:plotArea>
      <c:layout>
        <c:manualLayout>
          <c:layoutTarget val="inner"/>
          <c:xMode val="edge"/>
          <c:yMode val="edge"/>
          <c:x val="0.112375043088591"/>
          <c:y val="0.138486312399356"/>
          <c:w val="0.85625646328853"/>
          <c:h val="0.776167471819645"/>
        </c:manualLayout>
      </c:layout>
      <c:lineChart>
        <c:grouping val="standard"/>
        <c:varyColors val="0"/>
        <c:ser>
          <c:idx val="3"/>
          <c:order val="0"/>
          <c:tx>
            <c:strRef>
              <c:f>'Bull data'!$B$25</c:f>
              <c:strCache>
                <c:ptCount val="1"/>
                <c:pt idx="0">
                  <c:v>WPHS 2013</c:v>
                </c:pt>
              </c:strCache>
            </c:strRef>
          </c:tx>
          <c:spPr>
            <a:ln w="50800">
              <a:solidFill>
                <a:srgbClr val="C00000"/>
              </a:solidFill>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'Bull data'!$C$20:$G$20</c:f>
              <c:strCache>
                <c:ptCount val="5"/>
                <c:pt idx="0">
                  <c:v>Birth
Weight</c:v>
                </c:pt>
                <c:pt idx="1">
                  <c:v>200 day
growth</c:v>
                </c:pt>
                <c:pt idx="2">
                  <c:v>400 day
growth</c:v>
                </c:pt>
                <c:pt idx="3">
                  <c:v>600 day
weight</c:v>
                </c:pt>
                <c:pt idx="4">
                  <c:v>Mat cow
weight</c:v>
                </c:pt>
              </c:strCache>
            </c:strRef>
          </c:cat>
          <c:val>
            <c:numRef>
              <c:f>'Bull data'!$C$25:$G$25</c:f>
              <c:numCache>
                <c:formatCode>General</c:formatCode>
                <c:ptCount val="5"/>
                <c:pt idx="0">
                  <c:v>2.8</c:v>
                </c:pt>
                <c:pt idx="1">
                  <c:v>31.0</c:v>
                </c:pt>
                <c:pt idx="2">
                  <c:v>51.0</c:v>
                </c:pt>
                <c:pt idx="3">
                  <c:v>70.0</c:v>
                </c:pt>
                <c:pt idx="4">
                  <c:v>56.0</c:v>
                </c:pt>
              </c:numCache>
            </c:numRef>
          </c:val>
          <c:smooth val="0"/>
        </c:ser>
        <c:ser>
          <c:idx val="4"/>
          <c:order val="1"/>
          <c:tx>
            <c:strRef>
              <c:f>'Bull data'!$B$24</c:f>
              <c:strCache>
                <c:ptCount val="1"/>
                <c:pt idx="0">
                  <c:v>WPHS 2010</c:v>
                </c:pt>
              </c:strCache>
            </c:strRef>
          </c:tx>
          <c:spPr>
            <a:ln w="50800"/>
          </c:spPr>
          <c:val>
            <c:numRef>
              <c:f>'Bull data'!$C$24:$G$24</c:f>
              <c:numCache>
                <c:formatCode>General</c:formatCode>
                <c:ptCount val="5"/>
                <c:pt idx="0">
                  <c:v>2.0</c:v>
                </c:pt>
                <c:pt idx="1">
                  <c:v>28.0</c:v>
                </c:pt>
                <c:pt idx="2">
                  <c:v>45.0</c:v>
                </c:pt>
                <c:pt idx="3">
                  <c:v>62.0</c:v>
                </c:pt>
                <c:pt idx="4">
                  <c:v>49.0</c:v>
                </c:pt>
              </c:numCache>
            </c:numRef>
          </c:val>
          <c:smooth val="0"/>
        </c:ser>
        <c:ser>
          <c:idx val="2"/>
          <c:order val="2"/>
          <c:tx>
            <c:strRef>
              <c:f>'Bull data'!$B$23</c:f>
              <c:strCache>
                <c:ptCount val="1"/>
                <c:pt idx="0">
                  <c:v>WPHS 2000</c:v>
                </c:pt>
              </c:strCache>
            </c:strRef>
          </c:tx>
          <c:spPr>
            <a:ln w="50800">
              <a:solidFill>
                <a:schemeClr val="accent3">
                  <a:lumMod val="50000"/>
                </a:schemeClr>
              </a:solidFill>
            </a:ln>
          </c:spPr>
          <c:marker>
            <c:spPr>
              <a:solidFill>
                <a:schemeClr val="accent3">
                  <a:lumMod val="50000"/>
                </a:schemeClr>
              </a:solidFill>
            </c:spPr>
          </c:marker>
          <c:cat>
            <c:strRef>
              <c:f>'Bull data'!$C$20:$G$20</c:f>
              <c:strCache>
                <c:ptCount val="5"/>
                <c:pt idx="0">
                  <c:v>Birth
Weight</c:v>
                </c:pt>
                <c:pt idx="1">
                  <c:v>200 day
growth</c:v>
                </c:pt>
                <c:pt idx="2">
                  <c:v>400 day
growth</c:v>
                </c:pt>
                <c:pt idx="3">
                  <c:v>600 day
weight</c:v>
                </c:pt>
                <c:pt idx="4">
                  <c:v>Mat cow
weight</c:v>
                </c:pt>
              </c:strCache>
            </c:strRef>
          </c:cat>
          <c:val>
            <c:numRef>
              <c:f>'Bull data'!$C$23:$G$23</c:f>
              <c:numCache>
                <c:formatCode>General</c:formatCode>
                <c:ptCount val="5"/>
                <c:pt idx="0">
                  <c:v>2.9</c:v>
                </c:pt>
                <c:pt idx="1">
                  <c:v>20.0</c:v>
                </c:pt>
                <c:pt idx="2">
                  <c:v>29.0</c:v>
                </c:pt>
                <c:pt idx="3">
                  <c:v>38.0</c:v>
                </c:pt>
                <c:pt idx="4">
                  <c:v>34.0</c:v>
                </c:pt>
              </c:numCache>
            </c:numRef>
          </c:val>
          <c:smooth val="0"/>
        </c:ser>
        <c:ser>
          <c:idx val="1"/>
          <c:order val="3"/>
          <c:tx>
            <c:strRef>
              <c:f>'Bull data'!$B$22</c:f>
              <c:strCache>
                <c:ptCount val="1"/>
                <c:pt idx="0">
                  <c:v>WPHS 1990</c:v>
                </c:pt>
              </c:strCache>
            </c:strRef>
          </c:tx>
          <c:spPr>
            <a:ln w="50800">
              <a:solidFill>
                <a:srgbClr val="000000"/>
              </a:solidFill>
              <a:prstDash val="solid"/>
            </a:ln>
          </c:spPr>
          <c:dLbls>
            <c:spPr>
              <a:noFill/>
              <a:ln w="25400">
                <a:noFill/>
              </a:ln>
            </c:spPr>
            <c:txPr>
              <a:bodyPr/>
              <a:lstStyle/>
              <a:p>
                <a:pPr algn="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'Bull data'!$C$20:$G$20</c:f>
              <c:strCache>
                <c:ptCount val="5"/>
                <c:pt idx="0">
                  <c:v>Birth
Weight</c:v>
                </c:pt>
                <c:pt idx="1">
                  <c:v>200 day
growth</c:v>
                </c:pt>
                <c:pt idx="2">
                  <c:v>400 day
growth</c:v>
                </c:pt>
                <c:pt idx="3">
                  <c:v>600 day
weight</c:v>
                </c:pt>
                <c:pt idx="4">
                  <c:v>Mat cow
weight</c:v>
                </c:pt>
              </c:strCache>
            </c:strRef>
          </c:cat>
          <c:val>
            <c:numRef>
              <c:f>'Bull data'!$C$22:$G$22</c:f>
              <c:numCache>
                <c:formatCode>General</c:formatCode>
                <c:ptCount val="5"/>
                <c:pt idx="0">
                  <c:v>1.8</c:v>
                </c:pt>
                <c:pt idx="1">
                  <c:v>13.1</c:v>
                </c:pt>
                <c:pt idx="2">
                  <c:v>16.7</c:v>
                </c:pt>
                <c:pt idx="3">
                  <c:v>19.4</c:v>
                </c:pt>
                <c:pt idx="4">
                  <c:v>19.1</c:v>
                </c:pt>
              </c:numCache>
            </c:numRef>
          </c:val>
          <c:smooth val="0"/>
        </c:ser>
        <c:ser>
          <c:idx val="0"/>
          <c:order val="4"/>
          <c:tx>
            <c:strRef>
              <c:f>'Bull data'!$B$21</c:f>
              <c:strCache>
                <c:ptCount val="1"/>
                <c:pt idx="0">
                  <c:v>WPHS 1985</c:v>
                </c:pt>
              </c:strCache>
            </c:strRef>
          </c:tx>
          <c:spPr>
            <a:ln w="50800">
              <a:solidFill>
                <a:schemeClr val="bg1"/>
              </a:solidFill>
              <a:prstDash val="solid"/>
            </a:ln>
          </c:spPr>
          <c:cat>
            <c:strRef>
              <c:f>'Bull data'!$C$20:$G$20</c:f>
              <c:strCache>
                <c:ptCount val="5"/>
                <c:pt idx="0">
                  <c:v>Birth
Weight</c:v>
                </c:pt>
                <c:pt idx="1">
                  <c:v>200 day
growth</c:v>
                </c:pt>
                <c:pt idx="2">
                  <c:v>400 day
growth</c:v>
                </c:pt>
                <c:pt idx="3">
                  <c:v>600 day
weight</c:v>
                </c:pt>
                <c:pt idx="4">
                  <c:v>Mat cow
weight</c:v>
                </c:pt>
              </c:strCache>
            </c:strRef>
          </c:cat>
          <c:val>
            <c:numRef>
              <c:f>'Bull data'!$C$21:$G$21</c:f>
              <c:numCache>
                <c:formatCode>General</c:formatCode>
                <c:ptCount val="5"/>
                <c:pt idx="0">
                  <c:v>0.5</c:v>
                </c:pt>
                <c:pt idx="1">
                  <c:v>9.1</c:v>
                </c:pt>
                <c:pt idx="2">
                  <c:v>12.7</c:v>
                </c:pt>
                <c:pt idx="3">
                  <c:v>11.5</c:v>
                </c:pt>
                <c:pt idx="4">
                  <c:v>11.1</c:v>
                </c:pt>
              </c:numCache>
            </c:numRef>
          </c:val>
          <c:smooth val="0"/>
        </c:ser>
        <c:dLbls>
          <c:showLegendKey val="0"/>
          <c:showVal val="0"/>
          <c:showCatName val="0"/>
          <c:showSerName val="0"/>
          <c:showPercent val="0"/>
          <c:showBubbleSize val="0"/>
        </c:dLbls>
        <c:marker val="1"/>
        <c:smooth val="0"/>
        <c:axId val="-1989738144"/>
        <c:axId val="-1989736368"/>
      </c:lineChart>
      <c:catAx>
        <c:axId val="-1989738144"/>
        <c:scaling>
          <c:orientation val="minMax"/>
        </c:scaling>
        <c:delete val="0"/>
        <c:axPos val="b"/>
        <c:numFmt formatCode="General" sourceLinked="1"/>
        <c:majorTickMark val="cross"/>
        <c:minorTickMark val="none"/>
        <c:tickLblPos val="low"/>
        <c:spPr>
          <a:ln w="3175">
            <a:solidFill>
              <a:srgbClr val="000000"/>
            </a:solidFill>
            <a:prstDash val="solid"/>
          </a:ln>
        </c:spPr>
        <c:txPr>
          <a:bodyPr rot="0" vert="horz"/>
          <a:lstStyle/>
          <a:p>
            <a:pPr>
              <a:defRPr/>
            </a:pPr>
            <a:endParaRPr lang="en-US"/>
          </a:p>
        </c:txPr>
        <c:crossAx val="-1989736368"/>
        <c:crosses val="autoZero"/>
        <c:auto val="0"/>
        <c:lblAlgn val="ctr"/>
        <c:lblOffset val="100"/>
        <c:tickLblSkip val="1"/>
        <c:tickMarkSkip val="1"/>
        <c:noMultiLvlLbl val="0"/>
      </c:catAx>
      <c:valAx>
        <c:axId val="-1989736368"/>
        <c:scaling>
          <c:orientation val="minMax"/>
        </c:scaling>
        <c:delete val="0"/>
        <c:axPos val="l"/>
        <c:majorGridlines>
          <c:spPr>
            <a:ln w="3175">
              <a:solidFill>
                <a:srgbClr val="000000"/>
              </a:solidFill>
              <a:prstDash val="sysDash"/>
            </a:ln>
          </c:spPr>
        </c:majorGridlines>
        <c:title>
          <c:tx>
            <c:rich>
              <a:bodyPr rot="0" vert="horz"/>
              <a:lstStyle/>
              <a:p>
                <a:pPr algn="ctr">
                  <a:defRPr/>
                </a:pPr>
                <a:r>
                  <a:rPr lang="en-AU"/>
                  <a:t>EBV (kgs)</a:t>
                </a:r>
              </a:p>
            </c:rich>
          </c:tx>
          <c:layout>
            <c:manualLayout>
              <c:xMode val="edge"/>
              <c:yMode val="edge"/>
              <c:x val="0.105480868665977"/>
              <c:y val="0.0767579173376275"/>
            </c:manualLayout>
          </c:layout>
          <c:overlay val="0"/>
          <c:spPr>
            <a:noFill/>
            <a:ln w="3175">
              <a:noFill/>
              <a:prstDash val="solid"/>
            </a:ln>
            <a:effectLst>
              <a:outerShdw dist="35921" dir="2700000" sx="1000" sy="1000" algn="br">
                <a:srgbClr val="000000"/>
              </a:outerShdw>
            </a:effectLst>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1989738144"/>
        <c:crosses val="autoZero"/>
        <c:crossBetween val="between"/>
      </c:valAx>
      <c:spPr>
        <a:gradFill>
          <a:gsLst>
            <a:gs pos="0">
              <a:srgbClr val="DDEBCF"/>
            </a:gs>
            <a:gs pos="50000">
              <a:srgbClr val="9CB86E"/>
            </a:gs>
            <a:gs pos="100000">
              <a:srgbClr val="156B13"/>
            </a:gs>
          </a:gsLst>
          <a:lin ang="0" scaled="0"/>
        </a:gradFill>
        <a:ln w="12700">
          <a:solidFill>
            <a:srgbClr val="808080"/>
          </a:solidFill>
          <a:prstDash val="solid"/>
        </a:ln>
      </c:spPr>
    </c:plotArea>
    <c:legend>
      <c:legendPos val="r"/>
      <c:layout>
        <c:manualLayout>
          <c:xMode val="edge"/>
          <c:yMode val="edge"/>
          <c:x val="0.150637711134092"/>
          <c:y val="0.151368760064412"/>
          <c:w val="0.188562618917723"/>
          <c:h val="0.331640187488641"/>
        </c:manualLayout>
      </c:layout>
      <c:overlay val="0"/>
      <c:spPr>
        <a:solidFill>
          <a:srgbClr val="FFFFFF"/>
        </a:solidFill>
        <a:ln w="3175">
          <a:solidFill>
            <a:srgbClr val="000000"/>
          </a:solidFill>
          <a:prstDash val="solid"/>
        </a:ln>
      </c:spPr>
    </c:legend>
    <c:plotVisOnly val="1"/>
    <c:dispBlanksAs val="gap"/>
    <c:showDLblsOverMax val="0"/>
  </c:chart>
  <c:spPr>
    <a:noFill/>
    <a:ln w="9525">
      <a:noFill/>
    </a:ln>
  </c:spPr>
  <c:txPr>
    <a:bodyPr/>
    <a:lstStyle/>
    <a:p>
      <a:pPr>
        <a:defRPr sz="1400" b="1"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0.1356</cdr:x>
      <cdr:y>0.43358</cdr:y>
    </cdr:from>
    <cdr:to>
      <cdr:x>0.2231</cdr:x>
      <cdr:y>0.78532</cdr:y>
    </cdr:to>
    <cdr:sp macro="" textlink="">
      <cdr:nvSpPr>
        <cdr:cNvPr id="2" name="Down Arrow 1"/>
        <cdr:cNvSpPr/>
      </cdr:nvSpPr>
      <cdr:spPr>
        <a:xfrm xmlns:a="http://schemas.openxmlformats.org/drawingml/2006/main" rot="10800000">
          <a:off x="1487932" y="2169572"/>
          <a:ext cx="960120" cy="1760036"/>
        </a:xfrm>
        <a:prstGeom xmlns:a="http://schemas.openxmlformats.org/drawingml/2006/main" prst="downArrow">
          <a:avLst/>
        </a:prstGeom>
        <a:solidFill xmlns:a="http://schemas.openxmlformats.org/drawingml/2006/main">
          <a:srgbClr val="6BB1C9">
            <a:lumMod val="60000"/>
            <a:lumOff val="40000"/>
          </a:srgbClr>
        </a:solidFill>
        <a:ln xmlns:a="http://schemas.openxmlformats.org/drawingml/2006/main" w="25400" cap="flat" cmpd="sng" algn="ctr">
          <a:solidFill>
            <a:srgbClr val="CEB966">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 lIns="0" tIns="0" rIns="0" bIns="0" rtlCol="0" anchor="ctr"/>
        <a:lstStyle xmlns:a="http://schemas.openxmlformats.org/drawingml/2006/main">
          <a:defPPr>
            <a:defRPr lang="en-US"/>
          </a:defPPr>
          <a:lvl1pPr algn="l" rtl="0" fontAlgn="base">
            <a:spcBef>
              <a:spcPct val="0"/>
            </a:spcBef>
            <a:spcAft>
              <a:spcPct val="0"/>
            </a:spcAft>
            <a:defRPr kern="1200">
              <a:solidFill>
                <a:sysClr val="window" lastClr="FFFFFF"/>
              </a:solidFill>
              <a:latin typeface="Book Antiqua"/>
            </a:defRPr>
          </a:lvl1pPr>
          <a:lvl2pPr marL="457200" algn="l" rtl="0" fontAlgn="base">
            <a:spcBef>
              <a:spcPct val="0"/>
            </a:spcBef>
            <a:spcAft>
              <a:spcPct val="0"/>
            </a:spcAft>
            <a:defRPr kern="1200">
              <a:solidFill>
                <a:sysClr val="window" lastClr="FFFFFF"/>
              </a:solidFill>
              <a:latin typeface="Book Antiqua"/>
            </a:defRPr>
          </a:lvl2pPr>
          <a:lvl3pPr marL="914400" algn="l" rtl="0" fontAlgn="base">
            <a:spcBef>
              <a:spcPct val="0"/>
            </a:spcBef>
            <a:spcAft>
              <a:spcPct val="0"/>
            </a:spcAft>
            <a:defRPr kern="1200">
              <a:solidFill>
                <a:sysClr val="window" lastClr="FFFFFF"/>
              </a:solidFill>
              <a:latin typeface="Book Antiqua"/>
            </a:defRPr>
          </a:lvl3pPr>
          <a:lvl4pPr marL="1371600" algn="l" rtl="0" fontAlgn="base">
            <a:spcBef>
              <a:spcPct val="0"/>
            </a:spcBef>
            <a:spcAft>
              <a:spcPct val="0"/>
            </a:spcAft>
            <a:defRPr kern="1200">
              <a:solidFill>
                <a:sysClr val="window" lastClr="FFFFFF"/>
              </a:solidFill>
              <a:latin typeface="Book Antiqua"/>
            </a:defRPr>
          </a:lvl4pPr>
          <a:lvl5pPr marL="1828800" algn="l" rtl="0" fontAlgn="base">
            <a:spcBef>
              <a:spcPct val="0"/>
            </a:spcBef>
            <a:spcAft>
              <a:spcPct val="0"/>
            </a:spcAft>
            <a:defRPr kern="1200">
              <a:solidFill>
                <a:sysClr val="window" lastClr="FFFFFF"/>
              </a:solidFill>
              <a:latin typeface="Book Antiqua"/>
            </a:defRPr>
          </a:lvl5pPr>
          <a:lvl6pPr marL="2286000" algn="l" defTabSz="914400" rtl="0" eaLnBrk="1" latinLnBrk="0" hangingPunct="1">
            <a:defRPr kern="1200">
              <a:solidFill>
                <a:sysClr val="window" lastClr="FFFFFF"/>
              </a:solidFill>
              <a:latin typeface="Book Antiqua"/>
            </a:defRPr>
          </a:lvl6pPr>
          <a:lvl7pPr marL="2743200" algn="l" defTabSz="914400" rtl="0" eaLnBrk="1" latinLnBrk="0" hangingPunct="1">
            <a:defRPr kern="1200">
              <a:solidFill>
                <a:sysClr val="window" lastClr="FFFFFF"/>
              </a:solidFill>
              <a:latin typeface="Book Antiqua"/>
            </a:defRPr>
          </a:lvl7pPr>
          <a:lvl8pPr marL="3200400" algn="l" defTabSz="914400" rtl="0" eaLnBrk="1" latinLnBrk="0" hangingPunct="1">
            <a:defRPr kern="1200">
              <a:solidFill>
                <a:sysClr val="window" lastClr="FFFFFF"/>
              </a:solidFill>
              <a:latin typeface="Book Antiqua"/>
            </a:defRPr>
          </a:lvl8pPr>
          <a:lvl9pPr marL="3657600" algn="l" defTabSz="914400" rtl="0" eaLnBrk="1" latinLnBrk="0" hangingPunct="1">
            <a:defRPr kern="1200">
              <a:solidFill>
                <a:sysClr val="window" lastClr="FFFFFF"/>
              </a:solidFill>
              <a:latin typeface="Book Antiqua"/>
            </a:defRPr>
          </a:lvl9pPr>
        </a:lstStyle>
        <a:p xmlns:a="http://schemas.openxmlformats.org/drawingml/2006/main">
          <a:pPr algn="ctr"/>
          <a:r>
            <a:rPr lang="en-AU" b="1" dirty="0" smtClean="0">
              <a:solidFill>
                <a:srgbClr val="002060"/>
              </a:solidFill>
            </a:rPr>
            <a:t>Weaning</a:t>
          </a:r>
          <a:endParaRPr lang="en-AU" b="1"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0.05976</cdr:x>
      <cdr:y>0.53509</cdr:y>
    </cdr:from>
    <cdr:to>
      <cdr:x>0.9938</cdr:x>
      <cdr:y>0.6487</cdr:y>
    </cdr:to>
    <cdr:sp macro="" textlink="">
      <cdr:nvSpPr>
        <cdr:cNvPr id="3" name="Straight Connector 2"/>
        <cdr:cNvSpPr/>
      </cdr:nvSpPr>
      <cdr:spPr bwMode="auto">
        <a:xfrm xmlns:a="http://schemas.openxmlformats.org/drawingml/2006/main" flipV="1">
          <a:off x="533371" y="3438436"/>
          <a:ext cx="8337106" cy="730048"/>
        </a:xfrm>
        <a:prstGeom xmlns:a="http://schemas.openxmlformats.org/drawingml/2006/main" prst="line">
          <a:avLst/>
        </a:prstGeom>
        <a:solidFill xmlns:a="http://schemas.openxmlformats.org/drawingml/2006/main">
          <a:srgbClr val="FFFFFF"/>
        </a:solidFill>
        <a:ln xmlns:a="http://schemas.openxmlformats.org/drawingml/2006/main" w="47625" cap="flat" cmpd="sng" algn="ctr">
          <a:solidFill>
            <a:schemeClr val="accent2">
              <a:lumMod val="75000"/>
            </a:schemeClr>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0.58799</cdr:x>
      <cdr:y>0.59311</cdr:y>
    </cdr:from>
    <cdr:to>
      <cdr:x>0.73496</cdr:x>
      <cdr:y>0.66997</cdr:y>
    </cdr:to>
    <cdr:sp macro="" textlink="">
      <cdr:nvSpPr>
        <cdr:cNvPr id="4" name="TextBox 3"/>
        <cdr:cNvSpPr txBox="1"/>
      </cdr:nvSpPr>
      <cdr:spPr>
        <a:xfrm xmlns:a="http://schemas.openxmlformats.org/drawingml/2006/main">
          <a:off x="5248279" y="3811294"/>
          <a:ext cx="1311828" cy="493894"/>
        </a:xfrm>
        <a:prstGeom xmlns:a="http://schemas.openxmlformats.org/drawingml/2006/main" prst="rect">
          <a:avLst/>
        </a:prstGeom>
        <a:solidFill xmlns:a="http://schemas.openxmlformats.org/drawingml/2006/main">
          <a:srgbClr val="FFC000"/>
        </a:solidFill>
      </cdr:spPr>
      <cdr:txBody>
        <a:bodyPr xmlns:a="http://schemas.openxmlformats.org/drawingml/2006/main" vertOverflow="clip" wrap="square" rtlCol="0"/>
        <a:lstStyle xmlns:a="http://schemas.openxmlformats.org/drawingml/2006/main"/>
        <a:p xmlns:a="http://schemas.openxmlformats.org/drawingml/2006/main">
          <a:pPr algn="ctr"/>
          <a:r>
            <a:rPr lang="en-AU" sz="1200" dirty="0">
              <a:solidFill>
                <a:schemeClr val="accent2">
                  <a:lumMod val="75000"/>
                </a:schemeClr>
              </a:solidFill>
            </a:rPr>
            <a:t>Long term district average</a:t>
          </a:r>
        </a:p>
      </cdr:txBody>
    </cdr:sp>
  </cdr:relSizeAnchor>
</c:userShapes>
</file>

<file path=ppt/drawings/drawing3.xml><?xml version="1.0" encoding="utf-8"?>
<c:userShapes xmlns:c="http://schemas.openxmlformats.org/drawingml/2006/chart">
  <cdr:relSizeAnchor xmlns:cdr="http://schemas.openxmlformats.org/drawingml/2006/chartDrawing">
    <cdr:from>
      <cdr:x>0.73835</cdr:x>
      <cdr:y>0.17366</cdr:y>
    </cdr:from>
    <cdr:to>
      <cdr:x>0.88329</cdr:x>
      <cdr:y>0.26533</cdr:y>
    </cdr:to>
    <cdr:sp macro="" textlink="">
      <cdr:nvSpPr>
        <cdr:cNvPr id="2" name="TextBox 1"/>
        <cdr:cNvSpPr txBox="1"/>
      </cdr:nvSpPr>
      <cdr:spPr>
        <a:xfrm xmlns:a="http://schemas.openxmlformats.org/drawingml/2006/main">
          <a:off x="6867769" y="1054925"/>
          <a:ext cx="1348154" cy="55684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AU" sz="2400" b="1" dirty="0">
              <a:solidFill>
                <a:srgbClr val="92D050"/>
              </a:solidFill>
            </a:rPr>
            <a:t>$7.59/yr</a:t>
          </a:r>
        </a:p>
      </cdr:txBody>
    </cdr:sp>
  </cdr:relSizeAnchor>
  <cdr:relSizeAnchor xmlns:cdr="http://schemas.openxmlformats.org/drawingml/2006/chartDrawing">
    <cdr:from>
      <cdr:x>0.84233</cdr:x>
      <cdr:y>0.61913</cdr:y>
    </cdr:from>
    <cdr:to>
      <cdr:x>0.96837</cdr:x>
      <cdr:y>0.74457</cdr:y>
    </cdr:to>
    <cdr:sp macro="" textlink="">
      <cdr:nvSpPr>
        <cdr:cNvPr id="3" name="TextBox 2"/>
        <cdr:cNvSpPr txBox="1"/>
      </cdr:nvSpPr>
      <cdr:spPr>
        <a:xfrm xmlns:a="http://schemas.openxmlformats.org/drawingml/2006/main">
          <a:off x="7834923" y="3761004"/>
          <a:ext cx="1172308" cy="762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AU" sz="1100"/>
        </a:p>
      </cdr:txBody>
    </cdr:sp>
  </cdr:relSizeAnchor>
  <cdr:relSizeAnchor xmlns:cdr="http://schemas.openxmlformats.org/drawingml/2006/chartDrawing">
    <cdr:from>
      <cdr:x>0.0126</cdr:x>
      <cdr:y>0.0579</cdr:y>
    </cdr:from>
    <cdr:to>
      <cdr:x>0.15754</cdr:x>
      <cdr:y>0.14956</cdr:y>
    </cdr:to>
    <cdr:sp macro="" textlink="">
      <cdr:nvSpPr>
        <cdr:cNvPr id="4" name="TextBox 1"/>
        <cdr:cNvSpPr txBox="1"/>
      </cdr:nvSpPr>
      <cdr:spPr>
        <a:xfrm xmlns:a="http://schemas.openxmlformats.org/drawingml/2006/main">
          <a:off x="117231" y="351692"/>
          <a:ext cx="1348154" cy="5568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AU" sz="2400" b="1">
            <a:solidFill>
              <a:srgbClr val="3A7618"/>
            </a:solidFill>
          </a:endParaRPr>
        </a:p>
      </cdr:txBody>
    </cdr:sp>
  </cdr:relSizeAnchor>
  <cdr:relSizeAnchor xmlns:cdr="http://schemas.openxmlformats.org/drawingml/2006/chartDrawing">
    <cdr:from>
      <cdr:x>0.82133</cdr:x>
      <cdr:y>0.56609</cdr:y>
    </cdr:from>
    <cdr:to>
      <cdr:x>0.96627</cdr:x>
      <cdr:y>0.65776</cdr:y>
    </cdr:to>
    <cdr:sp macro="" textlink="">
      <cdr:nvSpPr>
        <cdr:cNvPr id="5" name="TextBox 1"/>
        <cdr:cNvSpPr txBox="1"/>
      </cdr:nvSpPr>
      <cdr:spPr>
        <a:xfrm xmlns:a="http://schemas.openxmlformats.org/drawingml/2006/main">
          <a:off x="7639539" y="3438770"/>
          <a:ext cx="1348154" cy="5568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AU" sz="2400" b="1" dirty="0">
              <a:solidFill>
                <a:srgbClr val="FF0000"/>
              </a:solidFill>
            </a:rPr>
            <a:t>$3.07/yr</a:t>
          </a:r>
        </a:p>
      </cdr:txBody>
    </cdr:sp>
  </cdr:relSizeAnchor>
</c:userShapes>
</file>

<file path=ppt/drawings/drawing4.xml><?xml version="1.0" encoding="utf-8"?>
<c:userShapes xmlns:c="http://schemas.openxmlformats.org/drawingml/2006/chart">
  <cdr:relSizeAnchor xmlns:cdr="http://schemas.openxmlformats.org/drawingml/2006/chartDrawing">
    <cdr:from>
      <cdr:x>0.60376</cdr:x>
      <cdr:y>0.77916</cdr:y>
    </cdr:from>
    <cdr:to>
      <cdr:x>0.63792</cdr:x>
      <cdr:y>0.90367</cdr:y>
    </cdr:to>
    <cdr:sp macro="" textlink="">
      <cdr:nvSpPr>
        <cdr:cNvPr id="3" name="Notched Right Arrow 2"/>
        <cdr:cNvSpPr/>
      </cdr:nvSpPr>
      <cdr:spPr bwMode="auto">
        <a:xfrm xmlns:a="http://schemas.openxmlformats.org/drawingml/2006/main" rot="5400000" flipH="1">
          <a:off x="5350116" y="4819688"/>
          <a:ext cx="736480" cy="314592"/>
        </a:xfrm>
        <a:prstGeom xmlns:a="http://schemas.openxmlformats.org/drawingml/2006/main" prst="notchedRightArrow">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0.28145</cdr:x>
      <cdr:y>0.02324</cdr:y>
    </cdr:from>
    <cdr:to>
      <cdr:x>0.31877</cdr:x>
      <cdr:y>0.08799</cdr:y>
    </cdr:to>
    <cdr:sp macro="" textlink="">
      <cdr:nvSpPr>
        <cdr:cNvPr id="9217" name="AutoShape 1"/>
        <cdr:cNvSpPr>
          <a:spLocks xmlns:a="http://schemas.openxmlformats.org/drawingml/2006/main" noChangeArrowheads="1"/>
        </cdr:cNvSpPr>
      </cdr:nvSpPr>
      <cdr:spPr bwMode="auto">
        <a:xfrm xmlns:a="http://schemas.openxmlformats.org/drawingml/2006/main">
          <a:off x="2592371" y="137475"/>
          <a:ext cx="343686" cy="382964"/>
        </a:xfrm>
        <a:prstGeom xmlns:a="http://schemas.openxmlformats.org/drawingml/2006/main" prst="irregularSeal2">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2860" rIns="36576" bIns="0" anchor="t" upright="1"/>
        <a:lstStyle xmlns:a="http://schemas.openxmlformats.org/drawingml/2006/main"/>
        <a:p xmlns:a="http://schemas.openxmlformats.org/drawingml/2006/main">
          <a:pPr algn="ctr" rtl="0">
            <a:defRPr sz="1000"/>
          </a:pPr>
          <a:endParaRPr lang="en-AU" sz="1150" b="1" i="0" strike="noStrike">
            <a:solidFill>
              <a:srgbClr val="000000"/>
            </a:solidFill>
            <a:latin typeface="Lucida Fax"/>
          </a:endParaRPr>
        </a:p>
      </cdr:txBody>
    </cdr:sp>
  </cdr:relSizeAnchor>
  <cdr:relSizeAnchor xmlns:cdr="http://schemas.openxmlformats.org/drawingml/2006/chartDrawing">
    <cdr:from>
      <cdr:x>0.59538</cdr:x>
      <cdr:y>0.39133</cdr:y>
    </cdr:from>
    <cdr:to>
      <cdr:x>0.62843</cdr:x>
      <cdr:y>0.51584</cdr:y>
    </cdr:to>
    <cdr:sp macro="" textlink="">
      <cdr:nvSpPr>
        <cdr:cNvPr id="4" name="Notched Right Arrow 3"/>
        <cdr:cNvSpPr/>
      </cdr:nvSpPr>
      <cdr:spPr bwMode="auto">
        <a:xfrm xmlns:a="http://schemas.openxmlformats.org/drawingml/2006/main" rot="5400000" flipH="1">
          <a:off x="5267864" y="2530784"/>
          <a:ext cx="736480" cy="304413"/>
        </a:xfrm>
        <a:prstGeom xmlns:a="http://schemas.openxmlformats.org/drawingml/2006/main" prst="notchedRightArrow">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0.60067</cdr:x>
      <cdr:y>0.58689</cdr:y>
    </cdr:from>
    <cdr:to>
      <cdr:x>0.63372</cdr:x>
      <cdr:y>0.7114</cdr:y>
    </cdr:to>
    <cdr:sp macro="" textlink="">
      <cdr:nvSpPr>
        <cdr:cNvPr id="5" name="Notched Right Arrow 4"/>
        <cdr:cNvSpPr/>
      </cdr:nvSpPr>
      <cdr:spPr bwMode="auto">
        <a:xfrm xmlns:a="http://schemas.openxmlformats.org/drawingml/2006/main" rot="5400000" flipH="1">
          <a:off x="5316580" y="3687500"/>
          <a:ext cx="736480" cy="304413"/>
        </a:xfrm>
        <a:prstGeom xmlns:a="http://schemas.openxmlformats.org/drawingml/2006/main" prst="notchedRightArrow">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0.90299</cdr:x>
      <cdr:y>0.27226</cdr:y>
    </cdr:from>
    <cdr:to>
      <cdr:x>0.93604</cdr:x>
      <cdr:y>0.39677</cdr:y>
    </cdr:to>
    <cdr:sp macro="" textlink="">
      <cdr:nvSpPr>
        <cdr:cNvPr id="6" name="Notched Right Arrow 5"/>
        <cdr:cNvSpPr/>
      </cdr:nvSpPr>
      <cdr:spPr bwMode="auto">
        <a:xfrm xmlns:a="http://schemas.openxmlformats.org/drawingml/2006/main" rot="16200000" flipH="1">
          <a:off x="8101160" y="1826446"/>
          <a:ext cx="736471" cy="304408"/>
        </a:xfrm>
        <a:prstGeom xmlns:a="http://schemas.openxmlformats.org/drawingml/2006/main" prst="notchedRightArrow">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0.12687</cdr:x>
      <cdr:y>0.50261</cdr:y>
    </cdr:from>
    <cdr:to>
      <cdr:x>0.27681</cdr:x>
      <cdr:y>0.57938</cdr:y>
    </cdr:to>
    <cdr:sp macro="" textlink="">
      <cdr:nvSpPr>
        <cdr:cNvPr id="7" name="Line Callout 2 6"/>
        <cdr:cNvSpPr/>
      </cdr:nvSpPr>
      <cdr:spPr bwMode="auto">
        <a:xfrm xmlns:a="http://schemas.openxmlformats.org/drawingml/2006/main">
          <a:off x="1168558" y="2972955"/>
          <a:ext cx="1381063" cy="454092"/>
        </a:xfrm>
        <a:prstGeom xmlns:a="http://schemas.openxmlformats.org/drawingml/2006/main" prst="borderCallout2">
          <a:avLst>
            <a:gd name="adj1" fmla="val 111058"/>
            <a:gd name="adj2" fmla="val 49294"/>
            <a:gd name="adj3" fmla="val 166003"/>
            <a:gd name="adj4" fmla="val 40831"/>
            <a:gd name="adj5" fmla="val 436591"/>
            <a:gd name="adj6" fmla="val 45554"/>
          </a:avLst>
        </a:prstGeom>
        <a:ln xmlns:a="http://schemas.openxmlformats.org/drawingml/2006/main">
          <a:headEnd type="none" w="med" len="med"/>
          <a:tailEnd type="arrow" w="med" len="me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lIns="18288" tIns="0" rIns="0" bIns="0" anchor="ctr" upright="1"/>
        <a:lstStyle xmlns:a="http://schemas.openxmlformats.org/drawingml/2006/main"/>
        <a:p xmlns:a="http://schemas.openxmlformats.org/drawingml/2006/main">
          <a:pPr algn="ctr" rtl="0"/>
          <a:r>
            <a:rPr lang="en-AU" sz="900" b="1" i="0">
              <a:latin typeface="Times New Roman" pitchFamily="18" charset="0"/>
              <a:ea typeface="+mn-ea"/>
              <a:cs typeface="Times New Roman" pitchFamily="18" charset="0"/>
            </a:rPr>
            <a:t>Maintain moderate</a:t>
          </a:r>
          <a:r>
            <a:rPr lang="en-AU" sz="900" b="1" i="0" baseline="0">
              <a:latin typeface="Times New Roman" pitchFamily="18" charset="0"/>
              <a:ea typeface="+mn-ea"/>
              <a:cs typeface="Times New Roman" pitchFamily="18" charset="0"/>
            </a:rPr>
            <a:t> </a:t>
          </a:r>
          <a:r>
            <a:rPr lang="en-AU" sz="900" b="1" i="0">
              <a:latin typeface="Times New Roman" pitchFamily="18" charset="0"/>
              <a:ea typeface="+mn-ea"/>
              <a:cs typeface="Times New Roman" pitchFamily="18" charset="0"/>
            </a:rPr>
            <a:t> birthweights</a:t>
          </a:r>
          <a:endParaRPr lang="en-AU" sz="900">
            <a:latin typeface="Times New Roman" pitchFamily="18" charset="0"/>
            <a:cs typeface="Times New Roman" pitchFamily="18" charset="0"/>
          </a:endParaRPr>
        </a:p>
      </cdr:txBody>
    </cdr:sp>
  </cdr:relSizeAnchor>
  <cdr:relSizeAnchor xmlns:cdr="http://schemas.openxmlformats.org/drawingml/2006/chartDrawing">
    <cdr:from>
      <cdr:x>0.54905</cdr:x>
      <cdr:y>0.21747</cdr:y>
    </cdr:from>
    <cdr:to>
      <cdr:x>0.5821</cdr:x>
      <cdr:y>0.28056</cdr:y>
    </cdr:to>
    <cdr:sp macro="" textlink="">
      <cdr:nvSpPr>
        <cdr:cNvPr id="8" name="Notched Right Arrow 7"/>
        <cdr:cNvSpPr/>
      </cdr:nvSpPr>
      <cdr:spPr bwMode="auto">
        <a:xfrm xmlns:a="http://schemas.openxmlformats.org/drawingml/2006/main" rot="5400000" flipH="1">
          <a:off x="5022718" y="1320735"/>
          <a:ext cx="373148" cy="304408"/>
        </a:xfrm>
        <a:prstGeom xmlns:a="http://schemas.openxmlformats.org/drawingml/2006/main" prst="notchedRightArrow">
          <a:avLst>
            <a:gd name="adj1" fmla="val 100000"/>
            <a:gd name="adj2" fmla="val 50000"/>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0.80598</cdr:x>
      <cdr:y>0.42499</cdr:y>
    </cdr:from>
    <cdr:to>
      <cdr:x>0.98402</cdr:x>
      <cdr:y>0.52127</cdr:y>
    </cdr:to>
    <cdr:sp macro="" textlink="">
      <cdr:nvSpPr>
        <cdr:cNvPr id="9" name="Line Callout 2 8"/>
        <cdr:cNvSpPr/>
      </cdr:nvSpPr>
      <cdr:spPr bwMode="auto">
        <a:xfrm xmlns:a="http://schemas.openxmlformats.org/drawingml/2006/main">
          <a:off x="7423609" y="2513815"/>
          <a:ext cx="1639869" cy="569536"/>
        </a:xfrm>
        <a:prstGeom xmlns:a="http://schemas.openxmlformats.org/drawingml/2006/main" prst="borderCallout2">
          <a:avLst>
            <a:gd name="adj1" fmla="val 219679"/>
            <a:gd name="adj2" fmla="val 43306"/>
            <a:gd name="adj3" fmla="val 196772"/>
            <a:gd name="adj4" fmla="val 43609"/>
            <a:gd name="adj5" fmla="val 305794"/>
            <a:gd name="adj6" fmla="val 43462"/>
          </a:avLst>
        </a:prstGeom>
        <a:noFill xmlns:a="http://schemas.openxmlformats.org/drawingml/2006/main"/>
        <a:ln xmlns:a="http://schemas.openxmlformats.org/drawingml/2006/main" w="25400" cap="flat" cmpd="sng" algn="ctr">
          <a:noFill/>
          <a:prstDash val="solid"/>
          <a:headEnd type="none" w="med" len="med"/>
          <a:tailEnd type="arrow" w="med" len="med"/>
        </a:ln>
        <a:effectLst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lIns="18288" tIns="0" rIns="0" bIns="0" upright="1"/>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rtl="0"/>
          <a:endParaRPr lang="en-AU" sz="1400">
            <a:latin typeface="Times New Roman" pitchFamily="18" charset="0"/>
            <a:cs typeface="Times New Roman" pitchFamily="18" charset="0"/>
          </a:endParaRPr>
        </a:p>
      </cdr:txBody>
    </cdr:sp>
  </cdr:relSizeAnchor>
  <cdr:relSizeAnchor xmlns:cdr="http://schemas.openxmlformats.org/drawingml/2006/chartDrawing">
    <cdr:from>
      <cdr:x>0.4734</cdr:x>
      <cdr:y>0.20322</cdr:y>
    </cdr:from>
    <cdr:to>
      <cdr:x>0.64078</cdr:x>
      <cdr:y>0.24638</cdr:y>
    </cdr:to>
    <cdr:sp macro="" textlink="">
      <cdr:nvSpPr>
        <cdr:cNvPr id="10" name="TextBox 9"/>
        <cdr:cNvSpPr txBox="1"/>
      </cdr:nvSpPr>
      <cdr:spPr>
        <a:xfrm xmlns:a="http://schemas.openxmlformats.org/drawingml/2006/main">
          <a:off x="4360378" y="1202056"/>
          <a:ext cx="1541682" cy="255292"/>
        </a:xfrm>
        <a:prstGeom xmlns:a="http://schemas.openxmlformats.org/drawingml/2006/main" prst="rect">
          <a:avLst/>
        </a:prstGeom>
        <a:solidFill xmlns:a="http://schemas.openxmlformats.org/drawingml/2006/main">
          <a:sysClr val="window" lastClr="FFFFFF"/>
        </a:solidFill>
        <a:ln xmlns:a="http://schemas.openxmlformats.org/drawingml/2006/main" w="22225">
          <a:solidFill>
            <a:schemeClr val="tx1"/>
          </a:solidFill>
        </a:ln>
      </cdr:spPr>
      <cdr:txBody>
        <a:bodyPr xmlns:a="http://schemas.openxmlformats.org/drawingml/2006/main" wrap="square" rtlCol="0"/>
        <a:lstStyle xmlns:a="http://schemas.openxmlformats.org/drawingml/2006/main"/>
        <a:p xmlns:a="http://schemas.openxmlformats.org/drawingml/2006/main">
          <a:pPr marL="0" indent="0" algn="ctr" rtl="0"/>
          <a:r>
            <a:rPr lang="en-AU" sz="900" b="1" i="0">
              <a:solidFill>
                <a:schemeClr val="dk1"/>
              </a:solidFill>
              <a:latin typeface="Times New Roman" pitchFamily="18" charset="0"/>
              <a:ea typeface="+mn-ea"/>
              <a:cs typeface="Times New Roman" pitchFamily="18" charset="0"/>
            </a:rPr>
            <a:t>Push early growth</a:t>
          </a:r>
        </a:p>
      </cdr:txBody>
    </cdr:sp>
  </cdr:relSizeAnchor>
  <cdr:relSizeAnchor xmlns:cdr="http://schemas.openxmlformats.org/drawingml/2006/chartDrawing">
    <cdr:from>
      <cdr:x>0</cdr:x>
      <cdr:y>0.73045</cdr:y>
    </cdr:from>
    <cdr:to>
      <cdr:x>0.17804</cdr:x>
      <cdr:y>0.82673</cdr:y>
    </cdr:to>
    <cdr:sp macro="" textlink="">
      <cdr:nvSpPr>
        <cdr:cNvPr id="12" name="Line Callout 2 11"/>
        <cdr:cNvSpPr/>
      </cdr:nvSpPr>
      <cdr:spPr bwMode="auto">
        <a:xfrm xmlns:a="http://schemas.openxmlformats.org/drawingml/2006/main">
          <a:off x="-29459" y="4320619"/>
          <a:ext cx="1639869" cy="569536"/>
        </a:xfrm>
        <a:prstGeom xmlns:a="http://schemas.openxmlformats.org/drawingml/2006/main" prst="borderCallout2">
          <a:avLst>
            <a:gd name="adj1" fmla="val 111058"/>
            <a:gd name="adj2" fmla="val 49294"/>
            <a:gd name="adj3" fmla="val 196772"/>
            <a:gd name="adj4" fmla="val 43609"/>
            <a:gd name="adj5" fmla="val 305794"/>
            <a:gd name="adj6" fmla="val 43462"/>
          </a:avLst>
        </a:prstGeom>
        <a:noFill xmlns:a="http://schemas.openxmlformats.org/drawingml/2006/main"/>
        <a:ln xmlns:a="http://schemas.openxmlformats.org/drawingml/2006/main">
          <a:noFill/>
          <a:headEnd type="none" w="med" len="med"/>
          <a:tailEnd type="arrow" w="med" len="me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lIns="18288" tIns="0" rIns="0" bIns="0" upright="1"/>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rtl="0"/>
          <a:endParaRPr lang="en-AU" sz="1400">
            <a:latin typeface="Times New Roman" pitchFamily="18" charset="0"/>
            <a:cs typeface="Times New Roman" pitchFamily="18" charset="0"/>
          </a:endParaRPr>
        </a:p>
      </cdr:txBody>
    </cdr:sp>
  </cdr:relSizeAnchor>
  <cdr:relSizeAnchor xmlns:cdr="http://schemas.openxmlformats.org/drawingml/2006/chartDrawing">
    <cdr:from>
      <cdr:x>0.8299</cdr:x>
      <cdr:y>0.4494</cdr:y>
    </cdr:from>
    <cdr:to>
      <cdr:x>0.9685</cdr:x>
      <cdr:y>0.5158</cdr:y>
    </cdr:to>
    <cdr:sp macro="" textlink="">
      <cdr:nvSpPr>
        <cdr:cNvPr id="13" name="TextBox 1"/>
        <cdr:cNvSpPr txBox="1"/>
      </cdr:nvSpPr>
      <cdr:spPr>
        <a:xfrm xmlns:a="http://schemas.openxmlformats.org/drawingml/2006/main">
          <a:off x="7643912" y="2658189"/>
          <a:ext cx="1276599" cy="392758"/>
        </a:xfrm>
        <a:prstGeom xmlns:a="http://schemas.openxmlformats.org/drawingml/2006/main" prst="rect">
          <a:avLst/>
        </a:prstGeom>
        <a:solidFill xmlns:a="http://schemas.openxmlformats.org/drawingml/2006/main">
          <a:sysClr val="window" lastClr="FFFFFF"/>
        </a:solidFill>
        <a:ln xmlns:a="http://schemas.openxmlformats.org/drawingml/2006/main" w="22225">
          <a:solidFill>
            <a:sysClr val="windowText" lastClr="000000"/>
          </a:solidFill>
        </a:ln>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indent="0" algn="ctr" rtl="0"/>
          <a:r>
            <a:rPr lang="en-AU" sz="900" b="1" i="0">
              <a:solidFill>
                <a:sysClr val="windowText" lastClr="000000"/>
              </a:solidFill>
              <a:latin typeface="Times New Roman" pitchFamily="18" charset="0"/>
              <a:cs typeface="Times New Roman" pitchFamily="18" charset="0"/>
            </a:rPr>
            <a:t>Moderate Mature Cow Weight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0075B-2530-FE4A-8A30-84C16B73AF12}" type="datetimeFigureOut">
              <a:rPr lang="en-AU" smtClean="0"/>
              <a:t>31/5/17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EAD63-080F-C143-B3C7-195EB50E580E}" type="slidenum">
              <a:rPr lang="en-AU" smtClean="0"/>
              <a:t>‹#›</a:t>
            </a:fld>
            <a:endParaRPr lang="en-AU"/>
          </a:p>
        </p:txBody>
      </p:sp>
    </p:spTree>
    <p:extLst>
      <p:ext uri="{BB962C8B-B14F-4D97-AF65-F5344CB8AC3E}">
        <p14:creationId xmlns:p14="http://schemas.microsoft.com/office/powerpoint/2010/main" val="29678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AU" dirty="0" smtClean="0"/>
              <a:t>My name is Ian Locke.  </a:t>
            </a:r>
          </a:p>
          <a:p>
            <a:pPr eaLnBrk="1" hangingPunct="1"/>
            <a:r>
              <a:rPr lang="en-AU" dirty="0" smtClean="0"/>
              <a:t>Thank you for visiting “Spring Valley”.  </a:t>
            </a:r>
          </a:p>
          <a:p>
            <a:pPr eaLnBrk="1" hangingPunct="1"/>
            <a:r>
              <a:rPr lang="en-AU" dirty="0" smtClean="0"/>
              <a:t>My wife </a:t>
            </a:r>
            <a:r>
              <a:rPr lang="en-AU" dirty="0" err="1" smtClean="0"/>
              <a:t>Diney</a:t>
            </a:r>
            <a:r>
              <a:rPr lang="en-AU" dirty="0" smtClean="0"/>
              <a:t> &amp; I welcome you....</a:t>
            </a:r>
          </a:p>
          <a:p>
            <a:pPr eaLnBrk="1" hangingPunct="1"/>
            <a:r>
              <a:rPr lang="en-AU" dirty="0" smtClean="0"/>
              <a:t>My topic is.... I will also focus on the importance of genetics and to be sustainable, to drive genetic improvement to become more efficient and better meet market demands.</a:t>
            </a:r>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08F87253-3C2C-4B1B-AFE9-94E4F337AB0B}" type="slidenum">
              <a:rPr lang="en-AU" smtClean="0">
                <a:solidFill>
                  <a:prstClr val="black"/>
                </a:solidFill>
              </a:rPr>
              <a:pPr>
                <a:defRPr/>
              </a:pPr>
              <a:t>1</a:t>
            </a:fld>
            <a:endParaRPr lang="en-AU" dirty="0">
              <a:solidFill>
                <a:prstClr val="black"/>
              </a:solidFill>
            </a:endParaRPr>
          </a:p>
        </p:txBody>
      </p:sp>
    </p:spTree>
    <p:extLst>
      <p:ext uri="{BB962C8B-B14F-4D97-AF65-F5344CB8AC3E}">
        <p14:creationId xmlns:p14="http://schemas.microsoft.com/office/powerpoint/2010/main" val="32277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This graph shows that we drove stocking rates from around 11 </a:t>
            </a:r>
            <a:r>
              <a:rPr lang="en-AU" dirty="0" err="1" smtClean="0"/>
              <a:t>dse</a:t>
            </a:r>
            <a:r>
              <a:rPr lang="en-AU" dirty="0" smtClean="0"/>
              <a:t>/Ha to 15 </a:t>
            </a:r>
            <a:r>
              <a:rPr lang="en-AU" dirty="0" err="1" smtClean="0"/>
              <a:t>dse</a:t>
            </a:r>
            <a:r>
              <a:rPr lang="en-AU" dirty="0" smtClean="0"/>
              <a:t>/Ha over the mid 90’s to mid 2000’s (around 50% above district average).  The prolonged recent drought has seen a decline in stocking rates but we will be returning to &gt;20,000 </a:t>
            </a:r>
            <a:r>
              <a:rPr lang="en-AU" dirty="0" err="1" smtClean="0"/>
              <a:t>dse</a:t>
            </a:r>
            <a:r>
              <a:rPr lang="en-AU" dirty="0" smtClean="0"/>
              <a:t> in the near term.  </a:t>
            </a:r>
          </a:p>
          <a:p>
            <a:pPr eaLnBrk="1" hangingPunct="1"/>
            <a:endParaRPr lang="en-AU" dirty="0" smtClean="0"/>
          </a:p>
          <a:p>
            <a:pPr eaLnBrk="1" hangingPunct="1"/>
            <a:r>
              <a:rPr lang="en-AU" dirty="0" smtClean="0"/>
              <a:t>In a breeding operation, this happens slowly –although can be assisted with trade stock.</a:t>
            </a:r>
          </a:p>
          <a:p>
            <a:pPr eaLnBrk="1" hangingPunct="1"/>
            <a:r>
              <a:rPr lang="en-AU" dirty="0" smtClean="0"/>
              <a:t> </a:t>
            </a:r>
          </a:p>
          <a:p>
            <a:pPr eaLnBrk="1" hangingPunct="1"/>
            <a:r>
              <a:rPr lang="en-AU" dirty="0" smtClean="0"/>
              <a:t>But the real point is the widening of the gap between annual stocking rate and winter stock rates.  Having enterprises that better utilise the Spring flush and grazing management systems that allow the highly improved country to get away after the Autumn break can vastly assist overall farm production.</a:t>
            </a:r>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10</a:t>
            </a:fld>
            <a:endParaRPr lang="en-AU">
              <a:solidFill>
                <a:prstClr val="black"/>
              </a:solidFill>
            </a:endParaRPr>
          </a:p>
        </p:txBody>
      </p:sp>
    </p:spTree>
    <p:extLst>
      <p:ext uri="{BB962C8B-B14F-4D97-AF65-F5344CB8AC3E}">
        <p14:creationId xmlns:p14="http://schemas.microsoft.com/office/powerpoint/2010/main" val="158113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normAutofit/>
          </a:bodyPr>
          <a:lstStyle/>
          <a:p>
            <a:pPr eaLnBrk="1" hangingPunct="1"/>
            <a:r>
              <a:rPr lang="en-AU" dirty="0" smtClean="0"/>
              <a:t>Stocking rate is totally in the control of management.</a:t>
            </a:r>
          </a:p>
          <a:p>
            <a:pPr eaLnBrk="1" hangingPunct="1"/>
            <a:r>
              <a:rPr lang="en-AU" dirty="0" smtClean="0"/>
              <a:t>One of my criticisms of the stud industry is that they change their environment to suit genetics.  Commercial beef breeders must have genetics that suit their environment.</a:t>
            </a:r>
          </a:p>
          <a:p>
            <a:pPr eaLnBrk="1" hangingPunct="1"/>
            <a:endParaRPr lang="en-AU" dirty="0" smtClean="0"/>
          </a:p>
          <a:p>
            <a:pPr eaLnBrk="1" hangingPunct="1"/>
            <a:r>
              <a:rPr lang="en-AU" dirty="0" smtClean="0"/>
              <a:t>Stock rate often limited by attitude of management</a:t>
            </a:r>
          </a:p>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11</a:t>
            </a:fld>
            <a:endParaRPr lang="en-AU" dirty="0">
              <a:solidFill>
                <a:prstClr val="black"/>
              </a:solidFill>
            </a:endParaRPr>
          </a:p>
        </p:txBody>
      </p:sp>
    </p:spTree>
    <p:extLst>
      <p:ext uri="{BB962C8B-B14F-4D97-AF65-F5344CB8AC3E}">
        <p14:creationId xmlns:p14="http://schemas.microsoft.com/office/powerpoint/2010/main" val="13353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AU" dirty="0" smtClean="0"/>
          </a:p>
          <a:p>
            <a:pPr eaLnBrk="1" hangingPunct="1"/>
            <a:r>
              <a:rPr lang="en-AU" dirty="0" smtClean="0"/>
              <a:t>The herd benefits from a long history of selection and is among the best performance recorded  herds in the country, having been part of the validation of the Breedplan system and now having over 9,000 animals performance recorded, including over 6,000 birthweight records and 4,000 carcase scan records.</a:t>
            </a:r>
          </a:p>
          <a:p>
            <a:pPr eaLnBrk="1" hangingPunct="1"/>
            <a:endParaRPr lang="en-AU" dirty="0" smtClean="0"/>
          </a:p>
          <a:p>
            <a:pPr eaLnBrk="1" hangingPunct="1"/>
            <a:r>
              <a:rPr lang="en-AU" dirty="0" smtClean="0"/>
              <a:t>Breedplan has been an excellent tool for us to Benchmark individual genetic traits and the genetic progress of the herd.  </a:t>
            </a:r>
          </a:p>
          <a:p>
            <a:pPr eaLnBrk="1" hangingPunct="1"/>
            <a:endParaRPr lang="en-AU" dirty="0" smtClean="0"/>
          </a:p>
          <a:p>
            <a:pPr eaLnBrk="1" hangingPunct="1"/>
            <a:r>
              <a:rPr lang="en-AU" dirty="0" smtClean="0"/>
              <a:t>The other form of Benchmarking that has been the foundation to my thinking is the Farm Benchmarking service offered by Holmes &amp; Sackett.  This has given me a better focus on the commercial profit drivers.</a:t>
            </a:r>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12</a:t>
            </a:fld>
            <a:endParaRPr lang="en-AU">
              <a:solidFill>
                <a:prstClr val="black"/>
              </a:solidFill>
            </a:endParaRPr>
          </a:p>
        </p:txBody>
      </p:sp>
    </p:spTree>
    <p:extLst>
      <p:ext uri="{BB962C8B-B14F-4D97-AF65-F5344CB8AC3E}">
        <p14:creationId xmlns:p14="http://schemas.microsoft.com/office/powerpoint/2010/main" val="100636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AU" sz="1200" kern="1200" dirty="0" smtClean="0">
                <a:solidFill>
                  <a:schemeClr val="tx1"/>
                </a:solidFill>
                <a:latin typeface="+mn-lt"/>
                <a:ea typeface="+mn-ea"/>
                <a:cs typeface="+mn-cs"/>
              </a:rPr>
              <a:t>There are several key factors influencing the rate of genetic improvement in the seedstock herd: </a:t>
            </a:r>
          </a:p>
          <a:p>
            <a:endParaRPr lang="en-AU"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Selection differential-the greater the genetic superiority of the parents, the greater the genetic gain</a:t>
            </a:r>
          </a:p>
          <a:p>
            <a:pPr lvl="0"/>
            <a:r>
              <a:rPr lang="en-AU" sz="1200" kern="1200" dirty="0" smtClean="0">
                <a:solidFill>
                  <a:schemeClr val="tx1"/>
                </a:solidFill>
                <a:latin typeface="+mn-lt"/>
                <a:ea typeface="+mn-ea"/>
                <a:cs typeface="+mn-cs"/>
              </a:rPr>
              <a:t>Generation Length-the younger the age of the parents, the quicker the generation turnover and the greater the genetic gain</a:t>
            </a:r>
          </a:p>
          <a:p>
            <a:pPr lvl="0"/>
            <a:r>
              <a:rPr lang="en-AU" sz="1200" kern="1200" dirty="0" smtClean="0">
                <a:solidFill>
                  <a:schemeClr val="tx1"/>
                </a:solidFill>
                <a:latin typeface="+mn-lt"/>
                <a:ea typeface="+mn-ea"/>
                <a:cs typeface="+mn-cs"/>
              </a:rPr>
              <a:t>Accuracy-the better the quality and quantity of data recorded, the higher the accuracy of our estimation of an animal’s ‘true breeding value’ becomes.  Therefore, the response achieved from a breeding program will be increased.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Given the relationship between genetic superiority of the selected animals and the rate of genetic improvement that is achieved, the important link is that we must also know how to identify these animals that are, in fact, genetically superior. It is often a challenge to “see” many of the traits that influence the profitability of a beef enterprise.  For example; it is hard to tell what level of marbling a bull’s progeny may have or how fertile his daughters will be compared to another bull by assessing them visually.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We do have objective measurement such as physical weights and carcase scanning, however, this can be complicated by a raft of non-genetic factors such as nutrition, disease status and age.  The implication of this is “What you see is not necessarily what you get”.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Even the most astute cattlemen find it difficult making selection decisions that are not clouded by differences between animals, that are due to non-genetic factors.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To make genetic improvement, it is imperative that selection decisions are based on genetic differences between animals.  The BREEDPLAN</a:t>
            </a:r>
            <a:r>
              <a:rPr lang="en-AU" sz="1200" kern="1200" baseline="30000" dirty="0" smtClean="0">
                <a:solidFill>
                  <a:schemeClr val="tx1"/>
                </a:solidFill>
                <a:latin typeface="+mn-lt"/>
                <a:ea typeface="+mn-ea"/>
                <a:cs typeface="+mn-cs"/>
              </a:rPr>
              <a:t>®</a:t>
            </a:r>
            <a:r>
              <a:rPr lang="en-AU" sz="1200" kern="1200" dirty="0" smtClean="0">
                <a:solidFill>
                  <a:schemeClr val="tx1"/>
                </a:solidFill>
                <a:latin typeface="+mn-lt"/>
                <a:ea typeface="+mn-ea"/>
                <a:cs typeface="+mn-cs"/>
              </a:rPr>
              <a:t> system was developed for this purpose.</a:t>
            </a:r>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13</a:t>
            </a:fld>
            <a:endParaRPr lang="en-AU">
              <a:solidFill>
                <a:prstClr val="black"/>
              </a:solidFill>
            </a:endParaRPr>
          </a:p>
        </p:txBody>
      </p:sp>
    </p:spTree>
    <p:extLst>
      <p:ext uri="{BB962C8B-B14F-4D97-AF65-F5344CB8AC3E}">
        <p14:creationId xmlns:p14="http://schemas.microsoft.com/office/powerpoint/2010/main" val="180744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endParaRPr lang="en-AU" sz="1200" kern="1200" dirty="0" smtClean="0">
              <a:solidFill>
                <a:schemeClr val="tx1"/>
              </a:solidFill>
              <a:latin typeface="+mn-lt"/>
              <a:ea typeface="+mn-ea"/>
              <a:cs typeface="+mn-cs"/>
            </a:endParaRPr>
          </a:p>
          <a:p>
            <a:pPr eaLnBrk="1" hangingPunct="1"/>
            <a:r>
              <a:rPr lang="en-AU" dirty="0" smtClean="0"/>
              <a:t>Selection for increased carcase yield and carcase value has become an increasingly important objective for breeders of cattle. </a:t>
            </a:r>
          </a:p>
          <a:p>
            <a:pPr eaLnBrk="1" hangingPunct="1"/>
            <a:endParaRPr lang="en-AU" dirty="0" smtClean="0"/>
          </a:p>
          <a:p>
            <a:pPr eaLnBrk="1" hangingPunct="1"/>
            <a:r>
              <a:rPr lang="en-AU" dirty="0" smtClean="0"/>
              <a:t>One of the ways of improving carcase traits in your animals is through GENETICS </a:t>
            </a:r>
          </a:p>
          <a:p>
            <a:pPr eaLnBrk="1" hangingPunct="1"/>
            <a:endParaRPr lang="en-AU" sz="1200" kern="1200" dirty="0" smtClean="0">
              <a:solidFill>
                <a:schemeClr val="tx1"/>
              </a:solidFill>
              <a:latin typeface="+mn-lt"/>
              <a:ea typeface="+mn-ea"/>
              <a:cs typeface="+mn-cs"/>
            </a:endParaRPr>
          </a:p>
          <a:p>
            <a:pPr eaLnBrk="1" hangingPunct="1"/>
            <a:r>
              <a:rPr lang="en-AU" sz="1200" kern="1200" dirty="0" smtClean="0">
                <a:solidFill>
                  <a:schemeClr val="tx1"/>
                </a:solidFill>
                <a:latin typeface="+mn-lt"/>
                <a:ea typeface="+mn-ea"/>
                <a:cs typeface="+mn-cs"/>
              </a:rPr>
              <a:t>We know that we can change animals over time with genetic selection.  In 40 years, the Champion Hereford Bull of 1960 has been dramatically changed to those of the 2000’s.</a:t>
            </a:r>
          </a:p>
          <a:p>
            <a:pPr eaLnBrk="1" hangingPunct="1"/>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smaller cattle of the 1960's were at that time promoted for their smaller beef cuts suiting the ‘modern’ housewife.  By the 1990's the show ring judges were encouraging much bigger framed cattle with claims of maximum feedlot performance and efficiencies on kill floors with greater carcase weight and less fat trim.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For me, in our cattle production environment, the optimum frame (maturity pattern) is somewhere in between these extremes.  These extremes in genotype do highlight, however, that we can significantly change animals overtime.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Too often, the efforts of some in the stud industry are to change the genotype of cattle to chase the latest fad or fashion in cattle.  This is often achieved through an unhealthy concentration on too few traits.  This seems to be encouraged in the show ring where the breeding signals are not necessarily in the best interests of the commercial beef sector.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Good cattle breeders understand there are many trade-offs where breeding for one trait can have adverse consequences on others. Leading seedstock producers will be concentrating on making genetic improvement across a large range of traits simultaneously, with the relative importance given to each trait determined by the influence that the trait has on the profitability of the beef enterprise.   When involving many traits, the rate of genetic improvement is often ‘inherently’ slow.  But the best thing about genetic gain is that it is both cumulative &amp; permanent.  It may take time but the genetic gains are permanent improvements to beef production system and the associated economic consequences.  The key is to make gains in the economically relevant traits.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14</a:t>
            </a:fld>
            <a:endParaRPr lang="en-AU">
              <a:solidFill>
                <a:prstClr val="black"/>
              </a:solidFill>
            </a:endParaRPr>
          </a:p>
        </p:txBody>
      </p:sp>
    </p:spTree>
    <p:extLst>
      <p:ext uri="{BB962C8B-B14F-4D97-AF65-F5344CB8AC3E}">
        <p14:creationId xmlns:p14="http://schemas.microsoft.com/office/powerpoint/2010/main" val="85978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bodyPr>
          <a:lstStyle/>
          <a:p>
            <a:pPr eaLnBrk="1" hangingPunct="1"/>
            <a:r>
              <a:rPr lang="en-AU" dirty="0" smtClean="0"/>
              <a:t>Nature is too expensive to fight, so must design a system to work with it!</a:t>
            </a:r>
          </a:p>
          <a:p>
            <a:pPr eaLnBrk="1" hangingPunct="1"/>
            <a:endParaRPr lang="en-AU" dirty="0" smtClean="0"/>
          </a:p>
          <a:p>
            <a:pPr eaLnBrk="1" hangingPunct="1"/>
            <a:r>
              <a:rPr lang="en-AU" dirty="0" smtClean="0"/>
              <a:t>Calving time is an important step in matching animal requirements to you pasture growth curve</a:t>
            </a:r>
          </a:p>
          <a:p>
            <a:pPr eaLnBrk="1" hangingPunct="1"/>
            <a:endParaRPr lang="en-AU" dirty="0" smtClean="0"/>
          </a:p>
          <a:p>
            <a:pPr eaLnBrk="1" hangingPunct="1"/>
            <a:r>
              <a:rPr lang="en-AU" dirty="0" smtClean="0"/>
              <a:t>One of the key measures of success of any seedstock</a:t>
            </a:r>
            <a:r>
              <a:rPr lang="en-AU" baseline="0" dirty="0" smtClean="0"/>
              <a:t> breeding enterprise is the genetic improvement that is made in their breeding program from one year to another.</a:t>
            </a:r>
          </a:p>
          <a:p>
            <a:pPr eaLnBrk="1" hangingPunct="1"/>
            <a:r>
              <a:rPr lang="en-AU" baseline="0" dirty="0" smtClean="0"/>
              <a:t>  In a climate of declining terms of trade genetic improvement is a vital tool to improve phenotype, performance, efficiency and ultimately the profitability in both seedstock and commercial herds.</a:t>
            </a:r>
          </a:p>
          <a:p>
            <a:pPr eaLnBrk="1" hangingPunct="1"/>
            <a:endParaRPr lang="en-AU" baseline="0" dirty="0" smtClean="0"/>
          </a:p>
          <a:p>
            <a:pPr eaLnBrk="1" hangingPunct="1"/>
            <a:r>
              <a:rPr lang="en-AU" baseline="0" dirty="0" smtClean="0"/>
              <a:t>Genetic </a:t>
            </a:r>
          </a:p>
          <a:p>
            <a:pPr eaLnBrk="1" hangingPunct="1"/>
            <a:r>
              <a:rPr lang="en-AU" baseline="0" dirty="0" smtClean="0"/>
              <a:t>business</a:t>
            </a:r>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15</a:t>
            </a:fld>
            <a:endParaRPr lang="en-AU" dirty="0">
              <a:solidFill>
                <a:prstClr val="black"/>
              </a:solidFill>
            </a:endParaRPr>
          </a:p>
        </p:txBody>
      </p:sp>
    </p:spTree>
    <p:extLst>
      <p:ext uri="{BB962C8B-B14F-4D97-AF65-F5344CB8AC3E}">
        <p14:creationId xmlns:p14="http://schemas.microsoft.com/office/powerpoint/2010/main" val="21132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bodyPr>
          <a:lstStyle/>
          <a:p>
            <a:pPr eaLnBrk="1" hangingPunct="1"/>
            <a:r>
              <a:rPr lang="en-AU" dirty="0" smtClean="0"/>
              <a:t>Nature is too expensive to fight, so must design a system to work with it!</a:t>
            </a:r>
          </a:p>
          <a:p>
            <a:pPr eaLnBrk="1" hangingPunct="1"/>
            <a:endParaRPr lang="en-AU" dirty="0" smtClean="0"/>
          </a:p>
          <a:p>
            <a:pPr eaLnBrk="1" hangingPunct="1"/>
            <a:r>
              <a:rPr lang="en-AU" dirty="0" smtClean="0"/>
              <a:t>Calving time is an important step in matching animal requirements to you pasture growth curve</a:t>
            </a:r>
          </a:p>
          <a:p>
            <a:pPr eaLnBrk="1" hangingPunct="1"/>
            <a:endParaRPr lang="en-AU" dirty="0" smtClean="0"/>
          </a:p>
          <a:p>
            <a:pPr eaLnBrk="1" hangingPunct="1"/>
            <a:r>
              <a:rPr lang="en-AU" dirty="0" smtClean="0"/>
              <a:t>One of the key measures of success of any seedstock</a:t>
            </a:r>
            <a:r>
              <a:rPr lang="en-AU" baseline="0" dirty="0" smtClean="0"/>
              <a:t> breeding enterprise is the genetic improvement that is made in their breeding program from one year to another.</a:t>
            </a:r>
          </a:p>
          <a:p>
            <a:pPr eaLnBrk="1" hangingPunct="1"/>
            <a:r>
              <a:rPr lang="en-AU" baseline="0" dirty="0" smtClean="0"/>
              <a:t>  In a climate of declining terms of trade genetic improvement is a vital tool to improve phenotype, performance, efficiency and ultimately the profitability in both seedstock and commercial herds.</a:t>
            </a:r>
          </a:p>
          <a:p>
            <a:pPr eaLnBrk="1" hangingPunct="1"/>
            <a:endParaRPr lang="en-AU" baseline="0" dirty="0" smtClean="0"/>
          </a:p>
          <a:p>
            <a:pPr eaLnBrk="1" hangingPunct="1"/>
            <a:r>
              <a:rPr lang="en-AU" baseline="0" dirty="0" smtClean="0"/>
              <a:t>Genetic </a:t>
            </a:r>
          </a:p>
          <a:p>
            <a:pPr eaLnBrk="1" hangingPunct="1"/>
            <a:r>
              <a:rPr lang="en-AU" baseline="0" dirty="0" smtClean="0"/>
              <a:t>business</a:t>
            </a:r>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16</a:t>
            </a:fld>
            <a:endParaRPr lang="en-AU" dirty="0">
              <a:solidFill>
                <a:prstClr val="black"/>
              </a:solidFill>
            </a:endParaRPr>
          </a:p>
        </p:txBody>
      </p:sp>
    </p:spTree>
    <p:extLst>
      <p:ext uri="{BB962C8B-B14F-4D97-AF65-F5344CB8AC3E}">
        <p14:creationId xmlns:p14="http://schemas.microsoft.com/office/powerpoint/2010/main" val="1292518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bodyPr>
          <a:lstStyle/>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17</a:t>
            </a:fld>
            <a:endParaRPr lang="en-AU" dirty="0">
              <a:solidFill>
                <a:prstClr val="black"/>
              </a:solidFill>
            </a:endParaRPr>
          </a:p>
        </p:txBody>
      </p:sp>
    </p:spTree>
    <p:extLst>
      <p:ext uri="{BB962C8B-B14F-4D97-AF65-F5344CB8AC3E}">
        <p14:creationId xmlns:p14="http://schemas.microsoft.com/office/powerpoint/2010/main" val="2024280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5EE24-760E-405B-A7CF-E9886E139C4F}" type="slidenum">
              <a:rPr lang="en-AU" altLang="en-US">
                <a:solidFill>
                  <a:prstClr val="black"/>
                </a:solidFill>
              </a:rPr>
              <a:pPr/>
              <a:t>18</a:t>
            </a:fld>
            <a:endParaRPr lang="en-AU" altLang="en-US">
              <a:solidFill>
                <a:prstClr val="black"/>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AU" altLang="en-US" dirty="0"/>
          </a:p>
        </p:txBody>
      </p:sp>
    </p:spTree>
    <p:extLst>
      <p:ext uri="{BB962C8B-B14F-4D97-AF65-F5344CB8AC3E}">
        <p14:creationId xmlns:p14="http://schemas.microsoft.com/office/powerpoint/2010/main" val="57464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bodyPr>
          <a:lstStyle/>
          <a:p>
            <a:pPr eaLnBrk="1" hangingPunct="1"/>
            <a:r>
              <a:rPr lang="en-AU" dirty="0" smtClean="0"/>
              <a:t>Nature is too expensive to fight, so must design a system to work with it!</a:t>
            </a:r>
          </a:p>
          <a:p>
            <a:pPr eaLnBrk="1" hangingPunct="1"/>
            <a:endParaRPr lang="en-AU" dirty="0" smtClean="0"/>
          </a:p>
          <a:p>
            <a:pPr eaLnBrk="1" hangingPunct="1"/>
            <a:r>
              <a:rPr lang="en-AU" dirty="0" smtClean="0"/>
              <a:t>Calving time is an important step in matching animal requirements to you pasture growth curve</a:t>
            </a:r>
          </a:p>
          <a:p>
            <a:pPr eaLnBrk="1" hangingPunct="1"/>
            <a:endParaRPr lang="en-AU" dirty="0" smtClean="0"/>
          </a:p>
          <a:p>
            <a:pPr eaLnBrk="1" hangingPunct="1"/>
            <a:r>
              <a:rPr lang="en-AU" dirty="0" smtClean="0"/>
              <a:t>One of the key measures of success of any seedstock</a:t>
            </a:r>
            <a:r>
              <a:rPr lang="en-AU" baseline="0" dirty="0" smtClean="0"/>
              <a:t> breeding enterprise is the genetic improvement that is made in their breeding program from one year to another.</a:t>
            </a:r>
          </a:p>
          <a:p>
            <a:pPr eaLnBrk="1" hangingPunct="1"/>
            <a:r>
              <a:rPr lang="en-AU" baseline="0" dirty="0" smtClean="0"/>
              <a:t>  In a climate of declining terms of trade genetic improvement is a vital tool to improve phenotype, performance, efficiency and ultimately the profitability in both seedstock and commercial herds.</a:t>
            </a:r>
          </a:p>
          <a:p>
            <a:pPr eaLnBrk="1" hangingPunct="1"/>
            <a:endParaRPr lang="en-AU" baseline="0" dirty="0" smtClean="0"/>
          </a:p>
          <a:p>
            <a:pPr eaLnBrk="1" hangingPunct="1"/>
            <a:r>
              <a:rPr lang="en-AU" baseline="0" dirty="0" smtClean="0"/>
              <a:t>Genetic </a:t>
            </a:r>
          </a:p>
          <a:p>
            <a:pPr eaLnBrk="1" hangingPunct="1"/>
            <a:r>
              <a:rPr lang="en-AU" baseline="0" dirty="0" smtClean="0"/>
              <a:t>business</a:t>
            </a:r>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19</a:t>
            </a:fld>
            <a:endParaRPr lang="en-AU" dirty="0">
              <a:solidFill>
                <a:prstClr val="black"/>
              </a:solidFill>
            </a:endParaRPr>
          </a:p>
        </p:txBody>
      </p:sp>
    </p:spTree>
    <p:extLst>
      <p:ext uri="{BB962C8B-B14F-4D97-AF65-F5344CB8AC3E}">
        <p14:creationId xmlns:p14="http://schemas.microsoft.com/office/powerpoint/2010/main" val="133723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a:t>
            </a:fld>
            <a:endParaRPr lang="en-AU">
              <a:solidFill>
                <a:prstClr val="black"/>
              </a:solidFill>
            </a:endParaRPr>
          </a:p>
        </p:txBody>
      </p:sp>
    </p:spTree>
    <p:extLst>
      <p:ext uri="{BB962C8B-B14F-4D97-AF65-F5344CB8AC3E}">
        <p14:creationId xmlns:p14="http://schemas.microsoft.com/office/powerpoint/2010/main" val="131060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bodyPr>
          <a:lstStyle/>
          <a:p>
            <a:pPr eaLnBrk="1" hangingPunct="1"/>
            <a:r>
              <a:rPr lang="en-AU" dirty="0" smtClean="0"/>
              <a:t>Nature is too expensive to fight, so must design a system to work with it!</a:t>
            </a:r>
          </a:p>
          <a:p>
            <a:pPr eaLnBrk="1" hangingPunct="1"/>
            <a:endParaRPr lang="en-AU" dirty="0" smtClean="0"/>
          </a:p>
          <a:p>
            <a:pPr eaLnBrk="1" hangingPunct="1"/>
            <a:r>
              <a:rPr lang="en-AU" dirty="0" smtClean="0"/>
              <a:t>Calving time is an important step in matching animal requirements to you pasture growth curve</a:t>
            </a:r>
          </a:p>
          <a:p>
            <a:pPr eaLnBrk="1" hangingPunct="1"/>
            <a:endParaRPr lang="en-AU" dirty="0" smtClean="0"/>
          </a:p>
          <a:p>
            <a:pPr eaLnBrk="1" hangingPunct="1"/>
            <a:r>
              <a:rPr lang="en-AU" dirty="0" smtClean="0"/>
              <a:t>One of the key measures of success of any seedstock</a:t>
            </a:r>
            <a:r>
              <a:rPr lang="en-AU" baseline="0" dirty="0" smtClean="0"/>
              <a:t> breeding enterprise is the genetic improvement that is made in their breeding program from one year to another.</a:t>
            </a:r>
          </a:p>
          <a:p>
            <a:pPr eaLnBrk="1" hangingPunct="1"/>
            <a:r>
              <a:rPr lang="en-AU" baseline="0" dirty="0" smtClean="0"/>
              <a:t>  In a climate of declining terms of trade genetic improvement is a vital tool to improve phenotype, performance, efficiency and ultimately the profitability in both seedstock and commercial herds.</a:t>
            </a:r>
          </a:p>
          <a:p>
            <a:pPr eaLnBrk="1" hangingPunct="1"/>
            <a:endParaRPr lang="en-AU" baseline="0" dirty="0" smtClean="0"/>
          </a:p>
          <a:p>
            <a:pPr eaLnBrk="1" hangingPunct="1"/>
            <a:r>
              <a:rPr lang="en-AU" baseline="0" dirty="0" smtClean="0"/>
              <a:t>Genetic </a:t>
            </a:r>
          </a:p>
          <a:p>
            <a:pPr eaLnBrk="1" hangingPunct="1"/>
            <a:r>
              <a:rPr lang="en-AU" baseline="0" dirty="0" smtClean="0"/>
              <a:t>business</a:t>
            </a:r>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20</a:t>
            </a:fld>
            <a:endParaRPr lang="en-AU" dirty="0">
              <a:solidFill>
                <a:prstClr val="black"/>
              </a:solidFill>
            </a:endParaRPr>
          </a:p>
        </p:txBody>
      </p:sp>
    </p:spTree>
    <p:extLst>
      <p:ext uri="{BB962C8B-B14F-4D97-AF65-F5344CB8AC3E}">
        <p14:creationId xmlns:p14="http://schemas.microsoft.com/office/powerpoint/2010/main" val="159878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bodyPr>
          <a:lstStyle/>
          <a:p>
            <a:pPr eaLnBrk="1" hangingPunct="1"/>
            <a:r>
              <a:rPr lang="en-AU" dirty="0" smtClean="0"/>
              <a:t>Nature is too expensive to fight, so must design a system to work with it!</a:t>
            </a:r>
          </a:p>
          <a:p>
            <a:pPr eaLnBrk="1" hangingPunct="1"/>
            <a:endParaRPr lang="en-AU" dirty="0" smtClean="0"/>
          </a:p>
          <a:p>
            <a:pPr eaLnBrk="1" hangingPunct="1"/>
            <a:r>
              <a:rPr lang="en-AU" dirty="0" smtClean="0"/>
              <a:t>Calving time is an important step in matching animal requirements to you pasture growth curve</a:t>
            </a:r>
          </a:p>
          <a:p>
            <a:pPr eaLnBrk="1" hangingPunct="1"/>
            <a:endParaRPr lang="en-AU" dirty="0" smtClean="0"/>
          </a:p>
          <a:p>
            <a:pPr eaLnBrk="1" hangingPunct="1"/>
            <a:r>
              <a:rPr lang="en-AU" dirty="0" smtClean="0"/>
              <a:t>One of the key measures of success of any seedstock</a:t>
            </a:r>
            <a:r>
              <a:rPr lang="en-AU" baseline="0" dirty="0" smtClean="0"/>
              <a:t> breeding enterprise is the genetic improvement that is made in their breeding program from one year to another.</a:t>
            </a:r>
          </a:p>
          <a:p>
            <a:pPr eaLnBrk="1" hangingPunct="1"/>
            <a:r>
              <a:rPr lang="en-AU" baseline="0" dirty="0" smtClean="0"/>
              <a:t>  In a climate of declining terms of trade genetic improvement is a vital tool to improve phenotype, performance, efficiency and ultimately the profitability in both seedstock and commercial herds.</a:t>
            </a:r>
          </a:p>
          <a:p>
            <a:pPr eaLnBrk="1" hangingPunct="1"/>
            <a:endParaRPr lang="en-AU" baseline="0" dirty="0" smtClean="0"/>
          </a:p>
          <a:p>
            <a:pPr eaLnBrk="1" hangingPunct="1"/>
            <a:r>
              <a:rPr lang="en-AU" baseline="0" dirty="0" smtClean="0"/>
              <a:t>Genetic </a:t>
            </a:r>
          </a:p>
          <a:p>
            <a:pPr eaLnBrk="1" hangingPunct="1"/>
            <a:r>
              <a:rPr lang="en-AU" baseline="0" dirty="0" smtClean="0"/>
              <a:t>business</a:t>
            </a:r>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21</a:t>
            </a:fld>
            <a:endParaRPr lang="en-AU" dirty="0">
              <a:solidFill>
                <a:prstClr val="black"/>
              </a:solidFill>
            </a:endParaRPr>
          </a:p>
        </p:txBody>
      </p:sp>
    </p:spTree>
    <p:extLst>
      <p:ext uri="{BB962C8B-B14F-4D97-AF65-F5344CB8AC3E}">
        <p14:creationId xmlns:p14="http://schemas.microsoft.com/office/powerpoint/2010/main" val="28424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dirty="0" smtClean="0"/>
          </a:p>
          <a:p>
            <a:pPr eaLnBrk="1" hangingPunct="1"/>
            <a:r>
              <a:rPr lang="en-AU" dirty="0" smtClean="0"/>
              <a:t>The other form of Benchmarking that has been the foundation to my thinking is the Farm Benchmarking service offered by Holmes &amp; </a:t>
            </a:r>
            <a:r>
              <a:rPr lang="en-AU" dirty="0" err="1" smtClean="0"/>
              <a:t>Sackett</a:t>
            </a:r>
            <a:r>
              <a:rPr lang="en-AU" dirty="0" smtClean="0"/>
              <a:t>.  This has given me a better focus on the commercial profit drivers.</a:t>
            </a:r>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22</a:t>
            </a:fld>
            <a:endParaRPr lang="en-AU">
              <a:solidFill>
                <a:prstClr val="black"/>
              </a:solidFill>
            </a:endParaRPr>
          </a:p>
        </p:txBody>
      </p:sp>
    </p:spTree>
    <p:extLst>
      <p:ext uri="{BB962C8B-B14F-4D97-AF65-F5344CB8AC3E}">
        <p14:creationId xmlns:p14="http://schemas.microsoft.com/office/powerpoint/2010/main" val="1759291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16E5E2FA-1D2E-48E2-98BF-32FEF519DF9C}" type="slidenum">
              <a:rPr lang="en-AU" smtClean="0">
                <a:solidFill>
                  <a:prstClr val="black"/>
                </a:solidFill>
              </a:rPr>
              <a:pPr>
                <a:defRPr/>
              </a:pPr>
              <a:t>23</a:t>
            </a:fld>
            <a:endParaRPr lang="en-AU">
              <a:solidFill>
                <a:prstClr val="black"/>
              </a:solidFill>
            </a:endParaRPr>
          </a:p>
        </p:txBody>
      </p:sp>
    </p:spTree>
    <p:extLst>
      <p:ext uri="{BB962C8B-B14F-4D97-AF65-F5344CB8AC3E}">
        <p14:creationId xmlns:p14="http://schemas.microsoft.com/office/powerpoint/2010/main" val="34151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xfrm>
            <a:off x="692696" y="4355976"/>
            <a:ext cx="5486400" cy="4114800"/>
          </a:xfrm>
          <a:noFill/>
        </p:spPr>
        <p:txBody>
          <a:bodyPr wrap="square" numCol="1" anchor="t" anchorCtr="0" compatLnSpc="1">
            <a:prstTxWarp prst="textNoShape">
              <a:avLst/>
            </a:prstTxWarp>
            <a:normAutofit/>
          </a:bodyPr>
          <a:lstStyle/>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24</a:t>
            </a:fld>
            <a:endParaRPr lang="en-AU" dirty="0">
              <a:solidFill>
                <a:prstClr val="black"/>
              </a:solidFill>
            </a:endParaRPr>
          </a:p>
        </p:txBody>
      </p:sp>
      <p:sp>
        <p:nvSpPr>
          <p:cNvPr id="5" name="Rectangle 4"/>
          <p:cNvSpPr/>
          <p:nvPr/>
        </p:nvSpPr>
        <p:spPr>
          <a:xfrm>
            <a:off x="548680" y="4427984"/>
            <a:ext cx="5832648" cy="4247317"/>
          </a:xfrm>
          <a:prstGeom prst="rect">
            <a:avLst/>
          </a:prstGeom>
        </p:spPr>
        <p:txBody>
          <a:bodyPr wrap="square">
            <a:spAutoFit/>
          </a:bodyPr>
          <a:lstStyle/>
          <a:p>
            <a:pPr fontAlgn="base">
              <a:spcBef>
                <a:spcPct val="0"/>
              </a:spcBef>
              <a:spcAft>
                <a:spcPct val="0"/>
              </a:spcAft>
            </a:pPr>
            <a:r>
              <a:rPr lang="en-AU" dirty="0" smtClean="0">
                <a:solidFill>
                  <a:prstClr val="black"/>
                </a:solidFill>
                <a:latin typeface="Arial" charset="0"/>
                <a:cs typeface="Arial" charset="0"/>
              </a:rPr>
              <a:t>The herd benefits from a long history of selection and is among the best performance recorded  herds in the country, having been part of the validation of the Breedplan system and now having over 9,000 animals performance recorded, including over 6,000 birthweight records and 4,000 carcase scan records.</a:t>
            </a:r>
          </a:p>
          <a:p>
            <a:pPr fontAlgn="base">
              <a:spcBef>
                <a:spcPct val="0"/>
              </a:spcBef>
              <a:spcAft>
                <a:spcPct val="0"/>
              </a:spcAft>
            </a:pPr>
            <a:endParaRPr lang="en-AU" dirty="0" smtClean="0">
              <a:solidFill>
                <a:prstClr val="black"/>
              </a:solidFill>
              <a:latin typeface="Arial" charset="0"/>
              <a:cs typeface="Arial" charset="0"/>
            </a:endParaRPr>
          </a:p>
          <a:p>
            <a:pPr fontAlgn="base">
              <a:spcBef>
                <a:spcPct val="0"/>
              </a:spcBef>
              <a:spcAft>
                <a:spcPct val="0"/>
              </a:spcAft>
            </a:pPr>
            <a:r>
              <a:rPr lang="en-AU" dirty="0" smtClean="0">
                <a:solidFill>
                  <a:prstClr val="black"/>
                </a:solidFill>
                <a:latin typeface="Arial" charset="0"/>
                <a:cs typeface="Arial" charset="0"/>
              </a:rPr>
              <a:t>Breedplan has been an excellent tool for us to Benchmark individual genetic traits and the genetic progress of the herd.  </a:t>
            </a:r>
          </a:p>
          <a:p>
            <a:pPr fontAlgn="base">
              <a:spcBef>
                <a:spcPct val="0"/>
              </a:spcBef>
              <a:spcAft>
                <a:spcPct val="0"/>
              </a:spcAft>
            </a:pPr>
            <a:endParaRPr lang="en-AU" dirty="0" smtClean="0">
              <a:solidFill>
                <a:prstClr val="black"/>
              </a:solidFill>
              <a:latin typeface="Arial" charset="0"/>
              <a:cs typeface="Arial" charset="0"/>
            </a:endParaRPr>
          </a:p>
          <a:p>
            <a:pPr fontAlgn="base">
              <a:spcBef>
                <a:spcPct val="0"/>
              </a:spcBef>
              <a:spcAft>
                <a:spcPct val="0"/>
              </a:spcAft>
            </a:pPr>
            <a:r>
              <a:rPr lang="en-AU" dirty="0" smtClean="0">
                <a:solidFill>
                  <a:prstClr val="black"/>
                </a:solidFill>
                <a:latin typeface="Arial" charset="0"/>
                <a:cs typeface="Arial" charset="0"/>
              </a:rPr>
              <a:t>The other form of Benchmarking that has been the foundation to my thinking is the Farm Benchmarking service offered by Holmes &amp; Sackett.  This has given me a better focus on the commercial profit drivers.</a:t>
            </a:r>
          </a:p>
        </p:txBody>
      </p:sp>
    </p:spTree>
    <p:extLst>
      <p:ext uri="{BB962C8B-B14F-4D97-AF65-F5344CB8AC3E}">
        <p14:creationId xmlns:p14="http://schemas.microsoft.com/office/powerpoint/2010/main" val="814028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25</a:t>
            </a:fld>
            <a:endParaRPr lang="en-AU">
              <a:solidFill>
                <a:prstClr val="black"/>
              </a:solidFill>
            </a:endParaRPr>
          </a:p>
        </p:txBody>
      </p:sp>
    </p:spTree>
    <p:extLst>
      <p:ext uri="{BB962C8B-B14F-4D97-AF65-F5344CB8AC3E}">
        <p14:creationId xmlns:p14="http://schemas.microsoft.com/office/powerpoint/2010/main" val="1259010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4FFEFE2-DBAB-4FBB-BF70-B47EBB08306D}"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349066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27</a:t>
            </a:fld>
            <a:endParaRPr lang="en-AU">
              <a:solidFill>
                <a:prstClr val="black"/>
              </a:solidFill>
            </a:endParaRPr>
          </a:p>
        </p:txBody>
      </p:sp>
    </p:spTree>
    <p:extLst>
      <p:ext uri="{BB962C8B-B14F-4D97-AF65-F5344CB8AC3E}">
        <p14:creationId xmlns:p14="http://schemas.microsoft.com/office/powerpoint/2010/main" val="1490613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28</a:t>
            </a:fld>
            <a:endParaRPr lang="en-AU">
              <a:solidFill>
                <a:prstClr val="black"/>
              </a:solidFill>
            </a:endParaRPr>
          </a:p>
        </p:txBody>
      </p:sp>
    </p:spTree>
    <p:extLst>
      <p:ext uri="{BB962C8B-B14F-4D97-AF65-F5344CB8AC3E}">
        <p14:creationId xmlns:p14="http://schemas.microsoft.com/office/powerpoint/2010/main" val="21915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AU" dirty="0" smtClean="0"/>
              <a:t>I am from Australia, located in the far SE corner at a place called Holbrook, located half way between Sydney &amp; Melbourne.</a:t>
            </a:r>
          </a:p>
          <a:p>
            <a:pPr eaLnBrk="1" hangingPunct="1"/>
            <a:endParaRPr lang="en-AU" dirty="0" smtClean="0"/>
          </a:p>
          <a:p>
            <a:pPr eaLnBrk="1" hangingPunct="1"/>
            <a:r>
              <a:rPr lang="en-AU" dirty="0" smtClean="0"/>
              <a:t>About 25 years ago, I completed a degree in Agricultural Economics at the University of New England in Armidale.   After working as an agricultural business consultant for 6 years I returned home in 1994 to manage the family grazing business  at “Spring Valley” Holbrook in southern NSW. Called Wirruna Poll Hereford Stud.</a:t>
            </a:r>
          </a:p>
          <a:p>
            <a:pPr eaLnBrk="1" hangingPunct="1"/>
            <a:endParaRPr lang="en-AU" dirty="0" smtClean="0"/>
          </a:p>
          <a:p>
            <a:pPr eaLnBrk="1" hangingPunct="1"/>
            <a:r>
              <a:rPr lang="en-AU" dirty="0" smtClean="0"/>
              <a:t>Also located at Armidale is the Agricultural Business Research Institute (ABRI) – well known for providing technologies such as Breedplan and HerdMaster software to many parts of the world including South Africa.</a:t>
            </a:r>
          </a:p>
          <a:p>
            <a:pPr eaLnBrk="1" hangingPunct="1"/>
            <a:endParaRPr lang="en-AU" dirty="0" smtClean="0"/>
          </a:p>
          <a:p>
            <a:pPr eaLnBrk="1" hangingPunct="1"/>
            <a:r>
              <a:rPr lang="en-AU" dirty="0" smtClean="0"/>
              <a:t>I am the current chairman of the International Beef Recording Scheme (IBRS), and sit on the ABRI Board.</a:t>
            </a:r>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08F87253-3C2C-4B1B-AFE9-94E4F337AB0B}" type="slidenum">
              <a:rPr lang="en-AU" smtClean="0">
                <a:solidFill>
                  <a:prstClr val="black"/>
                </a:solidFill>
              </a:rPr>
              <a:pPr>
                <a:defRPr/>
              </a:pPr>
              <a:t>3</a:t>
            </a:fld>
            <a:endParaRPr lang="en-AU" dirty="0">
              <a:solidFill>
                <a:prstClr val="black"/>
              </a:solidFill>
            </a:endParaRPr>
          </a:p>
        </p:txBody>
      </p:sp>
    </p:spTree>
    <p:extLst>
      <p:ext uri="{BB962C8B-B14F-4D97-AF65-F5344CB8AC3E}">
        <p14:creationId xmlns:p14="http://schemas.microsoft.com/office/powerpoint/2010/main" val="48624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AU" dirty="0" smtClean="0"/>
              <a:t>To start with I want to give you a picture of our operation….</a:t>
            </a:r>
          </a:p>
          <a:p>
            <a:pPr eaLnBrk="1" hangingPunct="1"/>
            <a:endParaRPr lang="en-AU" dirty="0" smtClean="0"/>
          </a:p>
          <a:p>
            <a:pPr eaLnBrk="1" hangingPunct="1"/>
            <a:r>
              <a:rPr lang="en-AU" dirty="0" smtClean="0"/>
              <a:t>The property “Spring Valley” is located 6 km S of Holbrook on the Hume Highway.</a:t>
            </a:r>
          </a:p>
          <a:p>
            <a:pPr eaLnBrk="1" hangingPunct="1"/>
            <a:endParaRPr lang="en-AU" dirty="0" smtClean="0"/>
          </a:p>
          <a:p>
            <a:pPr eaLnBrk="1" hangingPunct="1"/>
            <a:r>
              <a:rPr lang="en-AU" dirty="0" smtClean="0"/>
              <a:t>The property is largely improved to mostly highly productive phalaris and sub clover pastures and some feed gap pastures such as Lucerne, ryegrass and forage rape.</a:t>
            </a:r>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dirty="0" smtClean="0">
                <a:solidFill>
                  <a:schemeClr val="bg1"/>
                </a:solidFill>
                <a:latin typeface="Century Schoolbook" pitchFamily="18" charset="0"/>
              </a:rPr>
              <a:t>Pastures that not just survive, but </a:t>
            </a:r>
            <a:r>
              <a:rPr lang="en-AU" sz="1200" i="1" dirty="0" smtClean="0">
                <a:solidFill>
                  <a:schemeClr val="bg1"/>
                </a:solidFill>
                <a:latin typeface="Century Schoolbook" pitchFamily="18" charset="0"/>
              </a:rPr>
              <a:t>THRIVE</a:t>
            </a:r>
          </a:p>
          <a:p>
            <a:pPr eaLnBrk="1" hangingPunct="1"/>
            <a:endParaRPr lang="en-AU" dirty="0" smtClean="0"/>
          </a:p>
          <a:p>
            <a:pPr eaLnBrk="1" hangingPunct="1"/>
            <a:r>
              <a:rPr lang="en-AU" dirty="0" smtClean="0"/>
              <a:t>Well fertilised and managed with a grazing system that allows the pastures to be periodically rested.</a:t>
            </a:r>
          </a:p>
          <a:p>
            <a:pPr eaLnBrk="1" hangingPunct="1"/>
            <a:endParaRPr lang="en-AU" dirty="0" smtClean="0"/>
          </a:p>
          <a:p>
            <a:pPr eaLnBrk="1" hangingPunct="1"/>
            <a:r>
              <a:rPr lang="en-AU" dirty="0" smtClean="0"/>
              <a:t>Grazing crops – Country generally seen as too fragile to sustainable crop.  But, offer early feed advantages and is a good tool for weed control on the way to establishing a permanent pasture.</a:t>
            </a:r>
          </a:p>
          <a:p>
            <a:pPr eaLnBrk="1" hangingPunct="1"/>
            <a:endParaRPr lang="en-AU" dirty="0" smtClean="0"/>
          </a:p>
          <a:p>
            <a:pPr eaLnBrk="1" hangingPunct="1"/>
            <a:r>
              <a:rPr lang="en-AU" dirty="0" smtClean="0"/>
              <a:t>Where grass is our major input, we want to understand natural seasonality of growth and the changes in feed quality throughout the year.  </a:t>
            </a:r>
          </a:p>
          <a:p>
            <a:pPr eaLnBrk="1" hangingPunct="1"/>
            <a:r>
              <a:rPr lang="en-AU" dirty="0" smtClean="0"/>
              <a:t>Traditionally, Springs are very reliable (10% may fail) and Autumns not so reliable, (60% of Autumns fail).  </a:t>
            </a:r>
          </a:p>
          <a:p>
            <a:pPr eaLnBrk="1" hangingPunct="1"/>
            <a:r>
              <a:rPr lang="en-AU" dirty="0" smtClean="0"/>
              <a:t>We grow 80% of our pasture in Spring and therefore our livestock systems are designed around calving and lambing and growing out animals in Spring to best match the pasture production curve.  I will speak more about this later in this presentation.</a:t>
            </a:r>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7D9F9625-9AB8-4ED5-B7BC-9DA4CEC0E436}" type="slidenum">
              <a:rPr lang="en-AU" smtClean="0">
                <a:solidFill>
                  <a:prstClr val="black"/>
                </a:solidFill>
              </a:rPr>
              <a:pPr>
                <a:defRPr/>
              </a:pPr>
              <a:t>4</a:t>
            </a:fld>
            <a:endParaRPr lang="en-AU">
              <a:solidFill>
                <a:prstClr val="black"/>
              </a:solidFill>
            </a:endParaRPr>
          </a:p>
        </p:txBody>
      </p:sp>
    </p:spTree>
    <p:extLst>
      <p:ext uri="{BB962C8B-B14F-4D97-AF65-F5344CB8AC3E}">
        <p14:creationId xmlns:p14="http://schemas.microsoft.com/office/powerpoint/2010/main" val="182881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AU" dirty="0" smtClean="0"/>
              <a:t>The property is largely improved to mostly highly productive phalaris and sub clover pastures and some feed gap pastures such as Lucerne, ryegrass and forage rape.</a:t>
            </a:r>
          </a:p>
          <a:p>
            <a:pPr eaLnBrk="1" hangingPunct="1"/>
            <a:endParaRPr lang="en-AU" dirty="0" smtClean="0"/>
          </a:p>
          <a:p>
            <a:pPr eaLnBrk="1" hangingPunct="1"/>
            <a:r>
              <a:rPr lang="en-AU" dirty="0" smtClean="0"/>
              <a:t>Well fertilised and managed with a grazing system that allows the pastures to be periodically rested.</a:t>
            </a:r>
          </a:p>
          <a:p>
            <a:pPr eaLnBrk="1" hangingPunct="1"/>
            <a:endParaRPr lang="en-AU" dirty="0" smtClean="0"/>
          </a:p>
          <a:p>
            <a:pPr eaLnBrk="1" hangingPunct="1"/>
            <a:r>
              <a:rPr lang="en-AU" dirty="0" smtClean="0"/>
              <a:t>Grazing crops – Country generally seen as too fragile to sustainable crop.  But, offer early feed advantages and is a good tool for weed control on the way to establishing a permanent pasture.</a:t>
            </a:r>
          </a:p>
          <a:p>
            <a:pPr eaLnBrk="1" hangingPunct="1"/>
            <a:endParaRPr lang="en-AU" dirty="0" smtClean="0"/>
          </a:p>
          <a:p>
            <a:pPr eaLnBrk="1" hangingPunct="1"/>
            <a:r>
              <a:rPr lang="en-AU" dirty="0" smtClean="0"/>
              <a:t>Where grass is our major input, we want to understand natural seasonality of growth and the changes in feed quality throughout the year.  </a:t>
            </a:r>
          </a:p>
          <a:p>
            <a:pPr eaLnBrk="1" hangingPunct="1"/>
            <a:r>
              <a:rPr lang="en-AU" dirty="0" smtClean="0"/>
              <a:t>Traditionally, Springs are very reliable (10% may fail) and Autumns not so reliable, (60% of Autumns fail).  </a:t>
            </a:r>
          </a:p>
          <a:p>
            <a:pPr eaLnBrk="1" hangingPunct="1"/>
            <a:r>
              <a:rPr lang="en-AU" dirty="0" smtClean="0"/>
              <a:t>We grow 80% of our pasture in Spring and therefore our livestock systems are designed around calving and lambing and growing out animals in Spring to best match the pasture production curve.  I will speak more about this later in this presentation.</a:t>
            </a:r>
          </a:p>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5</a:t>
            </a:fld>
            <a:endParaRPr lang="en-AU">
              <a:solidFill>
                <a:prstClr val="black"/>
              </a:solidFill>
            </a:endParaRPr>
          </a:p>
        </p:txBody>
      </p:sp>
    </p:spTree>
    <p:extLst>
      <p:ext uri="{BB962C8B-B14F-4D97-AF65-F5344CB8AC3E}">
        <p14:creationId xmlns:p14="http://schemas.microsoft.com/office/powerpoint/2010/main" val="18685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Condition score roller coaster – Cow must be a low cost calf factory</a:t>
            </a:r>
          </a:p>
          <a:p>
            <a:endParaRPr lang="en-AU" dirty="0"/>
          </a:p>
        </p:txBody>
      </p:sp>
      <p:sp>
        <p:nvSpPr>
          <p:cNvPr id="4" name="Slide Number Placeholder 3"/>
          <p:cNvSpPr>
            <a:spLocks noGrp="1"/>
          </p:cNvSpPr>
          <p:nvPr>
            <p:ph type="sldNum" sz="quarter" idx="10"/>
          </p:nvPr>
        </p:nvSpPr>
        <p:spPr/>
        <p:txBody>
          <a:bodyPr/>
          <a:lstStyle/>
          <a:p>
            <a:pPr>
              <a:defRPr/>
            </a:pPr>
            <a:fld id="{16E5E2FA-1D2E-48E2-98BF-32FEF519DF9C}"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207620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AU" dirty="0" smtClean="0"/>
              <a:t>The enterprises are principally seedstock cattle &amp; prime lambs.  </a:t>
            </a:r>
          </a:p>
          <a:p>
            <a:pPr eaLnBrk="1" hangingPunct="1"/>
            <a:endParaRPr lang="en-AU" dirty="0" smtClean="0"/>
          </a:p>
          <a:p>
            <a:pPr eaLnBrk="1" hangingPunct="1"/>
            <a:r>
              <a:rPr lang="en-AU" dirty="0" smtClean="0"/>
              <a:t>These enterprises are run as hard as we can with a focus on per HA performance rather than production per head!  </a:t>
            </a:r>
          </a:p>
          <a:p>
            <a:pPr eaLnBrk="1" hangingPunct="1"/>
            <a:r>
              <a:rPr lang="en-AU" dirty="0" smtClean="0"/>
              <a:t>We aim to run high production and profitable enterprises by driving down costs/kg of production.  </a:t>
            </a:r>
          </a:p>
          <a:p>
            <a:pPr eaLnBrk="1" hangingPunct="1"/>
            <a:endParaRPr lang="en-AU" dirty="0" smtClean="0"/>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7</a:t>
            </a:fld>
            <a:endParaRPr lang="en-AU">
              <a:solidFill>
                <a:prstClr val="black"/>
              </a:solidFill>
            </a:endParaRPr>
          </a:p>
        </p:txBody>
      </p:sp>
    </p:spTree>
    <p:extLst>
      <p:ext uri="{BB962C8B-B14F-4D97-AF65-F5344CB8AC3E}">
        <p14:creationId xmlns:p14="http://schemas.microsoft.com/office/powerpoint/2010/main" val="14927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AU" dirty="0" smtClean="0"/>
              <a:t>The Seedstock beef enterprise differs from most studs in that we place large emphasis on raising cattle under commercial stress conditions.  There is no pampering going on.</a:t>
            </a:r>
          </a:p>
          <a:p>
            <a:pPr eaLnBrk="1" hangingPunct="1"/>
            <a:endParaRPr lang="en-AU" dirty="0" smtClean="0"/>
          </a:p>
          <a:p>
            <a:pPr eaLnBrk="1" hangingPunct="1"/>
            <a:r>
              <a:rPr lang="en-AU" dirty="0" smtClean="0"/>
              <a:t>I am the 3</a:t>
            </a:r>
            <a:r>
              <a:rPr lang="en-AU" baseline="30000" dirty="0" smtClean="0"/>
              <a:t>rd</a:t>
            </a:r>
            <a:r>
              <a:rPr lang="en-AU" dirty="0" smtClean="0"/>
              <a:t> generation of Locke’s to manage the Wirruna herd, which was established by my Grandfather in 1949.  </a:t>
            </a:r>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8</a:t>
            </a:fld>
            <a:endParaRPr lang="en-AU">
              <a:solidFill>
                <a:prstClr val="black"/>
              </a:solidFill>
            </a:endParaRPr>
          </a:p>
        </p:txBody>
      </p:sp>
    </p:spTree>
    <p:extLst>
      <p:ext uri="{BB962C8B-B14F-4D97-AF65-F5344CB8AC3E}">
        <p14:creationId xmlns:p14="http://schemas.microsoft.com/office/powerpoint/2010/main" val="191827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AU" smtClean="0"/>
          </a:p>
          <a:p>
            <a:pPr eaLnBrk="1" hangingPunct="1"/>
            <a:r>
              <a:rPr lang="en-AU" smtClean="0"/>
              <a:t>The </a:t>
            </a:r>
            <a:r>
              <a:rPr lang="en-AU" dirty="0" smtClean="0"/>
              <a:t>herd benefits from a long history of selection and is among the best performance recorded  herds in the country, having been part of the validation of the Breedplan system and now having over 9,000 animals performance recorded, including over 6,000 birthweight records and 4,000 carcase scan records.</a:t>
            </a:r>
          </a:p>
          <a:p>
            <a:pPr eaLnBrk="1" hangingPunct="1"/>
            <a:endParaRPr lang="en-AU" dirty="0" smtClean="0"/>
          </a:p>
          <a:p>
            <a:pPr eaLnBrk="1" hangingPunct="1"/>
            <a:r>
              <a:rPr lang="en-AU" dirty="0" smtClean="0"/>
              <a:t>Breedplan has been an excellent tool for us to Benchmark individual genetic traits and the genetic progress of the herd.  </a:t>
            </a:r>
          </a:p>
          <a:p>
            <a:pPr eaLnBrk="1" hangingPunct="1"/>
            <a:endParaRPr lang="en-AU" dirty="0" smtClean="0"/>
          </a:p>
          <a:p>
            <a:pPr eaLnBrk="1" hangingPunct="1"/>
            <a:r>
              <a:rPr lang="en-AU" dirty="0" smtClean="0"/>
              <a:t>The other form of Benchmarking that has been the foundation to my thinking is the Farm Benchmarking service offered by Holmes &amp; Sackett.  This has given me a better focus on the commercial profit drivers.</a:t>
            </a:r>
          </a:p>
          <a:p>
            <a:pPr eaLnBrk="1" hangingPunct="1"/>
            <a:endParaRPr lang="en-AU" dirty="0" smtClean="0"/>
          </a:p>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AD746A35-8D91-4AE1-86FB-7A0B1F63FAC6}"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164084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47824FC6-CD1B-4395-97CD-2706BE96AB1B}"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17" name="Footer Placeholder 16"/>
          <p:cNvSpPr>
            <a:spLocks noGrp="1"/>
          </p:cNvSpPr>
          <p:nvPr>
            <p:ph type="ftr" sz="quarter" idx="11"/>
          </p:nvPr>
        </p:nvSpPr>
        <p:spPr/>
        <p:txBody>
          <a:bodyPr/>
          <a:lstStyle/>
          <a:p>
            <a:pPr>
              <a:defRPr/>
            </a:pPr>
            <a:endParaRPr lang="en-AU">
              <a:solidFill>
                <a:prstClr val="white">
                  <a:shade val="50000"/>
                </a:prstClr>
              </a:solidFill>
            </a:endParaRPr>
          </a:p>
        </p:txBody>
      </p:sp>
      <p:sp>
        <p:nvSpPr>
          <p:cNvPr id="29" name="Slide Number Placeholder 28"/>
          <p:cNvSpPr>
            <a:spLocks noGrp="1"/>
          </p:cNvSpPr>
          <p:nvPr>
            <p:ph type="sldNum" sz="quarter" idx="12"/>
          </p:nvPr>
        </p:nvSpPr>
        <p:spPr/>
        <p:txBody>
          <a:bodyPr/>
          <a:lstStyle/>
          <a:p>
            <a:pPr>
              <a:defRPr/>
            </a:pPr>
            <a:fld id="{5191CBE5-46C7-45D8-A971-B5ABD7E8D39A}" type="slidenum">
              <a:rPr lang="en-AU" smtClean="0">
                <a:solidFill>
                  <a:prstClr val="white">
                    <a:shade val="50000"/>
                  </a:prstClr>
                </a:solidFill>
              </a:rPr>
              <a:pPr>
                <a:defRPr/>
              </a:pPr>
              <a:t>‹#›</a:t>
            </a:fld>
            <a:endParaRPr lang="en-AU">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582049A-F1F0-48EC-BCDD-B99C189C99D4}"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AU">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69AE78D7-98C8-4901-9E20-47A10BFD8E5D}"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BC3AD96-1F3A-43C9-B016-BEF57BB1BDE5}"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AU">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A5E9F45E-0F5D-4456-81DB-0B5B2905F1D7}"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2E9FB31-ED1E-4401-A8B8-1D8BB96C6E0F}"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AU">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4276A613-0AA1-4FB3-A847-2056050B4D36}"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DB5D6C7-3943-42FD-B557-CF2290463046}"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AU">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pPr>
              <a:defRPr/>
            </a:pPr>
            <a:fld id="{6F1A04D7-1740-4FA9-8216-947FCDCCF76D}" type="slidenum">
              <a:rPr lang="en-AU" smtClean="0">
                <a:solidFill>
                  <a:prstClr val="white">
                    <a:shade val="50000"/>
                  </a:prstClr>
                </a:solidFill>
              </a:rPr>
              <a:pPr>
                <a:defRPr/>
              </a:pPr>
              <a:t>‹#›</a:t>
            </a:fld>
            <a:endParaRPr lang="en-AU">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4BDC067D-93DB-4378-80E2-244F79D8DD41}"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AU">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94A97452-AAE4-4B54-96B1-E37823841EE5}"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6CEDE07F-B5F6-4B15-9876-4834E857C5DD}"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AU">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0164389A-3A97-4EBC-86CE-1591012DD72A}"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21EEA44D-E077-449D-BFF5-54FEB5429E7B}"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AU">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9AC8FE20-5FF6-45BA-9FC8-A8FD9EC9CD43}"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8595765-D78C-4D90-A778-C250BCE7B99E}"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AU">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3673B3BF-5228-43E4-9886-395CB487027F}"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C605996-5D01-4AEB-9D32-215B824AE4F7}"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AU">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377B3877-AE72-469A-BF18-49CECF4E53DD}"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FD577CF-9AB1-4A38-A439-9BABDF9143F1}" type="datetimeFigureOut">
              <a:rPr lang="en-US" smtClean="0">
                <a:solidFill>
                  <a:prstClr val="white">
                    <a:shade val="50000"/>
                  </a:prstClr>
                </a:solidFill>
              </a:rPr>
              <a:pPr>
                <a:defRPr/>
              </a:pPr>
              <a:t>5/31/17</a:t>
            </a:fld>
            <a:endParaRPr lang="en-AU">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AU">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235B67D4-6343-4694-97E0-1945B1205D2C}" type="slidenum">
              <a:rPr lang="en-AU" smtClean="0">
                <a:solidFill>
                  <a:prstClr val="white">
                    <a:shade val="50000"/>
                  </a:prstClr>
                </a:solidFill>
              </a:rPr>
              <a:pPr>
                <a:defRPr/>
              </a:pPr>
              <a:t>‹#›</a:t>
            </a:fld>
            <a:endParaRPr lang="en-AU">
              <a:solidFill>
                <a:prstClr val="white">
                  <a:shade val="50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084B8955-5804-4EFB-ABB5-C28E3B3DD20F}" type="datetimeFigureOut">
              <a:rPr lang="en-US" smtClean="0">
                <a:solidFill>
                  <a:prstClr val="white">
                    <a:shade val="50000"/>
                  </a:prstClr>
                </a:solidFill>
                <a:latin typeface="Arial" charset="0"/>
                <a:cs typeface="Arial" charset="0"/>
              </a:rPr>
              <a:pPr fontAlgn="base">
                <a:spcBef>
                  <a:spcPct val="0"/>
                </a:spcBef>
                <a:spcAft>
                  <a:spcPct val="0"/>
                </a:spcAft>
                <a:defRPr/>
              </a:pPr>
              <a:t>5/31/17</a:t>
            </a:fld>
            <a:endParaRPr lang="en-AU">
              <a:solidFill>
                <a:prstClr val="white">
                  <a:shade val="50000"/>
                </a:prstClr>
              </a:solidFill>
              <a:latin typeface="Arial" charset="0"/>
              <a:cs typeface="Arial" charset="0"/>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AU">
              <a:solidFill>
                <a:prstClr val="white">
                  <a:shade val="50000"/>
                </a:prstClr>
              </a:solidFill>
              <a:latin typeface="Arial" charset="0"/>
              <a:cs typeface="Arial" charset="0"/>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3C525E4D-A18A-455C-9E9F-957FA854BA38}" type="slidenum">
              <a:rPr lang="en-AU" smtClean="0">
                <a:solidFill>
                  <a:prstClr val="white">
                    <a:shade val="50000"/>
                  </a:prstClr>
                </a:solidFill>
                <a:latin typeface="Arial" charset="0"/>
                <a:cs typeface="Arial" charset="0"/>
              </a:rPr>
              <a:pPr fontAlgn="base">
                <a:spcBef>
                  <a:spcPct val="0"/>
                </a:spcBef>
                <a:spcAft>
                  <a:spcPct val="0"/>
                </a:spcAft>
                <a:defRPr/>
              </a:pPr>
              <a:t>‹#›</a:t>
            </a:fld>
            <a:endParaRPr lang="en-AU">
              <a:solidFill>
                <a:prstClr val="white">
                  <a:shade val="50000"/>
                </a:prstClr>
              </a:solidFill>
              <a:latin typeface="Arial" charset="0"/>
              <a:cs typeface="Arial" charset="0"/>
            </a:endParaRPr>
          </a:p>
        </p:txBody>
      </p:sp>
    </p:spTree>
    <p:extLst>
      <p:ext uri="{BB962C8B-B14F-4D97-AF65-F5344CB8AC3E}">
        <p14:creationId xmlns:p14="http://schemas.microsoft.com/office/powerpoint/2010/main" val="1299558557"/>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jpeg"/><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vdar.com/sires/luboy.htm" TargetMode="External"/><Relationship Id="rId4" Type="http://schemas.openxmlformats.org/officeDocument/2006/relationships/image" Target="../media/image24.png"/><Relationship Id="rId5" Type="http://schemas.openxmlformats.org/officeDocument/2006/relationships/hyperlink" Target="http://www.vdar.com/donors/ell3155.htm" TargetMode="External"/><Relationship Id="rId6" Type="http://schemas.openxmlformats.org/officeDocument/2006/relationships/image" Target="../media/image25.png"/><Relationship Id="rId7" Type="http://schemas.openxmlformats.org/officeDocument/2006/relationships/hyperlink" Target="http://www.vdar.com/sires/vi243.htm" TargetMode="External"/><Relationship Id="rId8"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png"/><Relationship Id="rId7"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jpeg"/><Relationship Id="rId5" Type="http://schemas.openxmlformats.org/officeDocument/2006/relationships/hyperlink" Target="http://www.wirruna.com/"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5" Type="http://schemas.openxmlformats.org/officeDocument/2006/relationships/image" Target="../media/image3.jpeg"/><Relationship Id="rId6" Type="http://schemas.openxmlformats.org/officeDocument/2006/relationships/hyperlink" Target="http://abri.une.edu.au/main.htm" TargetMode="External"/><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3450" y="5143500"/>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8195" name="Picture 5" descr="B132 Sire 1.jpg"/>
          <p:cNvPicPr>
            <a:picLocks noChangeAspect="1"/>
          </p:cNvPicPr>
          <p:nvPr/>
        </p:nvPicPr>
        <p:blipFill>
          <a:blip r:embed="rId3" cstate="print"/>
          <a:stretch>
            <a:fillRect/>
          </a:stretch>
        </p:blipFill>
        <p:spPr bwMode="auto">
          <a:xfrm>
            <a:off x="2025650" y="677863"/>
            <a:ext cx="8128000" cy="5416549"/>
          </a:xfrm>
          <a:prstGeom prst="rect">
            <a:avLst/>
          </a:prstGeom>
          <a:noFill/>
          <a:ln w="9525">
            <a:noFill/>
            <a:miter lim="800000"/>
            <a:headEnd/>
            <a:tailEnd/>
          </a:ln>
        </p:spPr>
      </p:pic>
      <p:pic>
        <p:nvPicPr>
          <p:cNvPr id="8196"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7" name="Title 1"/>
          <p:cNvSpPr txBox="1">
            <a:spLocks/>
          </p:cNvSpPr>
          <p:nvPr/>
        </p:nvSpPr>
        <p:spPr>
          <a:xfrm>
            <a:off x="3685952" y="4365103"/>
            <a:ext cx="6572250" cy="1849978"/>
          </a:xfrm>
          <a:prstGeom prst="rect">
            <a:avLst/>
          </a:prstGeom>
        </p:spPr>
        <p:txBody>
          <a:bodyPr anchor="ctr"/>
          <a:lstStyle/>
          <a:p>
            <a:pPr algn="ctr">
              <a:spcBef>
                <a:spcPct val="0"/>
              </a:spcBef>
              <a:defRPr/>
            </a:pPr>
            <a:r>
              <a:rPr lang="en-AU" sz="2400" b="1" dirty="0">
                <a:solidFill>
                  <a:srgbClr val="FF0000"/>
                </a:solidFill>
                <a:latin typeface="Century Schoolbook" pitchFamily="18" charset="0"/>
              </a:rPr>
              <a:t>Ian Locke</a:t>
            </a:r>
          </a:p>
          <a:p>
            <a:pPr algn="ctr">
              <a:spcBef>
                <a:spcPct val="0"/>
              </a:spcBef>
              <a:defRPr/>
            </a:pPr>
            <a:r>
              <a:rPr lang="en-AU" sz="2400" b="1" dirty="0">
                <a:solidFill>
                  <a:srgbClr val="FF0000"/>
                </a:solidFill>
                <a:latin typeface="Century Schoolbook" pitchFamily="18" charset="0"/>
              </a:rPr>
              <a:t>Wirruna Poll Hereford Stud</a:t>
            </a:r>
          </a:p>
          <a:p>
            <a:pPr algn="ctr">
              <a:spcBef>
                <a:spcPct val="0"/>
              </a:spcBef>
              <a:defRPr/>
            </a:pPr>
            <a:r>
              <a:rPr lang="en-AU" sz="2400" b="1" dirty="0">
                <a:solidFill>
                  <a:srgbClr val="FF0000"/>
                </a:solidFill>
                <a:latin typeface="Century Schoolbook" pitchFamily="18" charset="0"/>
              </a:rPr>
              <a:t>“Spring Valley” Holbrook NSW</a:t>
            </a:r>
          </a:p>
        </p:txBody>
      </p:sp>
      <p:sp>
        <p:nvSpPr>
          <p:cNvPr id="6" name="Title 1"/>
          <p:cNvSpPr txBox="1">
            <a:spLocks/>
          </p:cNvSpPr>
          <p:nvPr/>
        </p:nvSpPr>
        <p:spPr>
          <a:xfrm>
            <a:off x="2029768" y="692695"/>
            <a:ext cx="7704856" cy="2376264"/>
          </a:xfrm>
          <a:prstGeom prst="rect">
            <a:avLst/>
          </a:prstGeom>
        </p:spPr>
        <p:txBody>
          <a:bodyPr anchor="ctr"/>
          <a:lstStyle/>
          <a:p>
            <a:pPr>
              <a:lnSpc>
                <a:spcPct val="80000"/>
              </a:lnSpc>
              <a:spcBef>
                <a:spcPct val="0"/>
              </a:spcBef>
            </a:pPr>
            <a:r>
              <a:rPr lang="en-AU" sz="3600" b="1" dirty="0">
                <a:ln w="6350">
                  <a:noFill/>
                </a:ln>
                <a:solidFill>
                  <a:srgbClr val="C00000"/>
                </a:solidFill>
                <a:effectLst>
                  <a:outerShdw blurRad="127000" dist="200000" dir="2700000" algn="tl" rotWithShape="0">
                    <a:srgbClr val="000000">
                      <a:alpha val="30000"/>
                    </a:srgbClr>
                  </a:outerShdw>
                </a:effectLst>
                <a:latin typeface="Century Schoolbook" pitchFamily="18" charset="0"/>
                <a:cs typeface="Arial" charset="0"/>
              </a:rPr>
              <a:t>NZ Beef Expo 2017</a:t>
            </a:r>
          </a:p>
          <a:p>
            <a:pPr>
              <a:lnSpc>
                <a:spcPct val="80000"/>
              </a:lnSpc>
              <a:spcBef>
                <a:spcPct val="0"/>
              </a:spcBef>
            </a:pPr>
            <a:endParaRPr lang="en-AU" sz="3600" b="1" dirty="0">
              <a:ln w="6350">
                <a:noFill/>
              </a:ln>
              <a:solidFill>
                <a:srgbClr val="C00000"/>
              </a:solidFill>
              <a:effectLst>
                <a:outerShdw blurRad="127000" dist="200000" dir="2700000" algn="tl" rotWithShape="0">
                  <a:srgbClr val="000000">
                    <a:alpha val="30000"/>
                  </a:srgbClr>
                </a:outerShdw>
              </a:effectLst>
              <a:latin typeface="Century Schoolbook" pitchFamily="18" charset="0"/>
              <a:cs typeface="Arial" charset="0"/>
            </a:endParaRPr>
          </a:p>
          <a:p>
            <a:pPr algn="ctr">
              <a:lnSpc>
                <a:spcPct val="80000"/>
              </a:lnSpc>
              <a:spcBef>
                <a:spcPct val="0"/>
              </a:spcBef>
            </a:pPr>
            <a:r>
              <a:rPr lang="en-AU" sz="4400" b="1" dirty="0">
                <a:ln w="6350">
                  <a:noFill/>
                </a:ln>
                <a:solidFill>
                  <a:prstClr val="white"/>
                </a:solidFill>
                <a:effectLst>
                  <a:outerShdw blurRad="127000" dist="200000" dir="2700000" algn="tl" rotWithShape="0">
                    <a:srgbClr val="000000">
                      <a:alpha val="30000"/>
                    </a:srgbClr>
                  </a:outerShdw>
                </a:effectLst>
                <a:latin typeface="Century Schoolbook" pitchFamily="18" charset="0"/>
                <a:cs typeface="Arial" charset="0"/>
              </a:rPr>
              <a:t>A seedstock operation focussed on genetic gain</a:t>
            </a:r>
          </a:p>
        </p:txBody>
      </p:sp>
    </p:spTree>
    <p:extLst>
      <p:ext uri="{BB962C8B-B14F-4D97-AF65-F5344CB8AC3E}">
        <p14:creationId xmlns:p14="http://schemas.microsoft.com/office/powerpoint/2010/main" val="17719775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ox(in)">
                                      <p:cBhvr>
                                        <p:cTn id="10" dur="500"/>
                                        <p:tgtEl>
                                          <p:spTgt spid="6">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ox(in)">
                                      <p:cBhvr>
                                        <p:cTn id="16" dur="500"/>
                                        <p:tgtEl>
                                          <p:spTgt spid="7">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ox(in)">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graphicFrame>
        <p:nvGraphicFramePr>
          <p:cNvPr id="7" name="Chart 6"/>
          <p:cNvGraphicFramePr>
            <a:graphicFrameLocks noGrp="1"/>
          </p:cNvGraphicFramePr>
          <p:nvPr>
            <p:extLst>
              <p:ext uri="{D42A27DB-BD31-4B8C-83A1-F6EECF244321}">
                <p14:modId xmlns:p14="http://schemas.microsoft.com/office/powerpoint/2010/main" val="1208855270"/>
              </p:ext>
            </p:extLst>
          </p:nvPr>
        </p:nvGraphicFramePr>
        <p:xfrm>
          <a:off x="2199383" y="187624"/>
          <a:ext cx="8925817" cy="6425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4352297"/>
      </p:ext>
    </p:extLst>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1991544" y="188640"/>
            <a:ext cx="8064896" cy="936104"/>
          </a:xfrm>
        </p:spPr>
        <p:txBody>
          <a:bodyPr>
            <a:normAutofit/>
          </a:bodyPr>
          <a:lstStyle/>
          <a:p>
            <a:pPr eaLnBrk="1" hangingPunct="1"/>
            <a:r>
              <a:rPr lang="en-AU" dirty="0" smtClean="0">
                <a:latin typeface="Century Schoolbook" pitchFamily="18" charset="0"/>
              </a:rPr>
              <a:t>The Hurdle System</a:t>
            </a: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AU">
              <a:solidFill>
                <a:prstClr val="white"/>
              </a:solidFill>
              <a:latin typeface="Arial" charset="0"/>
              <a:cs typeface="Arial" charset="0"/>
            </a:endParaRPr>
          </a:p>
        </p:txBody>
      </p:sp>
      <p:pic>
        <p:nvPicPr>
          <p:cNvPr id="9" name="Picture 5" descr="B132 Sire 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703512" y="1124744"/>
            <a:ext cx="5459948" cy="3312368"/>
          </a:xfrm>
          <a:prstGeom prst="rect">
            <a:avLst/>
          </a:prstGeom>
          <a:noFill/>
          <a:ln w="9525">
            <a:noFill/>
            <a:miter lim="800000"/>
            <a:headEnd/>
            <a:tailEnd/>
          </a:ln>
        </p:spPr>
      </p:pic>
      <p:pic>
        <p:nvPicPr>
          <p:cNvPr id="7" name="Picture 5" descr="B132 Sire 1.jpg"/>
          <p:cNvPicPr>
            <a:picLocks noChangeAspect="1"/>
          </p:cNvPicPr>
          <p:nvPr/>
        </p:nvPicPr>
        <p:blipFill>
          <a:blip r:embed="rId5" cstate="print"/>
          <a:stretch>
            <a:fillRect/>
          </a:stretch>
        </p:blipFill>
        <p:spPr bwMode="auto">
          <a:xfrm>
            <a:off x="5735960" y="3286124"/>
            <a:ext cx="4932040" cy="3267476"/>
          </a:xfrm>
          <a:prstGeom prst="rect">
            <a:avLst/>
          </a:prstGeom>
          <a:noFill/>
          <a:ln w="9525">
            <a:noFill/>
            <a:miter lim="800000"/>
            <a:headEnd/>
            <a:tailEnd/>
          </a:ln>
        </p:spPr>
      </p:pic>
      <p:sp>
        <p:nvSpPr>
          <p:cNvPr id="11" name="Rectangle 10"/>
          <p:cNvSpPr/>
          <p:nvPr/>
        </p:nvSpPr>
        <p:spPr>
          <a:xfrm>
            <a:off x="1881158" y="1428737"/>
            <a:ext cx="8429684" cy="4555093"/>
          </a:xfrm>
          <a:prstGeom prst="rect">
            <a:avLst/>
          </a:prstGeom>
          <a:solidFill>
            <a:schemeClr val="tx1">
              <a:alpha val="79000"/>
            </a:schemeClr>
          </a:solidFill>
        </p:spPr>
        <p:txBody>
          <a:bodyPr wrap="square">
            <a:spAutoFit/>
          </a:bodyPr>
          <a:lstStyle/>
          <a:p>
            <a:pPr fontAlgn="base">
              <a:spcBef>
                <a:spcPct val="0"/>
              </a:spcBef>
              <a:spcAft>
                <a:spcPts val="1200"/>
              </a:spcAft>
            </a:pPr>
            <a:r>
              <a:rPr lang="en-AU" sz="2400" b="1" dirty="0">
                <a:solidFill>
                  <a:prstClr val="black"/>
                </a:solidFill>
                <a:latin typeface="Century Schoolbook" pitchFamily="18" charset="0"/>
                <a:cs typeface="Arial" charset="0"/>
              </a:rPr>
              <a:t>The Production System</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A cow herd focus – ‘Litmus Test’ of genetics</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Disciplined system</a:t>
            </a:r>
          </a:p>
          <a:p>
            <a:pPr lvl="2" fontAlgn="base">
              <a:spcBef>
                <a:spcPct val="0"/>
              </a:spcBef>
              <a:spcAft>
                <a:spcPct val="0"/>
              </a:spcAft>
              <a:buFont typeface="Wingdings" pitchFamily="2" charset="2"/>
              <a:buChar char="ü"/>
            </a:pPr>
            <a:r>
              <a:rPr lang="en-AU" sz="2400" dirty="0">
                <a:solidFill>
                  <a:prstClr val="black"/>
                </a:solidFill>
                <a:latin typeface="Century Schoolbook" pitchFamily="18" charset="0"/>
                <a:cs typeface="Arial" charset="0"/>
              </a:rPr>
              <a:t>All heifers joined at 14-15 months</a:t>
            </a:r>
          </a:p>
          <a:p>
            <a:pPr lvl="2" fontAlgn="base">
              <a:spcBef>
                <a:spcPct val="0"/>
              </a:spcBef>
              <a:spcAft>
                <a:spcPct val="0"/>
              </a:spcAft>
              <a:buFont typeface="Wingdings" pitchFamily="2" charset="2"/>
              <a:buChar char="ü"/>
            </a:pPr>
            <a:r>
              <a:rPr lang="en-AU" sz="2400" dirty="0">
                <a:solidFill>
                  <a:prstClr val="black"/>
                </a:solidFill>
                <a:latin typeface="Century Schoolbook" pitchFamily="18" charset="0"/>
                <a:cs typeface="Arial" charset="0"/>
              </a:rPr>
              <a:t>PTIC in 2 cycle joining</a:t>
            </a:r>
          </a:p>
          <a:p>
            <a:pPr lvl="2" fontAlgn="base">
              <a:spcBef>
                <a:spcPct val="0"/>
              </a:spcBef>
              <a:spcAft>
                <a:spcPct val="0"/>
              </a:spcAft>
              <a:buFont typeface="Wingdings" pitchFamily="2" charset="2"/>
              <a:buChar char="ü"/>
            </a:pPr>
            <a:r>
              <a:rPr lang="en-AU" sz="2400" dirty="0">
                <a:solidFill>
                  <a:prstClr val="black"/>
                </a:solidFill>
                <a:latin typeface="Century Schoolbook" pitchFamily="18" charset="0"/>
                <a:cs typeface="Arial" charset="0"/>
              </a:rPr>
              <a:t>Must have a live unassisted calf at 2 years</a:t>
            </a:r>
          </a:p>
          <a:p>
            <a:pPr lvl="2" fontAlgn="base">
              <a:spcBef>
                <a:spcPct val="0"/>
              </a:spcBef>
              <a:spcAft>
                <a:spcPct val="0"/>
              </a:spcAft>
              <a:buFont typeface="Wingdings" pitchFamily="2" charset="2"/>
              <a:buChar char="ü"/>
            </a:pPr>
            <a:r>
              <a:rPr lang="en-AU" sz="2400" dirty="0">
                <a:solidFill>
                  <a:prstClr val="black"/>
                </a:solidFill>
                <a:latin typeface="Century Schoolbook" pitchFamily="18" charset="0"/>
                <a:cs typeface="Arial" charset="0"/>
              </a:rPr>
              <a:t>All cows must continue to bring a live unassisted calf through to weaning; every year!</a:t>
            </a:r>
          </a:p>
          <a:p>
            <a:pPr lvl="2" fontAlgn="base">
              <a:spcBef>
                <a:spcPct val="0"/>
              </a:spcBef>
              <a:spcAft>
                <a:spcPct val="0"/>
              </a:spcAft>
              <a:buFont typeface="Wingdings" pitchFamily="2" charset="2"/>
              <a:buChar char="ü"/>
            </a:pPr>
            <a:endParaRPr lang="en-AU" sz="2000" dirty="0">
              <a:solidFill>
                <a:prstClr val="black"/>
              </a:solidFill>
              <a:latin typeface="Century Schoolbook" pitchFamily="18" charset="0"/>
              <a:cs typeface="Arial" charset="0"/>
            </a:endParaRPr>
          </a:p>
          <a:p>
            <a:pPr lvl="1" algn="ctr" fontAlgn="base">
              <a:spcBef>
                <a:spcPct val="0"/>
              </a:spcBef>
              <a:spcAft>
                <a:spcPts val="1200"/>
              </a:spcAft>
            </a:pPr>
            <a:r>
              <a:rPr lang="en-AU" sz="2400" i="1" dirty="0">
                <a:solidFill>
                  <a:prstClr val="black"/>
                </a:solidFill>
                <a:latin typeface="Century Schoolbook" pitchFamily="18" charset="0"/>
                <a:cs typeface="Arial" charset="0"/>
              </a:rPr>
              <a:t>“All cattle that fail these strict fertility hurdles are culled from the breeding herd – there are no favourites”</a:t>
            </a:r>
            <a:r>
              <a:rPr lang="en-AU" sz="2400" b="1" dirty="0">
                <a:solidFill>
                  <a:prstClr val="black"/>
                </a:solidFill>
                <a:latin typeface="Century Schoolbook" pitchFamily="18" charset="0"/>
                <a:cs typeface="Arial" charset="0"/>
              </a:rPr>
              <a:t> </a:t>
            </a:r>
          </a:p>
        </p:txBody>
      </p:sp>
    </p:spTree>
    <p:extLst>
      <p:ext uri="{BB962C8B-B14F-4D97-AF65-F5344CB8AC3E}">
        <p14:creationId xmlns:p14="http://schemas.microsoft.com/office/powerpoint/2010/main" val="114702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wipe(down)">
                                      <p:cBhvr>
                                        <p:cTn id="15" dur="500"/>
                                        <p:tgtEl>
                                          <p:spTgt spid="11">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wipe(down)">
                                      <p:cBhvr>
                                        <p:cTn id="33" dur="500"/>
                                        <p:tgtEl>
                                          <p:spTgt spid="11">
                                            <p:txEl>
                                              <p:pRg st="3" end="3"/>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down)">
                                      <p:cBhvr>
                                        <p:cTn id="36" dur="500"/>
                                        <p:tgtEl>
                                          <p:spTgt spid="11">
                                            <p:txEl>
                                              <p:pRg st="4" end="4"/>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wipe(down)">
                                      <p:cBhvr>
                                        <p:cTn id="39" dur="500"/>
                                        <p:tgtEl>
                                          <p:spTgt spid="11">
                                            <p:txEl>
                                              <p:pRg st="5" end="5"/>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wipe(down)">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ipe(down)">
                                      <p:cBhvr>
                                        <p:cTn id="4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B132 Sir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279576" y="1412777"/>
            <a:ext cx="7619998" cy="5079999"/>
          </a:xfrm>
          <a:prstGeom prst="rect">
            <a:avLst/>
          </a:prstGeom>
          <a:noFill/>
          <a:ln w="9525">
            <a:noFill/>
            <a:miter lim="800000"/>
            <a:headEnd/>
            <a:tailEnd/>
          </a:ln>
        </p:spPr>
      </p:pic>
      <p:sp>
        <p:nvSpPr>
          <p:cNvPr id="3074" name="Title 1"/>
          <p:cNvSpPr>
            <a:spLocks noGrp="1"/>
          </p:cNvSpPr>
          <p:nvPr>
            <p:ph type="title"/>
          </p:nvPr>
        </p:nvSpPr>
        <p:spPr>
          <a:xfrm>
            <a:off x="2063552" y="476672"/>
            <a:ext cx="8064896" cy="936104"/>
          </a:xfrm>
        </p:spPr>
        <p:txBody>
          <a:bodyPr>
            <a:normAutofit/>
          </a:bodyPr>
          <a:lstStyle/>
          <a:p>
            <a:pPr eaLnBrk="1" hangingPunct="1"/>
            <a:r>
              <a:rPr lang="en-AU" dirty="0" smtClean="0">
                <a:latin typeface="Century Schoolbook" pitchFamily="18" charset="0"/>
              </a:rPr>
              <a:t>Why are we different?</a:t>
            </a:r>
          </a:p>
        </p:txBody>
      </p:sp>
      <p:sp>
        <p:nvSpPr>
          <p:cNvPr id="4" name="Title 1"/>
          <p:cNvSpPr txBox="1">
            <a:spLocks/>
          </p:cNvSpPr>
          <p:nvPr/>
        </p:nvSpPr>
        <p:spPr>
          <a:xfrm>
            <a:off x="2381250" y="4929187"/>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65" y="5330825"/>
            <a:ext cx="1428750" cy="1527175"/>
          </a:xfrm>
          <a:prstGeom prst="rect">
            <a:avLst/>
          </a:prstGeom>
          <a:noFill/>
          <a:ln w="9525">
            <a:noFill/>
            <a:miter lim="800000"/>
            <a:headEnd/>
            <a:tailEnd/>
          </a:ln>
        </p:spPr>
      </p:pic>
      <p:sp>
        <p:nvSpPr>
          <p:cNvPr id="8" name="Rectangle 7"/>
          <p:cNvSpPr/>
          <p:nvPr/>
        </p:nvSpPr>
        <p:spPr>
          <a:xfrm>
            <a:off x="2351584" y="1428737"/>
            <a:ext cx="7704856" cy="2677656"/>
          </a:xfrm>
          <a:prstGeom prst="rect">
            <a:avLst/>
          </a:prstGeom>
          <a:solidFill>
            <a:schemeClr val="tx1">
              <a:alpha val="65000"/>
            </a:schemeClr>
          </a:solidFill>
        </p:spPr>
        <p:txBody>
          <a:bodyPr wrap="square">
            <a:spAutoFit/>
          </a:bodyPr>
          <a:lstStyle/>
          <a:p>
            <a:pPr fontAlgn="base">
              <a:spcBef>
                <a:spcPct val="0"/>
              </a:spcBef>
              <a:spcAft>
                <a:spcPct val="0"/>
              </a:spcAft>
            </a:pPr>
            <a:r>
              <a:rPr lang="en-AU" sz="2100" b="1" dirty="0">
                <a:solidFill>
                  <a:prstClr val="black"/>
                </a:solidFill>
                <a:latin typeface="Century Schoolbook" pitchFamily="18" charset="0"/>
                <a:cs typeface="Arial" charset="0"/>
              </a:rPr>
              <a:t>Strive for high quality genetic data</a:t>
            </a:r>
          </a:p>
          <a:p>
            <a:pPr lvl="1" fontAlgn="base">
              <a:spcBef>
                <a:spcPct val="0"/>
              </a:spcBef>
              <a:spcAft>
                <a:spcPct val="0"/>
              </a:spcAft>
            </a:pPr>
            <a:r>
              <a:rPr lang="en-AU" sz="2100" i="1" dirty="0">
                <a:solidFill>
                  <a:prstClr val="black"/>
                </a:solidFill>
                <a:latin typeface="Century Schoolbook" pitchFamily="18" charset="0"/>
                <a:cs typeface="Arial" charset="0"/>
              </a:rPr>
              <a:t>Invest in Phenotypic data</a:t>
            </a:r>
          </a:p>
          <a:p>
            <a:pPr lvl="1" fontAlgn="base">
              <a:spcBef>
                <a:spcPct val="0"/>
              </a:spcBef>
              <a:spcAft>
                <a:spcPct val="0"/>
              </a:spcAft>
            </a:pPr>
            <a:r>
              <a:rPr lang="en-AU" sz="2100" i="1" dirty="0">
                <a:solidFill>
                  <a:prstClr val="black"/>
                </a:solidFill>
                <a:latin typeface="Century Schoolbook" pitchFamily="18" charset="0"/>
                <a:cs typeface="Arial" charset="0"/>
              </a:rPr>
              <a:t>Run in large management groups</a:t>
            </a:r>
          </a:p>
          <a:p>
            <a:pPr lvl="1" fontAlgn="base">
              <a:spcBef>
                <a:spcPct val="0"/>
              </a:spcBef>
              <a:spcAft>
                <a:spcPct val="0"/>
              </a:spcAft>
            </a:pPr>
            <a:r>
              <a:rPr lang="en-AU" sz="2100" i="1" dirty="0">
                <a:solidFill>
                  <a:prstClr val="black"/>
                </a:solidFill>
                <a:latin typeface="Century Schoolbook" pitchFamily="18" charset="0"/>
                <a:cs typeface="Arial" charset="0"/>
              </a:rPr>
              <a:t>Fully recorded on </a:t>
            </a:r>
            <a:r>
              <a:rPr lang="en-AU" sz="2100" i="1" dirty="0" err="1">
                <a:solidFill>
                  <a:prstClr val="black"/>
                </a:solidFill>
                <a:latin typeface="Century Schoolbook" pitchFamily="18" charset="0"/>
                <a:cs typeface="Arial" charset="0"/>
              </a:rPr>
              <a:t>Breedplan</a:t>
            </a:r>
            <a:endParaRPr lang="en-AU" sz="2100" i="1" dirty="0">
              <a:solidFill>
                <a:prstClr val="black"/>
              </a:solidFill>
              <a:latin typeface="Century Schoolbook" pitchFamily="18" charset="0"/>
              <a:cs typeface="Arial" charset="0"/>
            </a:endParaRPr>
          </a:p>
          <a:p>
            <a:pPr lvl="1" fontAlgn="base">
              <a:spcBef>
                <a:spcPct val="0"/>
              </a:spcBef>
              <a:spcAft>
                <a:spcPct val="0"/>
              </a:spcAft>
            </a:pPr>
            <a:r>
              <a:rPr lang="en-AU" sz="2100" i="1" dirty="0">
                <a:solidFill>
                  <a:prstClr val="black"/>
                </a:solidFill>
                <a:latin typeface="Century Schoolbook" pitchFamily="18" charset="0"/>
                <a:cs typeface="Arial" charset="0"/>
              </a:rPr>
              <a:t>Invest in genomics &amp; connectedness to reference population </a:t>
            </a:r>
          </a:p>
          <a:p>
            <a:pPr lvl="1" fontAlgn="base">
              <a:spcBef>
                <a:spcPct val="0"/>
              </a:spcBef>
              <a:spcAft>
                <a:spcPct val="0"/>
              </a:spcAft>
            </a:pPr>
            <a:r>
              <a:rPr lang="en-AU" sz="2100" i="1" dirty="0">
                <a:solidFill>
                  <a:prstClr val="black"/>
                </a:solidFill>
                <a:latin typeface="Century Schoolbook" pitchFamily="18" charset="0"/>
                <a:cs typeface="Arial" charset="0"/>
              </a:rPr>
              <a:t>5 star completeness of performance herd</a:t>
            </a:r>
          </a:p>
          <a:p>
            <a:pPr lvl="1" fontAlgn="base">
              <a:spcBef>
                <a:spcPct val="0"/>
              </a:spcBef>
              <a:spcAft>
                <a:spcPct val="0"/>
              </a:spcAft>
            </a:pPr>
            <a:endParaRPr lang="en-AU" sz="2100" i="1" dirty="0">
              <a:solidFill>
                <a:prstClr val="black"/>
              </a:solidFill>
              <a:latin typeface="Century Schoolbook" pitchFamily="18" charset="0"/>
              <a:cs typeface="Arial" charset="0"/>
            </a:endParaRPr>
          </a:p>
        </p:txBody>
      </p:sp>
      <p:graphicFrame>
        <p:nvGraphicFramePr>
          <p:cNvPr id="9" name="Table 8"/>
          <p:cNvGraphicFramePr>
            <a:graphicFrameLocks noGrp="1" noChangeAspect="1"/>
          </p:cNvGraphicFramePr>
          <p:nvPr/>
        </p:nvGraphicFramePr>
        <p:xfrm>
          <a:off x="3095605" y="4929199"/>
          <a:ext cx="6215105" cy="1178727"/>
        </p:xfrm>
        <a:graphic>
          <a:graphicData uri="http://schemas.openxmlformats.org/drawingml/2006/table">
            <a:tbl>
              <a:tblPr firstRow="1" bandRow="1">
                <a:tableStyleId>{5C22544A-7EE6-4342-B048-85BDC9FD1C3A}</a:tableStyleId>
              </a:tblPr>
              <a:tblGrid>
                <a:gridCol w="1243021"/>
                <a:gridCol w="1243021"/>
                <a:gridCol w="1243021"/>
                <a:gridCol w="1243021"/>
                <a:gridCol w="1243021"/>
              </a:tblGrid>
              <a:tr h="1178727">
                <a:tc>
                  <a:txBody>
                    <a:bodyPr/>
                    <a:lstStyle/>
                    <a:p>
                      <a:endParaRPr lang="en-AU" dirty="0"/>
                    </a:p>
                  </a:txBody>
                  <a:tcPr>
                    <a:noFill/>
                  </a:tcPr>
                </a:tc>
                <a:tc>
                  <a:txBody>
                    <a:bodyPr/>
                    <a:lstStyle/>
                    <a:p>
                      <a:endParaRPr lang="en-AU" dirty="0"/>
                    </a:p>
                  </a:txBody>
                  <a:tcPr>
                    <a:noFill/>
                  </a:tcPr>
                </a:tc>
                <a:tc>
                  <a:txBody>
                    <a:bodyPr/>
                    <a:lstStyle/>
                    <a:p>
                      <a:endParaRPr lang="en-AU" dirty="0"/>
                    </a:p>
                  </a:txBody>
                  <a:tcPr>
                    <a:noFill/>
                  </a:tcPr>
                </a:tc>
                <a:tc>
                  <a:txBody>
                    <a:bodyPr/>
                    <a:lstStyle/>
                    <a:p>
                      <a:endParaRPr lang="en-AU"/>
                    </a:p>
                  </a:txBody>
                  <a:tcPr>
                    <a:noFill/>
                  </a:tcPr>
                </a:tc>
                <a:tc>
                  <a:txBody>
                    <a:bodyPr/>
                    <a:lstStyle/>
                    <a:p>
                      <a:endParaRPr lang="en-AU" dirty="0"/>
                    </a:p>
                  </a:txBody>
                  <a:tcPr>
                    <a:noFill/>
                  </a:tcPr>
                </a:tc>
              </a:tr>
            </a:tbl>
          </a:graphicData>
        </a:graphic>
      </p:graphicFrame>
      <p:sp>
        <p:nvSpPr>
          <p:cNvPr id="10" name="Rectangle 1"/>
          <p:cNvSpPr>
            <a:spLocks noChangeArrowheads="1"/>
          </p:cNvSpPr>
          <p:nvPr/>
        </p:nvSpPr>
        <p:spPr bwMode="auto">
          <a:xfrm>
            <a:off x="2881290" y="4286256"/>
            <a:ext cx="652210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AU" sz="2800" b="1" dirty="0">
                <a:solidFill>
                  <a:prstClr val="white"/>
                </a:solidFill>
                <a:latin typeface="Calibri" pitchFamily="34" charset="0"/>
                <a:ea typeface="Calibri" pitchFamily="34" charset="0"/>
                <a:cs typeface="Times New Roman" pitchFamily="18" charset="0"/>
              </a:rPr>
              <a:t>Completeness of Performance Star Ratings</a:t>
            </a:r>
            <a:endParaRPr lang="en-AU" sz="2800" dirty="0">
              <a:solidFill>
                <a:prstClr val="white"/>
              </a:solidFill>
              <a:latin typeface="Arial" pitchFamily="34" charset="0"/>
              <a:cs typeface="Arial" pitchFamily="34" charset="0"/>
            </a:endParaRPr>
          </a:p>
        </p:txBody>
      </p:sp>
      <p:pic>
        <p:nvPicPr>
          <p:cNvPr id="11" name="Picture 10"/>
          <p:cNvPicPr>
            <a:picLocks noChangeAspect="1"/>
          </p:cNvPicPr>
          <p:nvPr/>
        </p:nvPicPr>
        <p:blipFill>
          <a:blip r:embed="rId5" cstate="print"/>
          <a:srcRect/>
          <a:stretch>
            <a:fillRect/>
          </a:stretch>
        </p:blipFill>
        <p:spPr bwMode="auto">
          <a:xfrm>
            <a:off x="3309919" y="5072075"/>
            <a:ext cx="866775" cy="962025"/>
          </a:xfrm>
          <a:prstGeom prst="rect">
            <a:avLst/>
          </a:prstGeom>
          <a:noFill/>
          <a:ln w="9525">
            <a:noFill/>
            <a:miter lim="800000"/>
            <a:headEnd/>
            <a:tailEnd/>
          </a:ln>
        </p:spPr>
      </p:pic>
      <p:pic>
        <p:nvPicPr>
          <p:cNvPr id="12" name="Picture 11"/>
          <p:cNvPicPr>
            <a:picLocks noChangeAspect="1"/>
          </p:cNvPicPr>
          <p:nvPr/>
        </p:nvPicPr>
        <p:blipFill>
          <a:blip r:embed="rId6" cstate="print"/>
          <a:srcRect/>
          <a:stretch>
            <a:fillRect/>
          </a:stretch>
        </p:blipFill>
        <p:spPr bwMode="auto">
          <a:xfrm>
            <a:off x="4524365" y="5072075"/>
            <a:ext cx="866775" cy="962025"/>
          </a:xfrm>
          <a:prstGeom prst="rect">
            <a:avLst/>
          </a:prstGeom>
          <a:noFill/>
          <a:ln w="9525">
            <a:noFill/>
            <a:miter lim="800000"/>
            <a:headEnd/>
            <a:tailEnd/>
          </a:ln>
        </p:spPr>
      </p:pic>
      <p:pic>
        <p:nvPicPr>
          <p:cNvPr id="13" name="Picture 12"/>
          <p:cNvPicPr>
            <a:picLocks noChangeAspect="1"/>
          </p:cNvPicPr>
          <p:nvPr/>
        </p:nvPicPr>
        <p:blipFill>
          <a:blip r:embed="rId7" cstate="print"/>
          <a:srcRect/>
          <a:stretch>
            <a:fillRect/>
          </a:stretch>
        </p:blipFill>
        <p:spPr bwMode="auto">
          <a:xfrm>
            <a:off x="5810249" y="5072075"/>
            <a:ext cx="866775" cy="962025"/>
          </a:xfrm>
          <a:prstGeom prst="rect">
            <a:avLst/>
          </a:prstGeom>
          <a:noFill/>
          <a:ln w="9525">
            <a:noFill/>
            <a:miter lim="800000"/>
            <a:headEnd/>
            <a:tailEnd/>
          </a:ln>
        </p:spPr>
      </p:pic>
      <p:pic>
        <p:nvPicPr>
          <p:cNvPr id="14" name="Picture 13"/>
          <p:cNvPicPr>
            <a:picLocks noChangeAspect="1"/>
          </p:cNvPicPr>
          <p:nvPr/>
        </p:nvPicPr>
        <p:blipFill>
          <a:blip r:embed="rId8" cstate="print"/>
          <a:srcRect/>
          <a:stretch>
            <a:fillRect/>
          </a:stretch>
        </p:blipFill>
        <p:spPr bwMode="auto">
          <a:xfrm>
            <a:off x="7096133" y="5072075"/>
            <a:ext cx="866775" cy="962025"/>
          </a:xfrm>
          <a:prstGeom prst="rect">
            <a:avLst/>
          </a:prstGeom>
          <a:noFill/>
          <a:ln w="9525">
            <a:noFill/>
            <a:miter lim="800000"/>
            <a:headEnd/>
            <a:tailEnd/>
          </a:ln>
        </p:spPr>
      </p:pic>
      <p:pic>
        <p:nvPicPr>
          <p:cNvPr id="15" name="Picture 14"/>
          <p:cNvPicPr>
            <a:picLocks noChangeAspect="1"/>
          </p:cNvPicPr>
          <p:nvPr/>
        </p:nvPicPr>
        <p:blipFill>
          <a:blip r:embed="rId9" cstate="print"/>
          <a:srcRect/>
          <a:stretch>
            <a:fillRect/>
          </a:stretch>
        </p:blipFill>
        <p:spPr bwMode="auto">
          <a:xfrm>
            <a:off x="8239141" y="5072075"/>
            <a:ext cx="866775" cy="962025"/>
          </a:xfrm>
          <a:prstGeom prst="rect">
            <a:avLst/>
          </a:prstGeom>
          <a:noFill/>
          <a:ln w="9525">
            <a:noFill/>
            <a:miter lim="800000"/>
            <a:headEnd/>
            <a:tailEnd/>
          </a:ln>
        </p:spPr>
      </p:pic>
      <p:sp>
        <p:nvSpPr>
          <p:cNvPr id="17" name="Oval 16"/>
          <p:cNvSpPr/>
          <p:nvPr/>
        </p:nvSpPr>
        <p:spPr>
          <a:xfrm>
            <a:off x="3024166" y="4786322"/>
            <a:ext cx="1357322" cy="157163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AU">
              <a:solidFill>
                <a:prstClr val="white"/>
              </a:solidFill>
            </a:endParaRPr>
          </a:p>
        </p:txBody>
      </p:sp>
    </p:spTree>
    <p:extLst>
      <p:ext uri="{BB962C8B-B14F-4D97-AF65-F5344CB8AC3E}">
        <p14:creationId xmlns:p14="http://schemas.microsoft.com/office/powerpoint/2010/main" val="20986342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nodePh="1">
                                  <p:stCondLst>
                                    <p:cond delay="0"/>
                                  </p:stCondLst>
                                  <p:endCondLst>
                                    <p:cond evt="begin" delay="0">
                                      <p:tn val="45"/>
                                    </p:cond>
                                  </p:endCondLst>
                                  <p:childTnLst>
                                    <p:set>
                                      <p:cBhvr>
                                        <p:cTn id="46" dur="1" fill="hold">
                                          <p:stCondLst>
                                            <p:cond delay="0"/>
                                          </p:stCondLst>
                                        </p:cTn>
                                        <p:tgtEl>
                                          <p:spTgt spid="4"/>
                                        </p:tgtEl>
                                        <p:attrNameLst>
                                          <p:attrName>style.visibility</p:attrName>
                                        </p:attrNameLst>
                                      </p:cBhvr>
                                      <p:to>
                                        <p:strVal val="visible"/>
                                      </p:to>
                                    </p:set>
                                    <p:animEffect transition="in" filter="diamond(in)">
                                      <p:cBhvr>
                                        <p:cTn id="47" dur="2000"/>
                                        <p:tgtEl>
                                          <p:spTgt spid="4"/>
                                        </p:tgtEl>
                                      </p:cBhvr>
                                    </p:animEffect>
                                  </p:childTnLst>
                                </p:cTn>
                              </p:par>
                              <p:par>
                                <p:cTn id="48" presetID="8"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amond(in)">
                                      <p:cBhvr>
                                        <p:cTn id="50" dur="2000"/>
                                        <p:tgtEl>
                                          <p:spTgt spid="9"/>
                                        </p:tgtEl>
                                      </p:cBhvr>
                                    </p:animEffect>
                                  </p:childTnLst>
                                </p:cTn>
                              </p:par>
                              <p:par>
                                <p:cTn id="51" presetID="8"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amond(in)">
                                      <p:cBhvr>
                                        <p:cTn id="53" dur="2000"/>
                                        <p:tgtEl>
                                          <p:spTgt spid="11"/>
                                        </p:tgtEl>
                                      </p:cBhvr>
                                    </p:animEffect>
                                  </p:childTnLst>
                                </p:cTn>
                              </p:par>
                              <p:par>
                                <p:cTn id="54" presetID="8" presetClass="entr" presetSubtype="16"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amond(in)">
                                      <p:cBhvr>
                                        <p:cTn id="56" dur="2000"/>
                                        <p:tgtEl>
                                          <p:spTgt spid="12"/>
                                        </p:tgtEl>
                                      </p:cBhvr>
                                    </p:animEffect>
                                  </p:childTnLst>
                                </p:cTn>
                              </p:par>
                              <p:par>
                                <p:cTn id="57" presetID="8"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diamond(in)">
                                      <p:cBhvr>
                                        <p:cTn id="59" dur="2000"/>
                                        <p:tgtEl>
                                          <p:spTgt spid="13"/>
                                        </p:tgtEl>
                                      </p:cBhvr>
                                    </p:animEffect>
                                  </p:childTnLst>
                                </p:cTn>
                              </p:par>
                              <p:par>
                                <p:cTn id="60" presetID="8" presetClass="entr" presetSubtype="16"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amond(in)">
                                      <p:cBhvr>
                                        <p:cTn id="62" dur="2000"/>
                                        <p:tgtEl>
                                          <p:spTgt spid="14"/>
                                        </p:tgtEl>
                                      </p:cBhvr>
                                    </p:animEffect>
                                  </p:childTnLst>
                                </p:cTn>
                              </p:par>
                              <p:par>
                                <p:cTn id="63" presetID="8" presetClass="entr" presetSubtype="16"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amond(in)">
                                      <p:cBhvr>
                                        <p:cTn id="65" dur="2000"/>
                                        <p:tgtEl>
                                          <p:spTgt spid="15"/>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amond(in)">
                                      <p:cBhvr>
                                        <p:cTn id="6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animBg="1"/>
      <p:bldP spid="10"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116632"/>
            <a:ext cx="9144000" cy="1143000"/>
          </a:xfrm>
        </p:spPr>
        <p:txBody>
          <a:bodyPr>
            <a:noAutofit/>
          </a:bodyPr>
          <a:lstStyle/>
          <a:p>
            <a:pPr eaLnBrk="1" hangingPunct="1"/>
            <a:r>
              <a:rPr lang="en-AU" sz="3600" dirty="0">
                <a:latin typeface="Century Schoolbook" pitchFamily="18" charset="0"/>
              </a:rPr>
              <a:t>Understanding Genotype from Phenotype</a:t>
            </a:r>
          </a:p>
        </p:txBody>
      </p:sp>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3215680" y="1916832"/>
            <a:ext cx="5715040" cy="3786190"/>
          </a:xfrm>
          <a:prstGeom prst="rect">
            <a:avLst/>
          </a:prstGeom>
          <a:noFill/>
          <a:ln w="9525">
            <a:noFill/>
            <a:miter lim="800000"/>
            <a:headEnd/>
            <a:tailEnd/>
          </a:ln>
        </p:spPr>
      </p:pic>
    </p:spTree>
    <p:extLst>
      <p:ext uri="{BB962C8B-B14F-4D97-AF65-F5344CB8AC3E}">
        <p14:creationId xmlns:p14="http://schemas.microsoft.com/office/powerpoint/2010/main" val="45204123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799482" y="253543"/>
            <a:ext cx="7736656" cy="1143000"/>
          </a:xfrm>
        </p:spPr>
        <p:txBody>
          <a:bodyPr>
            <a:normAutofit fontScale="90000"/>
          </a:bodyPr>
          <a:lstStyle/>
          <a:p>
            <a:pPr algn="l" eaLnBrk="1" hangingPunct="1"/>
            <a:r>
              <a:rPr lang="en-AU" dirty="0" smtClean="0">
                <a:latin typeface="Century Schoolbook" pitchFamily="18" charset="0"/>
              </a:rPr>
              <a:t>We all know we can make genetic change….</a:t>
            </a:r>
          </a:p>
        </p:txBody>
      </p:sp>
      <p:sp>
        <p:nvSpPr>
          <p:cNvPr id="4" name="Title 1"/>
          <p:cNvSpPr txBox="1">
            <a:spLocks/>
          </p:cNvSpPr>
          <p:nvPr/>
        </p:nvSpPr>
        <p:spPr>
          <a:xfrm>
            <a:off x="2666976" y="485776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grpSp>
        <p:nvGrpSpPr>
          <p:cNvPr id="2" name="Group 9"/>
          <p:cNvGrpSpPr/>
          <p:nvPr/>
        </p:nvGrpSpPr>
        <p:grpSpPr>
          <a:xfrm>
            <a:off x="2024034" y="1714488"/>
            <a:ext cx="8352928" cy="3424446"/>
            <a:chOff x="465264" y="1357298"/>
            <a:chExt cx="8352928" cy="3424446"/>
          </a:xfrm>
        </p:grpSpPr>
        <p:pic>
          <p:nvPicPr>
            <p:cNvPr id="5" name="Picture 4" descr="Champion Hereford Bull - 1960.jpg"/>
            <p:cNvPicPr/>
            <p:nvPr/>
          </p:nvPicPr>
          <p:blipFill>
            <a:blip r:embed="rId4" cstate="print"/>
            <a:stretch>
              <a:fillRect/>
            </a:stretch>
          </p:blipFill>
          <p:spPr>
            <a:xfrm>
              <a:off x="465264" y="1357298"/>
              <a:ext cx="4032448" cy="3000966"/>
            </a:xfrm>
            <a:prstGeom prst="rect">
              <a:avLst/>
            </a:prstGeom>
          </p:spPr>
        </p:pic>
        <p:pic>
          <p:nvPicPr>
            <p:cNvPr id="6" name="Picture 5" descr="Champion Hereford Bull - 2001.jpg"/>
            <p:cNvPicPr/>
            <p:nvPr/>
          </p:nvPicPr>
          <p:blipFill>
            <a:blip r:embed="rId5" cstate="print"/>
            <a:stretch>
              <a:fillRect/>
            </a:stretch>
          </p:blipFill>
          <p:spPr>
            <a:xfrm>
              <a:off x="4857752" y="1357298"/>
              <a:ext cx="3960440" cy="2952328"/>
            </a:xfrm>
            <a:prstGeom prst="rect">
              <a:avLst/>
            </a:prstGeom>
          </p:spPr>
        </p:pic>
        <p:sp>
          <p:nvSpPr>
            <p:cNvPr id="7" name="TextBox 6"/>
            <p:cNvSpPr txBox="1"/>
            <p:nvPr/>
          </p:nvSpPr>
          <p:spPr>
            <a:xfrm>
              <a:off x="537272" y="4381634"/>
              <a:ext cx="2571768" cy="400110"/>
            </a:xfrm>
            <a:prstGeom prst="rect">
              <a:avLst/>
            </a:prstGeom>
            <a:noFill/>
          </p:spPr>
          <p:txBody>
            <a:bodyPr wrap="square" rtlCol="0">
              <a:spAutoFit/>
            </a:bodyPr>
            <a:lstStyle/>
            <a:p>
              <a:pPr fontAlgn="base">
                <a:spcBef>
                  <a:spcPct val="0"/>
                </a:spcBef>
                <a:spcAft>
                  <a:spcPct val="0"/>
                </a:spcAft>
              </a:pPr>
              <a:r>
                <a:rPr lang="en-AU" sz="2000" dirty="0">
                  <a:solidFill>
                    <a:srgbClr val="002060"/>
                  </a:solidFill>
                  <a:latin typeface="Arial" charset="0"/>
                  <a:cs typeface="Arial" charset="0"/>
                </a:rPr>
                <a:t>Champion Bull 1960</a:t>
              </a:r>
            </a:p>
          </p:txBody>
        </p:sp>
        <p:sp>
          <p:nvSpPr>
            <p:cNvPr id="8" name="TextBox 7"/>
            <p:cNvSpPr txBox="1"/>
            <p:nvPr/>
          </p:nvSpPr>
          <p:spPr>
            <a:xfrm>
              <a:off x="4929760" y="4381634"/>
              <a:ext cx="2571768" cy="400110"/>
            </a:xfrm>
            <a:prstGeom prst="rect">
              <a:avLst/>
            </a:prstGeom>
            <a:noFill/>
          </p:spPr>
          <p:txBody>
            <a:bodyPr wrap="square" rtlCol="0">
              <a:spAutoFit/>
            </a:bodyPr>
            <a:lstStyle/>
            <a:p>
              <a:pPr fontAlgn="base">
                <a:spcBef>
                  <a:spcPct val="0"/>
                </a:spcBef>
                <a:spcAft>
                  <a:spcPct val="0"/>
                </a:spcAft>
              </a:pPr>
              <a:r>
                <a:rPr lang="en-AU" sz="2000" dirty="0">
                  <a:solidFill>
                    <a:srgbClr val="002060"/>
                  </a:solidFill>
                  <a:latin typeface="Arial" charset="0"/>
                  <a:cs typeface="Arial" charset="0"/>
                </a:rPr>
                <a:t>Champion Bull 2001</a:t>
              </a:r>
            </a:p>
          </p:txBody>
        </p:sp>
      </p:grpSp>
      <p:sp>
        <p:nvSpPr>
          <p:cNvPr id="9" name="Title 1"/>
          <p:cNvSpPr txBox="1">
            <a:spLocks/>
          </p:cNvSpPr>
          <p:nvPr/>
        </p:nvSpPr>
        <p:spPr>
          <a:xfrm>
            <a:off x="4691020" y="5072074"/>
            <a:ext cx="7064796" cy="1785926"/>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algn="ctr">
              <a:spcBef>
                <a:spcPct val="0"/>
              </a:spcBef>
              <a:defRPr/>
            </a:pPr>
            <a:r>
              <a:rPr lang="en-AU"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The key is to be making genetic improvement.</a:t>
            </a:r>
          </a:p>
        </p:txBody>
      </p:sp>
    </p:spTree>
    <p:extLst>
      <p:ext uri="{BB962C8B-B14F-4D97-AF65-F5344CB8AC3E}">
        <p14:creationId xmlns:p14="http://schemas.microsoft.com/office/powerpoint/2010/main" val="1562415423"/>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1991544" y="188640"/>
            <a:ext cx="8064896" cy="936104"/>
          </a:xfrm>
        </p:spPr>
        <p:txBody>
          <a:bodyPr>
            <a:normAutofit fontScale="90000"/>
          </a:bodyPr>
          <a:lstStyle/>
          <a:p>
            <a:pPr eaLnBrk="1" hangingPunct="1"/>
            <a:r>
              <a:rPr lang="en-AU" dirty="0" smtClean="0">
                <a:latin typeface="Century Schoolbook" pitchFamily="18" charset="0"/>
              </a:rPr>
              <a:t>Factors effecting rate of Genetic Improvement</a:t>
            </a: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6" name="TextBox 5"/>
          <p:cNvSpPr txBox="1"/>
          <p:nvPr/>
        </p:nvSpPr>
        <p:spPr>
          <a:xfrm>
            <a:off x="1524000" y="1484784"/>
            <a:ext cx="5400600" cy="2123658"/>
          </a:xfrm>
          <a:prstGeom prst="rect">
            <a:avLst/>
          </a:prstGeom>
          <a:noFill/>
        </p:spPr>
        <p:txBody>
          <a:bodyPr wrap="square" rtlCol="0">
            <a:spAutoFit/>
          </a:bodyPr>
          <a:lstStyle/>
          <a:p>
            <a:pPr fontAlgn="base">
              <a:spcBef>
                <a:spcPct val="0"/>
              </a:spcBef>
              <a:spcAft>
                <a:spcPct val="0"/>
              </a:spcAft>
            </a:pPr>
            <a:r>
              <a:rPr lang="en-AU" sz="6600" dirty="0">
                <a:solidFill>
                  <a:prstClr val="white"/>
                </a:solidFill>
                <a:latin typeface="Arial" charset="0"/>
                <a:cs typeface="Arial" charset="0"/>
              </a:rPr>
              <a:t>R = </a:t>
            </a:r>
            <a:r>
              <a:rPr lang="en-AU" sz="6600" u="sng" dirty="0" err="1">
                <a:solidFill>
                  <a:srgbClr val="6BB1C9">
                    <a:lumMod val="60000"/>
                    <a:lumOff val="40000"/>
                  </a:srgbClr>
                </a:solidFill>
                <a:latin typeface="Arial" charset="0"/>
                <a:cs typeface="Arial" charset="0"/>
              </a:rPr>
              <a:t>i</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n-AU" sz="6600" u="sng" dirty="0">
                <a:solidFill>
                  <a:srgbClr val="FFC000"/>
                </a:solidFill>
                <a:latin typeface="Arial" charset="0"/>
                <a:cs typeface="Arial" charset="0"/>
              </a:rPr>
              <a:t>r</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l-GR" sz="6600" u="sng" dirty="0">
                <a:solidFill>
                  <a:srgbClr val="FF0000"/>
                </a:solidFill>
                <a:latin typeface="Arial" charset="0"/>
                <a:cs typeface="Arial" charset="0"/>
              </a:rPr>
              <a:t>σ</a:t>
            </a:r>
            <a:r>
              <a:rPr lang="en-AU" sz="6600" baseline="-25000" dirty="0">
                <a:solidFill>
                  <a:srgbClr val="FF0000"/>
                </a:solidFill>
                <a:latin typeface="Arial" charset="0"/>
                <a:cs typeface="Arial" charset="0"/>
              </a:rPr>
              <a:t>g</a:t>
            </a:r>
          </a:p>
          <a:p>
            <a:pPr algn="ctr" fontAlgn="base">
              <a:spcBef>
                <a:spcPct val="0"/>
              </a:spcBef>
              <a:spcAft>
                <a:spcPct val="0"/>
              </a:spcAft>
            </a:pPr>
            <a:r>
              <a:rPr lang="en-AU" sz="6600" dirty="0">
                <a:solidFill>
                  <a:srgbClr val="92D050"/>
                </a:solidFill>
                <a:latin typeface="Arial" charset="0"/>
                <a:cs typeface="Arial" charset="0"/>
              </a:rPr>
              <a:t>L</a:t>
            </a:r>
          </a:p>
        </p:txBody>
      </p:sp>
      <p:sp>
        <p:nvSpPr>
          <p:cNvPr id="10" name="TextBox 9"/>
          <p:cNvSpPr txBox="1"/>
          <p:nvPr/>
        </p:nvSpPr>
        <p:spPr>
          <a:xfrm>
            <a:off x="6347520" y="1628800"/>
            <a:ext cx="4320480" cy="1938992"/>
          </a:xfrm>
          <a:prstGeom prst="rect">
            <a:avLst/>
          </a:prstGeom>
          <a:noFill/>
        </p:spPr>
        <p:txBody>
          <a:bodyPr wrap="square" rtlCol="0">
            <a:spAutoFit/>
          </a:bodyPr>
          <a:lstStyle/>
          <a:p>
            <a:pPr fontAlgn="base">
              <a:spcBef>
                <a:spcPct val="0"/>
              </a:spcBef>
              <a:spcAft>
                <a:spcPct val="0"/>
              </a:spcAft>
            </a:pPr>
            <a:r>
              <a:rPr lang="en-AU" sz="2400" dirty="0">
                <a:solidFill>
                  <a:prstClr val="white"/>
                </a:solidFill>
                <a:latin typeface="Arial" charset="0"/>
                <a:cs typeface="Arial" charset="0"/>
              </a:rPr>
              <a:t>R = Response to Selection</a:t>
            </a:r>
          </a:p>
          <a:p>
            <a:pPr fontAlgn="base">
              <a:spcBef>
                <a:spcPct val="0"/>
              </a:spcBef>
              <a:spcAft>
                <a:spcPct val="0"/>
              </a:spcAft>
            </a:pPr>
            <a:r>
              <a:rPr lang="en-AU" sz="2400" dirty="0" err="1">
                <a:solidFill>
                  <a:srgbClr val="6BB1C9">
                    <a:lumMod val="60000"/>
                    <a:lumOff val="40000"/>
                  </a:srgbClr>
                </a:solidFill>
                <a:latin typeface="Arial" charset="0"/>
                <a:cs typeface="Arial" charset="0"/>
              </a:rPr>
              <a:t>i</a:t>
            </a:r>
            <a:r>
              <a:rPr lang="en-AU" sz="2400" dirty="0">
                <a:solidFill>
                  <a:srgbClr val="6BB1C9">
                    <a:lumMod val="60000"/>
                    <a:lumOff val="40000"/>
                  </a:srgbClr>
                </a:solidFill>
                <a:latin typeface="Arial" charset="0"/>
                <a:cs typeface="Arial" charset="0"/>
              </a:rPr>
              <a:t> = Selection intensity</a:t>
            </a:r>
          </a:p>
          <a:p>
            <a:pPr fontAlgn="base">
              <a:spcBef>
                <a:spcPct val="0"/>
              </a:spcBef>
              <a:spcAft>
                <a:spcPct val="0"/>
              </a:spcAft>
            </a:pPr>
            <a:r>
              <a:rPr lang="en-AU" sz="2400" dirty="0">
                <a:solidFill>
                  <a:srgbClr val="FFC000"/>
                </a:solidFill>
                <a:latin typeface="Arial" charset="0"/>
                <a:cs typeface="Arial" charset="0"/>
              </a:rPr>
              <a:t>r = accuracy to selection</a:t>
            </a:r>
            <a:r>
              <a:rPr lang="el-GR" sz="2400" u="sng" dirty="0">
                <a:solidFill>
                  <a:srgbClr val="FFC000"/>
                </a:solidFill>
                <a:latin typeface="Arial" charset="0"/>
                <a:cs typeface="Arial" charset="0"/>
              </a:rPr>
              <a:t> </a:t>
            </a:r>
            <a:endParaRPr lang="en-AU" sz="2400" u="sng" dirty="0">
              <a:solidFill>
                <a:srgbClr val="FFC000"/>
              </a:solidFill>
              <a:latin typeface="Arial" charset="0"/>
              <a:cs typeface="Arial" charset="0"/>
            </a:endParaRPr>
          </a:p>
          <a:p>
            <a:pPr fontAlgn="base">
              <a:spcBef>
                <a:spcPct val="0"/>
              </a:spcBef>
              <a:spcAft>
                <a:spcPct val="0"/>
              </a:spcAft>
            </a:pPr>
            <a:r>
              <a:rPr lang="el-GR" sz="2400" dirty="0">
                <a:solidFill>
                  <a:srgbClr val="FF0000"/>
                </a:solidFill>
                <a:latin typeface="Arial" charset="0"/>
                <a:cs typeface="Arial" charset="0"/>
              </a:rPr>
              <a:t>σ</a:t>
            </a:r>
            <a:r>
              <a:rPr lang="en-AU" sz="2400" baseline="-25000" dirty="0">
                <a:solidFill>
                  <a:srgbClr val="FF0000"/>
                </a:solidFill>
                <a:latin typeface="Arial" charset="0"/>
                <a:cs typeface="Arial" charset="0"/>
              </a:rPr>
              <a:t>g  </a:t>
            </a:r>
            <a:r>
              <a:rPr lang="en-AU" sz="2400" dirty="0">
                <a:solidFill>
                  <a:srgbClr val="FF0000"/>
                </a:solidFill>
                <a:latin typeface="Arial" charset="0"/>
                <a:cs typeface="Arial" charset="0"/>
              </a:rPr>
              <a:t>= Genetic variation</a:t>
            </a:r>
          </a:p>
          <a:p>
            <a:pPr fontAlgn="base">
              <a:spcBef>
                <a:spcPct val="0"/>
              </a:spcBef>
              <a:spcAft>
                <a:spcPct val="0"/>
              </a:spcAft>
            </a:pPr>
            <a:r>
              <a:rPr lang="en-AU" sz="2400" dirty="0">
                <a:solidFill>
                  <a:srgbClr val="92D050"/>
                </a:solidFill>
                <a:latin typeface="Arial" charset="0"/>
                <a:cs typeface="Arial" charset="0"/>
              </a:rPr>
              <a:t>L = Generation Length</a:t>
            </a:r>
          </a:p>
        </p:txBody>
      </p:sp>
      <p:sp>
        <p:nvSpPr>
          <p:cNvPr id="11" name="Title 1"/>
          <p:cNvSpPr txBox="1">
            <a:spLocks/>
          </p:cNvSpPr>
          <p:nvPr/>
        </p:nvSpPr>
        <p:spPr>
          <a:xfrm>
            <a:off x="2279576" y="4221088"/>
            <a:ext cx="8064896" cy="936104"/>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p>
            <a:pPr algn="ctr">
              <a:spcBef>
                <a:spcPct val="0"/>
              </a:spcBef>
              <a:defRPr/>
            </a:pPr>
            <a:r>
              <a:rPr lang="en-AU"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What can the seedstock producer do to increase their rate of genetic gain?</a:t>
            </a:r>
          </a:p>
        </p:txBody>
      </p:sp>
    </p:spTree>
    <p:extLst>
      <p:ext uri="{BB962C8B-B14F-4D97-AF65-F5344CB8AC3E}">
        <p14:creationId xmlns:p14="http://schemas.microsoft.com/office/powerpoint/2010/main" val="19374371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6" name="TextBox 5"/>
          <p:cNvSpPr txBox="1"/>
          <p:nvPr/>
        </p:nvSpPr>
        <p:spPr>
          <a:xfrm>
            <a:off x="3287688" y="1268760"/>
            <a:ext cx="5400600" cy="2123658"/>
          </a:xfrm>
          <a:prstGeom prst="rect">
            <a:avLst/>
          </a:prstGeom>
          <a:noFill/>
        </p:spPr>
        <p:txBody>
          <a:bodyPr wrap="square" rtlCol="0">
            <a:spAutoFit/>
          </a:bodyPr>
          <a:lstStyle/>
          <a:p>
            <a:pPr fontAlgn="base">
              <a:spcBef>
                <a:spcPct val="0"/>
              </a:spcBef>
              <a:spcAft>
                <a:spcPct val="0"/>
              </a:spcAft>
            </a:pPr>
            <a:r>
              <a:rPr lang="en-AU" sz="6600" dirty="0">
                <a:solidFill>
                  <a:prstClr val="white"/>
                </a:solidFill>
                <a:latin typeface="Arial" charset="0"/>
                <a:cs typeface="Arial" charset="0"/>
              </a:rPr>
              <a:t>R = </a:t>
            </a:r>
            <a:r>
              <a:rPr lang="en-AU" sz="6600" u="sng" dirty="0" err="1">
                <a:solidFill>
                  <a:srgbClr val="6BB1C9">
                    <a:lumMod val="60000"/>
                    <a:lumOff val="40000"/>
                  </a:srgbClr>
                </a:solidFill>
                <a:latin typeface="Arial" charset="0"/>
                <a:cs typeface="Arial" charset="0"/>
              </a:rPr>
              <a:t>i</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n-AU" sz="6600" u="sng" dirty="0">
                <a:solidFill>
                  <a:srgbClr val="FFC000"/>
                </a:solidFill>
                <a:latin typeface="Arial" charset="0"/>
                <a:cs typeface="Arial" charset="0"/>
              </a:rPr>
              <a:t>r</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l-GR" sz="6600" u="sng" dirty="0">
                <a:solidFill>
                  <a:srgbClr val="FF0000"/>
                </a:solidFill>
                <a:latin typeface="Arial" charset="0"/>
                <a:cs typeface="Arial" charset="0"/>
              </a:rPr>
              <a:t>σ</a:t>
            </a:r>
            <a:r>
              <a:rPr lang="en-AU" sz="6600" baseline="-25000" dirty="0">
                <a:solidFill>
                  <a:srgbClr val="FF0000"/>
                </a:solidFill>
                <a:latin typeface="Arial" charset="0"/>
                <a:cs typeface="Arial" charset="0"/>
              </a:rPr>
              <a:t>g</a:t>
            </a:r>
          </a:p>
          <a:p>
            <a:pPr algn="ctr" fontAlgn="base">
              <a:spcBef>
                <a:spcPct val="0"/>
              </a:spcBef>
              <a:spcAft>
                <a:spcPct val="0"/>
              </a:spcAft>
            </a:pPr>
            <a:r>
              <a:rPr lang="en-AU" sz="6600" dirty="0">
                <a:solidFill>
                  <a:srgbClr val="92D050"/>
                </a:solidFill>
                <a:latin typeface="Arial" charset="0"/>
                <a:cs typeface="Arial" charset="0"/>
              </a:rPr>
              <a:t>L</a:t>
            </a:r>
          </a:p>
        </p:txBody>
      </p:sp>
      <p:sp>
        <p:nvSpPr>
          <p:cNvPr id="11" name="Title 1"/>
          <p:cNvSpPr txBox="1">
            <a:spLocks/>
          </p:cNvSpPr>
          <p:nvPr/>
        </p:nvSpPr>
        <p:spPr>
          <a:xfrm>
            <a:off x="1625600" y="247872"/>
            <a:ext cx="9398000" cy="936104"/>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algn="ctr">
              <a:spcBef>
                <a:spcPct val="0"/>
              </a:spcBef>
              <a:defRPr/>
            </a:pPr>
            <a:r>
              <a:rPr lang="en-AU"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What can the seedstock producer do to increase their rate of genetic gain?</a:t>
            </a:r>
          </a:p>
        </p:txBody>
      </p:sp>
      <p:sp>
        <p:nvSpPr>
          <p:cNvPr id="8" name="TextBox 7"/>
          <p:cNvSpPr txBox="1"/>
          <p:nvPr/>
        </p:nvSpPr>
        <p:spPr>
          <a:xfrm>
            <a:off x="2375744" y="3392418"/>
            <a:ext cx="8424936" cy="1200329"/>
          </a:xfrm>
          <a:prstGeom prst="rect">
            <a:avLst/>
          </a:prstGeom>
          <a:noFill/>
        </p:spPr>
        <p:txBody>
          <a:bodyPr wrap="square" rtlCol="0">
            <a:spAutoFit/>
          </a:bodyPr>
          <a:lstStyle/>
          <a:p>
            <a:pPr fontAlgn="base">
              <a:spcBef>
                <a:spcPct val="0"/>
              </a:spcBef>
              <a:spcAft>
                <a:spcPct val="0"/>
              </a:spcAft>
            </a:pPr>
            <a:r>
              <a:rPr lang="en-AU" sz="2400" dirty="0" err="1">
                <a:solidFill>
                  <a:srgbClr val="6BB1C9">
                    <a:lumMod val="60000"/>
                    <a:lumOff val="40000"/>
                  </a:srgbClr>
                </a:solidFill>
                <a:latin typeface="Arial" charset="0"/>
                <a:cs typeface="Arial" charset="0"/>
              </a:rPr>
              <a:t>i</a:t>
            </a:r>
            <a:r>
              <a:rPr lang="en-AU" sz="2400" dirty="0">
                <a:solidFill>
                  <a:srgbClr val="6BB1C9">
                    <a:lumMod val="60000"/>
                    <a:lumOff val="40000"/>
                  </a:srgbClr>
                </a:solidFill>
                <a:latin typeface="Arial" charset="0"/>
                <a:cs typeface="Arial" charset="0"/>
              </a:rPr>
              <a:t> = Selection intensity</a:t>
            </a:r>
          </a:p>
          <a:p>
            <a:pPr fontAlgn="base">
              <a:spcBef>
                <a:spcPct val="0"/>
              </a:spcBef>
              <a:spcAft>
                <a:spcPct val="0"/>
              </a:spcAft>
            </a:pPr>
            <a:r>
              <a:rPr lang="en-AU" sz="2400" dirty="0">
                <a:solidFill>
                  <a:prstClr val="white"/>
                </a:solidFill>
                <a:latin typeface="Arial" charset="0"/>
                <a:cs typeface="Arial" charset="0"/>
              </a:rPr>
              <a:t>The higher the selection intensity simply means the higher degree of superiority of the animals selected for breeding</a:t>
            </a:r>
          </a:p>
        </p:txBody>
      </p:sp>
      <p:sp>
        <p:nvSpPr>
          <p:cNvPr id="9" name="Oval 8"/>
          <p:cNvSpPr/>
          <p:nvPr/>
        </p:nvSpPr>
        <p:spPr>
          <a:xfrm>
            <a:off x="4583832" y="1412776"/>
            <a:ext cx="864096" cy="1008112"/>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AU">
              <a:solidFill>
                <a:prstClr val="white"/>
              </a:solidFill>
            </a:endParaRPr>
          </a:p>
        </p:txBody>
      </p:sp>
      <p:sp>
        <p:nvSpPr>
          <p:cNvPr id="14" name="TextBox 13"/>
          <p:cNvSpPr txBox="1"/>
          <p:nvPr/>
        </p:nvSpPr>
        <p:spPr>
          <a:xfrm>
            <a:off x="3887912" y="4616553"/>
            <a:ext cx="6984776" cy="1938992"/>
          </a:xfrm>
          <a:prstGeom prst="rect">
            <a:avLst/>
          </a:prstGeom>
          <a:noFill/>
        </p:spPr>
        <p:txBody>
          <a:bodyPr wrap="square" rtlCol="0">
            <a:spAutoFit/>
          </a:bodyPr>
          <a:lstStyle/>
          <a:p>
            <a:pPr fontAlgn="base">
              <a:spcBef>
                <a:spcPct val="0"/>
              </a:spcBef>
              <a:spcAft>
                <a:spcPct val="0"/>
              </a:spcAft>
              <a:buFont typeface="Arial" pitchFamily="34" charset="0"/>
              <a:buChar char="•"/>
            </a:pPr>
            <a:r>
              <a:rPr lang="en-AU" sz="2400" dirty="0">
                <a:solidFill>
                  <a:prstClr val="white"/>
                </a:solidFill>
                <a:latin typeface="Arial" charset="0"/>
                <a:cs typeface="Arial" charset="0"/>
              </a:rPr>
              <a:t>Use animals with preferred EBVs &amp; higher $Index values</a:t>
            </a:r>
          </a:p>
          <a:p>
            <a:pPr fontAlgn="base">
              <a:lnSpc>
                <a:spcPct val="150000"/>
              </a:lnSpc>
              <a:spcBef>
                <a:spcPct val="0"/>
              </a:spcBef>
              <a:spcAft>
                <a:spcPct val="0"/>
              </a:spcAft>
              <a:buFont typeface="Arial" pitchFamily="34" charset="0"/>
              <a:buChar char="•"/>
            </a:pPr>
            <a:r>
              <a:rPr lang="en-AU" sz="2400" dirty="0">
                <a:solidFill>
                  <a:prstClr val="white"/>
                </a:solidFill>
                <a:latin typeface="Arial" charset="0"/>
                <a:cs typeface="Arial" charset="0"/>
              </a:rPr>
              <a:t>AI and ET programs</a:t>
            </a:r>
          </a:p>
          <a:p>
            <a:pPr fontAlgn="base">
              <a:lnSpc>
                <a:spcPct val="150000"/>
              </a:lnSpc>
              <a:spcBef>
                <a:spcPct val="0"/>
              </a:spcBef>
              <a:spcAft>
                <a:spcPct val="0"/>
              </a:spcAft>
              <a:buFont typeface="Arial" pitchFamily="34" charset="0"/>
              <a:buChar char="•"/>
            </a:pPr>
            <a:r>
              <a:rPr lang="en-AU" sz="2400" dirty="0">
                <a:solidFill>
                  <a:prstClr val="white"/>
                </a:solidFill>
                <a:latin typeface="Arial" charset="0"/>
                <a:cs typeface="Arial" charset="0"/>
              </a:rPr>
              <a:t>Heifers selection </a:t>
            </a:r>
            <a:r>
              <a:rPr lang="en-AU" sz="2400" dirty="0" err="1">
                <a:solidFill>
                  <a:prstClr val="white"/>
                </a:solidFill>
                <a:latin typeface="Arial" charset="0"/>
                <a:cs typeface="Arial" charset="0"/>
              </a:rPr>
              <a:t>vs</a:t>
            </a:r>
            <a:r>
              <a:rPr lang="en-AU" sz="2400" dirty="0">
                <a:solidFill>
                  <a:prstClr val="white"/>
                </a:solidFill>
                <a:latin typeface="Arial" charset="0"/>
                <a:cs typeface="Arial" charset="0"/>
              </a:rPr>
              <a:t> Bulls selection</a:t>
            </a:r>
          </a:p>
        </p:txBody>
      </p:sp>
    </p:spTree>
    <p:extLst>
      <p:ext uri="{BB962C8B-B14F-4D97-AF65-F5344CB8AC3E}">
        <p14:creationId xmlns:p14="http://schemas.microsoft.com/office/powerpoint/2010/main" val="18858811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B132 Sir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639617" y="1190942"/>
            <a:ext cx="6773331" cy="4515554"/>
          </a:xfrm>
          <a:prstGeom prst="rect">
            <a:avLst/>
          </a:prstGeom>
          <a:noFill/>
          <a:ln w="9525">
            <a:noFill/>
            <a:miter lim="800000"/>
            <a:headEnd/>
            <a:tailEnd/>
          </a:ln>
        </p:spPr>
      </p:pic>
      <p:sp>
        <p:nvSpPr>
          <p:cNvPr id="3074" name="Title 1"/>
          <p:cNvSpPr>
            <a:spLocks noGrp="1"/>
          </p:cNvSpPr>
          <p:nvPr>
            <p:ph type="title"/>
          </p:nvPr>
        </p:nvSpPr>
        <p:spPr>
          <a:xfrm>
            <a:off x="1991544" y="188640"/>
            <a:ext cx="8064896" cy="936104"/>
          </a:xfrm>
        </p:spPr>
        <p:txBody>
          <a:bodyPr>
            <a:normAutofit/>
          </a:bodyPr>
          <a:lstStyle/>
          <a:p>
            <a:pPr eaLnBrk="1" hangingPunct="1"/>
            <a:r>
              <a:rPr lang="en-AU" dirty="0" smtClean="0">
                <a:latin typeface="Century Schoolbook" pitchFamily="18" charset="0"/>
              </a:rPr>
              <a:t>The Production System</a:t>
            </a: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991544" y="2"/>
            <a:ext cx="9200332" cy="6879854"/>
          </a:xfrm>
          <a:prstGeom prst="rect">
            <a:avLst/>
          </a:prstGeom>
          <a:noFill/>
          <a:ln w="9525">
            <a:noFill/>
            <a:miter lim="800000"/>
            <a:headEnd/>
            <a:tailEnd/>
          </a:ln>
        </p:spPr>
      </p:pic>
    </p:spTree>
    <p:extLst>
      <p:ext uri="{BB962C8B-B14F-4D97-AF65-F5344CB8AC3E}">
        <p14:creationId xmlns:p14="http://schemas.microsoft.com/office/powerpoint/2010/main" val="15602308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2208214" y="404813"/>
            <a:ext cx="8459787"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900" tIns="44450" rIns="88900" bIns="4445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6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Genetic improvement is largely driven by the sires you buy…</a:t>
            </a:r>
          </a:p>
        </p:txBody>
      </p:sp>
      <p:grpSp>
        <p:nvGrpSpPr>
          <p:cNvPr id="2" name="Group 33"/>
          <p:cNvGrpSpPr>
            <a:grpSpLocks/>
          </p:cNvGrpSpPr>
          <p:nvPr/>
        </p:nvGrpSpPr>
        <p:grpSpPr bwMode="auto">
          <a:xfrm>
            <a:off x="2135189" y="1773239"/>
            <a:ext cx="8270875" cy="4824413"/>
            <a:chOff x="550" y="1096"/>
            <a:chExt cx="5210" cy="3039"/>
          </a:xfrm>
        </p:grpSpPr>
        <p:sp>
          <p:nvSpPr>
            <p:cNvPr id="118787" name="Text Box 3"/>
            <p:cNvSpPr txBox="1">
              <a:spLocks noChangeArrowheads="1"/>
            </p:cNvSpPr>
            <p:nvPr/>
          </p:nvSpPr>
          <p:spPr bwMode="auto">
            <a:xfrm>
              <a:off x="951" y="3612"/>
              <a:ext cx="480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400" b="1" i="1" dirty="0">
                  <a:solidFill>
                    <a:srgbClr val="00B0F0"/>
                  </a:solidFill>
                  <a:latin typeface="Times New Roman" pitchFamily="18" charset="0"/>
                  <a:cs typeface="Arial" charset="0"/>
                </a:rPr>
                <a:t>87% of genetic composition of calf crop is determined by the sires used over the last 3 generations</a:t>
              </a:r>
            </a:p>
          </p:txBody>
        </p:sp>
        <p:grpSp>
          <p:nvGrpSpPr>
            <p:cNvPr id="3" name="Group 32"/>
            <p:cNvGrpSpPr>
              <a:grpSpLocks/>
            </p:cNvGrpSpPr>
            <p:nvPr/>
          </p:nvGrpSpPr>
          <p:grpSpPr bwMode="auto">
            <a:xfrm>
              <a:off x="550" y="1096"/>
              <a:ext cx="5183" cy="2354"/>
              <a:chOff x="529" y="1096"/>
              <a:chExt cx="5183" cy="2354"/>
            </a:xfrm>
          </p:grpSpPr>
          <p:sp>
            <p:nvSpPr>
              <p:cNvPr id="118788" name="Text Box 4"/>
              <p:cNvSpPr txBox="1">
                <a:spLocks noChangeArrowheads="1"/>
              </p:cNvSpPr>
              <p:nvPr/>
            </p:nvSpPr>
            <p:spPr bwMode="auto">
              <a:xfrm>
                <a:off x="529" y="1096"/>
                <a:ext cx="105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000" b="1" dirty="0">
                    <a:solidFill>
                      <a:prstClr val="white"/>
                    </a:solidFill>
                    <a:latin typeface="Times New Roman" pitchFamily="18" charset="0"/>
                    <a:cs typeface="Arial" charset="0"/>
                  </a:rPr>
                  <a:t>Maternal Great -</a:t>
                </a:r>
              </a:p>
              <a:p>
                <a:pPr algn="ctr" eaLnBrk="0" fontAlgn="base" hangingPunct="0">
                  <a:spcBef>
                    <a:spcPct val="0"/>
                  </a:spcBef>
                  <a:spcAft>
                    <a:spcPct val="0"/>
                  </a:spcAft>
                </a:pPr>
                <a:r>
                  <a:rPr lang="en-US" altLang="en-US" sz="2000" b="1" dirty="0">
                    <a:solidFill>
                      <a:prstClr val="white"/>
                    </a:solidFill>
                    <a:latin typeface="Times New Roman" pitchFamily="18" charset="0"/>
                    <a:cs typeface="Arial" charset="0"/>
                  </a:rPr>
                  <a:t>Grand Sires (12.5%)</a:t>
                </a:r>
              </a:p>
            </p:txBody>
          </p:sp>
          <p:grpSp>
            <p:nvGrpSpPr>
              <p:cNvPr id="4" name="Group 5"/>
              <p:cNvGrpSpPr>
                <a:grpSpLocks/>
              </p:cNvGrpSpPr>
              <p:nvPr/>
            </p:nvGrpSpPr>
            <p:grpSpPr bwMode="auto">
              <a:xfrm>
                <a:off x="643" y="2031"/>
                <a:ext cx="831" cy="1018"/>
                <a:chOff x="240" y="1650"/>
                <a:chExt cx="1248" cy="1210"/>
              </a:xfrm>
            </p:grpSpPr>
            <p:sp>
              <p:nvSpPr>
                <p:cNvPr id="118790" name="Line 6"/>
                <p:cNvSpPr>
                  <a:spLocks noChangeShapeType="1"/>
                </p:cNvSpPr>
                <p:nvPr/>
              </p:nvSpPr>
              <p:spPr bwMode="auto">
                <a:xfrm flipH="1" flipV="1">
                  <a:off x="816" y="2428"/>
                  <a:ext cx="672" cy="43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prstClr val="white"/>
                    </a:solidFill>
                    <a:latin typeface="Arial" charset="0"/>
                    <a:cs typeface="Arial" charset="0"/>
                  </a:endParaRPr>
                </a:p>
              </p:txBody>
            </p:sp>
            <p:pic>
              <p:nvPicPr>
                <p:cNvPr id="118791" name="Picture 7" descr="VDAR Lucys Boy">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0" y="1650"/>
                  <a:ext cx="1152" cy="724"/>
                </a:xfrm>
                <a:prstGeom prst="rect">
                  <a:avLst/>
                </a:prstGeom>
                <a:noFill/>
                <a:extLst>
                  <a:ext uri="{909E8E84-426E-40DD-AFC4-6F175D3DCCD1}">
                    <a14:hiddenFill xmlns:a14="http://schemas.microsoft.com/office/drawing/2010/main">
                      <a:solidFill>
                        <a:srgbClr val="FFFFFF"/>
                      </a:solidFill>
                    </a14:hiddenFill>
                  </a:ext>
                </a:extLst>
              </p:spPr>
            </p:pic>
          </p:grpSp>
          <p:sp>
            <p:nvSpPr>
              <p:cNvPr id="118792" name="Text Box 8"/>
              <p:cNvSpPr txBox="1">
                <a:spLocks noChangeArrowheads="1"/>
              </p:cNvSpPr>
              <p:nvPr/>
            </p:nvSpPr>
            <p:spPr bwMode="auto">
              <a:xfrm>
                <a:off x="1837" y="1117"/>
                <a:ext cx="102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000" b="1" dirty="0">
                    <a:solidFill>
                      <a:prstClr val="white"/>
                    </a:solidFill>
                    <a:latin typeface="Times New Roman" pitchFamily="18" charset="0"/>
                    <a:cs typeface="Arial" charset="0"/>
                  </a:rPr>
                  <a:t>Maternal Grand Sires (25%)</a:t>
                </a:r>
              </a:p>
            </p:txBody>
          </p:sp>
          <p:grpSp>
            <p:nvGrpSpPr>
              <p:cNvPr id="5" name="Group 9"/>
              <p:cNvGrpSpPr>
                <a:grpSpLocks/>
              </p:cNvGrpSpPr>
              <p:nvPr/>
            </p:nvGrpSpPr>
            <p:grpSpPr bwMode="auto">
              <a:xfrm>
                <a:off x="2004" y="2005"/>
                <a:ext cx="1087" cy="1445"/>
                <a:chOff x="1488" y="1543"/>
                <a:chExt cx="1632" cy="1718"/>
              </a:xfrm>
            </p:grpSpPr>
            <p:sp>
              <p:nvSpPr>
                <p:cNvPr id="118794" name="Line 10"/>
                <p:cNvSpPr>
                  <a:spLocks noChangeShapeType="1"/>
                </p:cNvSpPr>
                <p:nvPr/>
              </p:nvSpPr>
              <p:spPr bwMode="auto">
                <a:xfrm flipH="1" flipV="1">
                  <a:off x="2448" y="2081"/>
                  <a:ext cx="672" cy="43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prstClr val="white"/>
                    </a:solidFill>
                    <a:latin typeface="Arial" charset="0"/>
                    <a:cs typeface="Arial" charset="0"/>
                  </a:endParaRPr>
                </a:p>
              </p:txBody>
            </p:sp>
            <p:sp>
              <p:nvSpPr>
                <p:cNvPr id="118795" name="Line 11"/>
                <p:cNvSpPr>
                  <a:spLocks noChangeShapeType="1"/>
                </p:cNvSpPr>
                <p:nvPr/>
              </p:nvSpPr>
              <p:spPr bwMode="auto">
                <a:xfrm flipH="1">
                  <a:off x="2448" y="2513"/>
                  <a:ext cx="672" cy="336"/>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prstClr val="white"/>
                    </a:solidFill>
                    <a:latin typeface="Arial" charset="0"/>
                    <a:cs typeface="Arial" charset="0"/>
                  </a:endParaRPr>
                </a:p>
              </p:txBody>
            </p:sp>
            <p:pic>
              <p:nvPicPr>
                <p:cNvPr id="118796" name="Picture 12" descr="VDAR Lucys Boy">
                  <a:hlinkClick r:id="rId3"/>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36" y="1543"/>
                  <a:ext cx="1152" cy="724"/>
                </a:xfrm>
                <a:prstGeom prst="rect">
                  <a:avLst/>
                </a:prstGeom>
                <a:noFill/>
                <a:extLst>
                  <a:ext uri="{909E8E84-426E-40DD-AFC4-6F175D3DCCD1}">
                    <a14:hiddenFill xmlns:a14="http://schemas.microsoft.com/office/drawing/2010/main">
                      <a:solidFill>
                        <a:srgbClr val="FFFFFF"/>
                      </a:solidFill>
                    </a14:hiddenFill>
                  </a:ext>
                </a:extLst>
              </p:spPr>
            </p:pic>
            <p:pic>
              <p:nvPicPr>
                <p:cNvPr id="118797" name="Picture 13" descr="VDAR Elluna 3155">
                  <a:hlinkClick r:id="rId5"/>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88" y="2599"/>
                  <a:ext cx="1008" cy="662"/>
                </a:xfrm>
                <a:prstGeom prst="rect">
                  <a:avLst/>
                </a:prstGeom>
                <a:noFill/>
                <a:extLst>
                  <a:ext uri="{909E8E84-426E-40DD-AFC4-6F175D3DCCD1}">
                    <a14:hiddenFill xmlns:a14="http://schemas.microsoft.com/office/drawing/2010/main">
                      <a:solidFill>
                        <a:srgbClr val="FFFFFF"/>
                      </a:solidFill>
                    </a14:hiddenFill>
                  </a:ext>
                </a:extLst>
              </p:spPr>
            </p:pic>
          </p:grpSp>
          <p:sp>
            <p:nvSpPr>
              <p:cNvPr id="118798" name="Text Box 14"/>
              <p:cNvSpPr txBox="1">
                <a:spLocks noChangeArrowheads="1"/>
              </p:cNvSpPr>
              <p:nvPr/>
            </p:nvSpPr>
            <p:spPr bwMode="auto">
              <a:xfrm>
                <a:off x="3186" y="1103"/>
                <a:ext cx="91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b="1" dirty="0">
                    <a:solidFill>
                      <a:prstClr val="white"/>
                    </a:solidFill>
                    <a:latin typeface="Times New Roman" pitchFamily="18" charset="0"/>
                    <a:cs typeface="Arial" charset="0"/>
                  </a:rPr>
                  <a:t>Sires (50%)</a:t>
                </a:r>
              </a:p>
            </p:txBody>
          </p:sp>
          <p:sp>
            <p:nvSpPr>
              <p:cNvPr id="118799" name="Freeform 15"/>
              <p:cNvSpPr>
                <a:spLocks/>
              </p:cNvSpPr>
              <p:nvPr/>
            </p:nvSpPr>
            <p:spPr bwMode="auto">
              <a:xfrm>
                <a:off x="4640" y="2495"/>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0" name="Freeform 16"/>
              <p:cNvSpPr>
                <a:spLocks/>
              </p:cNvSpPr>
              <p:nvPr/>
            </p:nvSpPr>
            <p:spPr bwMode="auto">
              <a:xfrm>
                <a:off x="5168" y="2495"/>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1" name="Freeform 17"/>
              <p:cNvSpPr>
                <a:spLocks/>
              </p:cNvSpPr>
              <p:nvPr/>
            </p:nvSpPr>
            <p:spPr bwMode="auto">
              <a:xfrm>
                <a:off x="4736" y="2927"/>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2" name="Freeform 18"/>
              <p:cNvSpPr>
                <a:spLocks/>
              </p:cNvSpPr>
              <p:nvPr/>
            </p:nvSpPr>
            <p:spPr bwMode="auto">
              <a:xfrm>
                <a:off x="5264" y="2831"/>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3" name="Freeform 19"/>
              <p:cNvSpPr>
                <a:spLocks/>
              </p:cNvSpPr>
              <p:nvPr/>
            </p:nvSpPr>
            <p:spPr bwMode="auto">
              <a:xfrm>
                <a:off x="5264" y="3167"/>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4" name="Freeform 20"/>
              <p:cNvSpPr>
                <a:spLocks/>
              </p:cNvSpPr>
              <p:nvPr/>
            </p:nvSpPr>
            <p:spPr bwMode="auto">
              <a:xfrm>
                <a:off x="4832" y="3215"/>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5" name="Freeform 21"/>
              <p:cNvSpPr>
                <a:spLocks/>
              </p:cNvSpPr>
              <p:nvPr/>
            </p:nvSpPr>
            <p:spPr bwMode="auto">
              <a:xfrm>
                <a:off x="4976" y="2207"/>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6" name="Freeform 22"/>
              <p:cNvSpPr>
                <a:spLocks/>
              </p:cNvSpPr>
              <p:nvPr/>
            </p:nvSpPr>
            <p:spPr bwMode="auto">
              <a:xfrm>
                <a:off x="4688" y="1967"/>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7" name="Freeform 23"/>
              <p:cNvSpPr>
                <a:spLocks/>
              </p:cNvSpPr>
              <p:nvPr/>
            </p:nvSpPr>
            <p:spPr bwMode="auto">
              <a:xfrm>
                <a:off x="5456" y="2197"/>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8" name="Freeform 24"/>
              <p:cNvSpPr>
                <a:spLocks/>
              </p:cNvSpPr>
              <p:nvPr/>
            </p:nvSpPr>
            <p:spPr bwMode="auto">
              <a:xfrm>
                <a:off x="5216" y="1919"/>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09" name="Line 25"/>
              <p:cNvSpPr>
                <a:spLocks noChangeShapeType="1"/>
              </p:cNvSpPr>
              <p:nvPr/>
            </p:nvSpPr>
            <p:spPr bwMode="auto">
              <a:xfrm flipH="1" flipV="1">
                <a:off x="4014" y="2092"/>
                <a:ext cx="447" cy="3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prstClr val="white"/>
                  </a:solidFill>
                  <a:latin typeface="Arial" charset="0"/>
                  <a:cs typeface="Arial" charset="0"/>
                </a:endParaRPr>
              </a:p>
            </p:txBody>
          </p:sp>
          <p:sp>
            <p:nvSpPr>
              <p:cNvPr id="118810" name="Line 26"/>
              <p:cNvSpPr>
                <a:spLocks noChangeShapeType="1"/>
              </p:cNvSpPr>
              <p:nvPr/>
            </p:nvSpPr>
            <p:spPr bwMode="auto">
              <a:xfrm flipH="1">
                <a:off x="4014" y="2528"/>
                <a:ext cx="447" cy="28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prstClr val="white"/>
                  </a:solidFill>
                  <a:latin typeface="Arial" charset="0"/>
                  <a:cs typeface="Arial" charset="0"/>
                </a:endParaRPr>
              </a:p>
            </p:txBody>
          </p:sp>
          <p:sp>
            <p:nvSpPr>
              <p:cNvPr id="118811" name="Freeform 27"/>
              <p:cNvSpPr>
                <a:spLocks/>
              </p:cNvSpPr>
              <p:nvPr/>
            </p:nvSpPr>
            <p:spPr bwMode="auto">
              <a:xfrm>
                <a:off x="5456" y="1621"/>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12" name="Freeform 28"/>
              <p:cNvSpPr>
                <a:spLocks/>
              </p:cNvSpPr>
              <p:nvPr/>
            </p:nvSpPr>
            <p:spPr bwMode="auto">
              <a:xfrm>
                <a:off x="5072" y="1525"/>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0000"/>
                  </a:solidFill>
                  <a:latin typeface="Arial" charset="0"/>
                </a:endParaRPr>
              </a:p>
            </p:txBody>
          </p:sp>
          <p:sp>
            <p:nvSpPr>
              <p:cNvPr id="118813" name="Freeform 29"/>
              <p:cNvSpPr>
                <a:spLocks/>
              </p:cNvSpPr>
              <p:nvPr/>
            </p:nvSpPr>
            <p:spPr bwMode="auto">
              <a:xfrm>
                <a:off x="4640" y="1621"/>
                <a:ext cx="256" cy="202"/>
              </a:xfrm>
              <a:custGeom>
                <a:avLst/>
                <a:gdLst>
                  <a:gd name="T0" fmla="*/ 15 w 577"/>
                  <a:gd name="T1" fmla="*/ 171 h 348"/>
                  <a:gd name="T2" fmla="*/ 15 w 577"/>
                  <a:gd name="T3" fmla="*/ 219 h 348"/>
                  <a:gd name="T4" fmla="*/ 17 w 577"/>
                  <a:gd name="T5" fmla="*/ 251 h 348"/>
                  <a:gd name="T6" fmla="*/ 14 w 577"/>
                  <a:gd name="T7" fmla="*/ 275 h 348"/>
                  <a:gd name="T8" fmla="*/ 0 w 577"/>
                  <a:gd name="T9" fmla="*/ 339 h 348"/>
                  <a:gd name="T10" fmla="*/ 15 w 577"/>
                  <a:gd name="T11" fmla="*/ 341 h 348"/>
                  <a:gd name="T12" fmla="*/ 25 w 577"/>
                  <a:gd name="T13" fmla="*/ 334 h 348"/>
                  <a:gd name="T14" fmla="*/ 32 w 577"/>
                  <a:gd name="T15" fmla="*/ 299 h 348"/>
                  <a:gd name="T16" fmla="*/ 58 w 577"/>
                  <a:gd name="T17" fmla="*/ 259 h 348"/>
                  <a:gd name="T18" fmla="*/ 77 w 577"/>
                  <a:gd name="T19" fmla="*/ 263 h 348"/>
                  <a:gd name="T20" fmla="*/ 96 w 577"/>
                  <a:gd name="T21" fmla="*/ 304 h 348"/>
                  <a:gd name="T22" fmla="*/ 141 w 577"/>
                  <a:gd name="T23" fmla="*/ 335 h 348"/>
                  <a:gd name="T24" fmla="*/ 122 w 577"/>
                  <a:gd name="T25" fmla="*/ 260 h 348"/>
                  <a:gd name="T26" fmla="*/ 126 w 577"/>
                  <a:gd name="T27" fmla="*/ 222 h 348"/>
                  <a:gd name="T28" fmla="*/ 137 w 577"/>
                  <a:gd name="T29" fmla="*/ 199 h 348"/>
                  <a:gd name="T30" fmla="*/ 164 w 577"/>
                  <a:gd name="T31" fmla="*/ 216 h 348"/>
                  <a:gd name="T32" fmla="*/ 182 w 577"/>
                  <a:gd name="T33" fmla="*/ 225 h 348"/>
                  <a:gd name="T34" fmla="*/ 200 w 577"/>
                  <a:gd name="T35" fmla="*/ 243 h 348"/>
                  <a:gd name="T36" fmla="*/ 224 w 577"/>
                  <a:gd name="T37" fmla="*/ 233 h 348"/>
                  <a:gd name="T38" fmla="*/ 262 w 577"/>
                  <a:gd name="T39" fmla="*/ 215 h 348"/>
                  <a:gd name="T40" fmla="*/ 321 w 577"/>
                  <a:gd name="T41" fmla="*/ 212 h 348"/>
                  <a:gd name="T42" fmla="*/ 337 w 577"/>
                  <a:gd name="T43" fmla="*/ 265 h 348"/>
                  <a:gd name="T44" fmla="*/ 348 w 577"/>
                  <a:gd name="T45" fmla="*/ 343 h 348"/>
                  <a:gd name="T46" fmla="*/ 391 w 577"/>
                  <a:gd name="T47" fmla="*/ 335 h 348"/>
                  <a:gd name="T48" fmla="*/ 385 w 577"/>
                  <a:gd name="T49" fmla="*/ 299 h 348"/>
                  <a:gd name="T50" fmla="*/ 390 w 577"/>
                  <a:gd name="T51" fmla="*/ 276 h 348"/>
                  <a:gd name="T52" fmla="*/ 397 w 577"/>
                  <a:gd name="T53" fmla="*/ 241 h 348"/>
                  <a:gd name="T54" fmla="*/ 417 w 577"/>
                  <a:gd name="T55" fmla="*/ 236 h 348"/>
                  <a:gd name="T56" fmla="*/ 454 w 577"/>
                  <a:gd name="T57" fmla="*/ 205 h 348"/>
                  <a:gd name="T58" fmla="*/ 472 w 577"/>
                  <a:gd name="T59" fmla="*/ 182 h 348"/>
                  <a:gd name="T60" fmla="*/ 483 w 577"/>
                  <a:gd name="T61" fmla="*/ 149 h 348"/>
                  <a:gd name="T62" fmla="*/ 503 w 577"/>
                  <a:gd name="T63" fmla="*/ 137 h 348"/>
                  <a:gd name="T64" fmla="*/ 524 w 577"/>
                  <a:gd name="T65" fmla="*/ 135 h 348"/>
                  <a:gd name="T66" fmla="*/ 542 w 577"/>
                  <a:gd name="T67" fmla="*/ 136 h 348"/>
                  <a:gd name="T68" fmla="*/ 558 w 577"/>
                  <a:gd name="T69" fmla="*/ 122 h 348"/>
                  <a:gd name="T70" fmla="*/ 554 w 577"/>
                  <a:gd name="T71" fmla="*/ 101 h 348"/>
                  <a:gd name="T72" fmla="*/ 551 w 577"/>
                  <a:gd name="T73" fmla="*/ 90 h 348"/>
                  <a:gd name="T74" fmla="*/ 554 w 577"/>
                  <a:gd name="T75" fmla="*/ 52 h 348"/>
                  <a:gd name="T76" fmla="*/ 570 w 577"/>
                  <a:gd name="T77" fmla="*/ 11 h 348"/>
                  <a:gd name="T78" fmla="*/ 535 w 577"/>
                  <a:gd name="T79" fmla="*/ 16 h 348"/>
                  <a:gd name="T80" fmla="*/ 511 w 577"/>
                  <a:gd name="T81" fmla="*/ 6 h 348"/>
                  <a:gd name="T82" fmla="*/ 483 w 577"/>
                  <a:gd name="T83" fmla="*/ 5 h 348"/>
                  <a:gd name="T84" fmla="*/ 469 w 577"/>
                  <a:gd name="T85" fmla="*/ 10 h 348"/>
                  <a:gd name="T86" fmla="*/ 446 w 577"/>
                  <a:gd name="T87" fmla="*/ 11 h 348"/>
                  <a:gd name="T88" fmla="*/ 410 w 577"/>
                  <a:gd name="T89" fmla="*/ 12 h 348"/>
                  <a:gd name="T90" fmla="*/ 350 w 577"/>
                  <a:gd name="T91" fmla="*/ 16 h 348"/>
                  <a:gd name="T92" fmla="*/ 286 w 577"/>
                  <a:gd name="T93" fmla="*/ 20 h 348"/>
                  <a:gd name="T94" fmla="*/ 233 w 577"/>
                  <a:gd name="T95" fmla="*/ 21 h 348"/>
                  <a:gd name="T96" fmla="*/ 190 w 577"/>
                  <a:gd name="T97" fmla="*/ 13 h 348"/>
                  <a:gd name="T98" fmla="*/ 141 w 577"/>
                  <a:gd name="T99" fmla="*/ 5 h 348"/>
                  <a:gd name="T100" fmla="*/ 92 w 577"/>
                  <a:gd name="T101" fmla="*/ 1 h 348"/>
                  <a:gd name="T102" fmla="*/ 29 w 577"/>
                  <a:gd name="T103" fmla="*/ 11 h 348"/>
                  <a:gd name="T104" fmla="*/ 446 w 577"/>
                  <a:gd name="T105" fmla="*/ 41 h 348"/>
                  <a:gd name="T106" fmla="*/ 445 w 577"/>
                  <a:gd name="T107" fmla="*/ 50 h 348"/>
                  <a:gd name="T108" fmla="*/ 448 w 577"/>
                  <a:gd name="T109" fmla="*/ 52 h 348"/>
                  <a:gd name="T110" fmla="*/ 450 w 577"/>
                  <a:gd name="T111" fmla="*/ 55 h 348"/>
                  <a:gd name="T112" fmla="*/ 455 w 577"/>
                  <a:gd name="T113" fmla="*/ 50 h 348"/>
                  <a:gd name="T114" fmla="*/ 452 w 577"/>
                  <a:gd name="T115" fmla="*/ 4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7" h="348">
                    <a:moveTo>
                      <a:pt x="15" y="124"/>
                    </a:moveTo>
                    <a:lnTo>
                      <a:pt x="15" y="129"/>
                    </a:lnTo>
                    <a:lnTo>
                      <a:pt x="15" y="134"/>
                    </a:lnTo>
                    <a:lnTo>
                      <a:pt x="15" y="139"/>
                    </a:lnTo>
                    <a:lnTo>
                      <a:pt x="15" y="145"/>
                    </a:lnTo>
                    <a:lnTo>
                      <a:pt x="15" y="150"/>
                    </a:lnTo>
                    <a:lnTo>
                      <a:pt x="15" y="155"/>
                    </a:lnTo>
                    <a:lnTo>
                      <a:pt x="15" y="160"/>
                    </a:lnTo>
                    <a:lnTo>
                      <a:pt x="15" y="166"/>
                    </a:lnTo>
                    <a:lnTo>
                      <a:pt x="15" y="171"/>
                    </a:lnTo>
                    <a:lnTo>
                      <a:pt x="15" y="176"/>
                    </a:lnTo>
                    <a:lnTo>
                      <a:pt x="15" y="182"/>
                    </a:lnTo>
                    <a:lnTo>
                      <a:pt x="15" y="187"/>
                    </a:lnTo>
                    <a:lnTo>
                      <a:pt x="15" y="194"/>
                    </a:lnTo>
                    <a:lnTo>
                      <a:pt x="15" y="199"/>
                    </a:lnTo>
                    <a:lnTo>
                      <a:pt x="15" y="204"/>
                    </a:lnTo>
                    <a:lnTo>
                      <a:pt x="15" y="210"/>
                    </a:lnTo>
                    <a:lnTo>
                      <a:pt x="15" y="212"/>
                    </a:lnTo>
                    <a:lnTo>
                      <a:pt x="15" y="216"/>
                    </a:lnTo>
                    <a:lnTo>
                      <a:pt x="15" y="219"/>
                    </a:lnTo>
                    <a:lnTo>
                      <a:pt x="16" y="222"/>
                    </a:lnTo>
                    <a:lnTo>
                      <a:pt x="16" y="225"/>
                    </a:lnTo>
                    <a:lnTo>
                      <a:pt x="16" y="229"/>
                    </a:lnTo>
                    <a:lnTo>
                      <a:pt x="17" y="231"/>
                    </a:lnTo>
                    <a:lnTo>
                      <a:pt x="17" y="235"/>
                    </a:lnTo>
                    <a:lnTo>
                      <a:pt x="17" y="239"/>
                    </a:lnTo>
                    <a:lnTo>
                      <a:pt x="17" y="241"/>
                    </a:lnTo>
                    <a:lnTo>
                      <a:pt x="17" y="245"/>
                    </a:lnTo>
                    <a:lnTo>
                      <a:pt x="17" y="249"/>
                    </a:lnTo>
                    <a:lnTo>
                      <a:pt x="17" y="251"/>
                    </a:lnTo>
                    <a:lnTo>
                      <a:pt x="16" y="255"/>
                    </a:lnTo>
                    <a:lnTo>
                      <a:pt x="16" y="258"/>
                    </a:lnTo>
                    <a:lnTo>
                      <a:pt x="15" y="261"/>
                    </a:lnTo>
                    <a:lnTo>
                      <a:pt x="15" y="263"/>
                    </a:lnTo>
                    <a:lnTo>
                      <a:pt x="15" y="264"/>
                    </a:lnTo>
                    <a:lnTo>
                      <a:pt x="15" y="266"/>
                    </a:lnTo>
                    <a:lnTo>
                      <a:pt x="14" y="268"/>
                    </a:lnTo>
                    <a:lnTo>
                      <a:pt x="14" y="270"/>
                    </a:lnTo>
                    <a:lnTo>
                      <a:pt x="14" y="273"/>
                    </a:lnTo>
                    <a:lnTo>
                      <a:pt x="14" y="275"/>
                    </a:lnTo>
                    <a:lnTo>
                      <a:pt x="14" y="278"/>
                    </a:lnTo>
                    <a:lnTo>
                      <a:pt x="14" y="279"/>
                    </a:lnTo>
                    <a:lnTo>
                      <a:pt x="12" y="281"/>
                    </a:lnTo>
                    <a:lnTo>
                      <a:pt x="12" y="284"/>
                    </a:lnTo>
                    <a:lnTo>
                      <a:pt x="12" y="285"/>
                    </a:lnTo>
                    <a:lnTo>
                      <a:pt x="11" y="288"/>
                    </a:lnTo>
                    <a:lnTo>
                      <a:pt x="10" y="290"/>
                    </a:lnTo>
                    <a:lnTo>
                      <a:pt x="10" y="291"/>
                    </a:lnTo>
                    <a:lnTo>
                      <a:pt x="9" y="293"/>
                    </a:lnTo>
                    <a:lnTo>
                      <a:pt x="0" y="339"/>
                    </a:lnTo>
                    <a:lnTo>
                      <a:pt x="1" y="340"/>
                    </a:lnTo>
                    <a:lnTo>
                      <a:pt x="3" y="340"/>
                    </a:lnTo>
                    <a:lnTo>
                      <a:pt x="4" y="340"/>
                    </a:lnTo>
                    <a:lnTo>
                      <a:pt x="7" y="340"/>
                    </a:lnTo>
                    <a:lnTo>
                      <a:pt x="8" y="340"/>
                    </a:lnTo>
                    <a:lnTo>
                      <a:pt x="9" y="340"/>
                    </a:lnTo>
                    <a:lnTo>
                      <a:pt x="10" y="341"/>
                    </a:lnTo>
                    <a:lnTo>
                      <a:pt x="12" y="341"/>
                    </a:lnTo>
                    <a:lnTo>
                      <a:pt x="14" y="341"/>
                    </a:lnTo>
                    <a:lnTo>
                      <a:pt x="15" y="341"/>
                    </a:lnTo>
                    <a:lnTo>
                      <a:pt x="16" y="341"/>
                    </a:lnTo>
                    <a:lnTo>
                      <a:pt x="18" y="341"/>
                    </a:lnTo>
                    <a:lnTo>
                      <a:pt x="19" y="343"/>
                    </a:lnTo>
                    <a:lnTo>
                      <a:pt x="21" y="343"/>
                    </a:lnTo>
                    <a:lnTo>
                      <a:pt x="23" y="343"/>
                    </a:lnTo>
                    <a:lnTo>
                      <a:pt x="24" y="343"/>
                    </a:lnTo>
                    <a:lnTo>
                      <a:pt x="24" y="341"/>
                    </a:lnTo>
                    <a:lnTo>
                      <a:pt x="25" y="339"/>
                    </a:lnTo>
                    <a:lnTo>
                      <a:pt x="25" y="336"/>
                    </a:lnTo>
                    <a:lnTo>
                      <a:pt x="25" y="334"/>
                    </a:lnTo>
                    <a:lnTo>
                      <a:pt x="26" y="330"/>
                    </a:lnTo>
                    <a:lnTo>
                      <a:pt x="26" y="326"/>
                    </a:lnTo>
                    <a:lnTo>
                      <a:pt x="28" y="323"/>
                    </a:lnTo>
                    <a:lnTo>
                      <a:pt x="28" y="318"/>
                    </a:lnTo>
                    <a:lnTo>
                      <a:pt x="29" y="314"/>
                    </a:lnTo>
                    <a:lnTo>
                      <a:pt x="30" y="310"/>
                    </a:lnTo>
                    <a:lnTo>
                      <a:pt x="30" y="306"/>
                    </a:lnTo>
                    <a:lnTo>
                      <a:pt x="31" y="303"/>
                    </a:lnTo>
                    <a:lnTo>
                      <a:pt x="32" y="300"/>
                    </a:lnTo>
                    <a:lnTo>
                      <a:pt x="32" y="299"/>
                    </a:lnTo>
                    <a:lnTo>
                      <a:pt x="33" y="298"/>
                    </a:lnTo>
                    <a:lnTo>
                      <a:pt x="33" y="296"/>
                    </a:lnTo>
                    <a:lnTo>
                      <a:pt x="36" y="294"/>
                    </a:lnTo>
                    <a:lnTo>
                      <a:pt x="39" y="290"/>
                    </a:lnTo>
                    <a:lnTo>
                      <a:pt x="42" y="285"/>
                    </a:lnTo>
                    <a:lnTo>
                      <a:pt x="45" y="280"/>
                    </a:lnTo>
                    <a:lnTo>
                      <a:pt x="49" y="274"/>
                    </a:lnTo>
                    <a:lnTo>
                      <a:pt x="51" y="269"/>
                    </a:lnTo>
                    <a:lnTo>
                      <a:pt x="54" y="264"/>
                    </a:lnTo>
                    <a:lnTo>
                      <a:pt x="58" y="259"/>
                    </a:lnTo>
                    <a:lnTo>
                      <a:pt x="61" y="254"/>
                    </a:lnTo>
                    <a:lnTo>
                      <a:pt x="65" y="250"/>
                    </a:lnTo>
                    <a:lnTo>
                      <a:pt x="67" y="248"/>
                    </a:lnTo>
                    <a:lnTo>
                      <a:pt x="71" y="246"/>
                    </a:lnTo>
                    <a:lnTo>
                      <a:pt x="72" y="246"/>
                    </a:lnTo>
                    <a:lnTo>
                      <a:pt x="74" y="248"/>
                    </a:lnTo>
                    <a:lnTo>
                      <a:pt x="74" y="251"/>
                    </a:lnTo>
                    <a:lnTo>
                      <a:pt x="75" y="256"/>
                    </a:lnTo>
                    <a:lnTo>
                      <a:pt x="75" y="259"/>
                    </a:lnTo>
                    <a:lnTo>
                      <a:pt x="77" y="263"/>
                    </a:lnTo>
                    <a:lnTo>
                      <a:pt x="78" y="265"/>
                    </a:lnTo>
                    <a:lnTo>
                      <a:pt x="79" y="269"/>
                    </a:lnTo>
                    <a:lnTo>
                      <a:pt x="80" y="274"/>
                    </a:lnTo>
                    <a:lnTo>
                      <a:pt x="82" y="278"/>
                    </a:lnTo>
                    <a:lnTo>
                      <a:pt x="85" y="283"/>
                    </a:lnTo>
                    <a:lnTo>
                      <a:pt x="87" y="286"/>
                    </a:lnTo>
                    <a:lnTo>
                      <a:pt x="89" y="291"/>
                    </a:lnTo>
                    <a:lnTo>
                      <a:pt x="92" y="296"/>
                    </a:lnTo>
                    <a:lnTo>
                      <a:pt x="94" y="300"/>
                    </a:lnTo>
                    <a:lnTo>
                      <a:pt x="96" y="304"/>
                    </a:lnTo>
                    <a:lnTo>
                      <a:pt x="98" y="308"/>
                    </a:lnTo>
                    <a:lnTo>
                      <a:pt x="100" y="310"/>
                    </a:lnTo>
                    <a:lnTo>
                      <a:pt x="101" y="313"/>
                    </a:lnTo>
                    <a:lnTo>
                      <a:pt x="101" y="314"/>
                    </a:lnTo>
                    <a:lnTo>
                      <a:pt x="112" y="345"/>
                    </a:lnTo>
                    <a:lnTo>
                      <a:pt x="146" y="347"/>
                    </a:lnTo>
                    <a:lnTo>
                      <a:pt x="146" y="345"/>
                    </a:lnTo>
                    <a:lnTo>
                      <a:pt x="144" y="344"/>
                    </a:lnTo>
                    <a:lnTo>
                      <a:pt x="143" y="340"/>
                    </a:lnTo>
                    <a:lnTo>
                      <a:pt x="141" y="335"/>
                    </a:lnTo>
                    <a:lnTo>
                      <a:pt x="139" y="330"/>
                    </a:lnTo>
                    <a:lnTo>
                      <a:pt x="136" y="324"/>
                    </a:lnTo>
                    <a:lnTo>
                      <a:pt x="134" y="316"/>
                    </a:lnTo>
                    <a:lnTo>
                      <a:pt x="132" y="309"/>
                    </a:lnTo>
                    <a:lnTo>
                      <a:pt x="129" y="301"/>
                    </a:lnTo>
                    <a:lnTo>
                      <a:pt x="127" y="293"/>
                    </a:lnTo>
                    <a:lnTo>
                      <a:pt x="126" y="284"/>
                    </a:lnTo>
                    <a:lnTo>
                      <a:pt x="123" y="276"/>
                    </a:lnTo>
                    <a:lnTo>
                      <a:pt x="122" y="268"/>
                    </a:lnTo>
                    <a:lnTo>
                      <a:pt x="122" y="260"/>
                    </a:lnTo>
                    <a:lnTo>
                      <a:pt x="122" y="254"/>
                    </a:lnTo>
                    <a:lnTo>
                      <a:pt x="123" y="246"/>
                    </a:lnTo>
                    <a:lnTo>
                      <a:pt x="123" y="246"/>
                    </a:lnTo>
                    <a:lnTo>
                      <a:pt x="123" y="245"/>
                    </a:lnTo>
                    <a:lnTo>
                      <a:pt x="123" y="243"/>
                    </a:lnTo>
                    <a:lnTo>
                      <a:pt x="123" y="239"/>
                    </a:lnTo>
                    <a:lnTo>
                      <a:pt x="125" y="235"/>
                    </a:lnTo>
                    <a:lnTo>
                      <a:pt x="125" y="231"/>
                    </a:lnTo>
                    <a:lnTo>
                      <a:pt x="125" y="226"/>
                    </a:lnTo>
                    <a:lnTo>
                      <a:pt x="126" y="222"/>
                    </a:lnTo>
                    <a:lnTo>
                      <a:pt x="127" y="217"/>
                    </a:lnTo>
                    <a:lnTo>
                      <a:pt x="127" y="212"/>
                    </a:lnTo>
                    <a:lnTo>
                      <a:pt x="128" y="209"/>
                    </a:lnTo>
                    <a:lnTo>
                      <a:pt x="129" y="205"/>
                    </a:lnTo>
                    <a:lnTo>
                      <a:pt x="130" y="201"/>
                    </a:lnTo>
                    <a:lnTo>
                      <a:pt x="132" y="200"/>
                    </a:lnTo>
                    <a:lnTo>
                      <a:pt x="133" y="197"/>
                    </a:lnTo>
                    <a:lnTo>
                      <a:pt x="134" y="197"/>
                    </a:lnTo>
                    <a:lnTo>
                      <a:pt x="135" y="197"/>
                    </a:lnTo>
                    <a:lnTo>
                      <a:pt x="137" y="199"/>
                    </a:lnTo>
                    <a:lnTo>
                      <a:pt x="140" y="200"/>
                    </a:lnTo>
                    <a:lnTo>
                      <a:pt x="142" y="201"/>
                    </a:lnTo>
                    <a:lnTo>
                      <a:pt x="144" y="202"/>
                    </a:lnTo>
                    <a:lnTo>
                      <a:pt x="148" y="204"/>
                    </a:lnTo>
                    <a:lnTo>
                      <a:pt x="150" y="206"/>
                    </a:lnTo>
                    <a:lnTo>
                      <a:pt x="154" y="209"/>
                    </a:lnTo>
                    <a:lnTo>
                      <a:pt x="156" y="210"/>
                    </a:lnTo>
                    <a:lnTo>
                      <a:pt x="158" y="212"/>
                    </a:lnTo>
                    <a:lnTo>
                      <a:pt x="162" y="215"/>
                    </a:lnTo>
                    <a:lnTo>
                      <a:pt x="164" y="216"/>
                    </a:lnTo>
                    <a:lnTo>
                      <a:pt x="167" y="217"/>
                    </a:lnTo>
                    <a:lnTo>
                      <a:pt x="169" y="219"/>
                    </a:lnTo>
                    <a:lnTo>
                      <a:pt x="170" y="220"/>
                    </a:lnTo>
                    <a:lnTo>
                      <a:pt x="171" y="220"/>
                    </a:lnTo>
                    <a:lnTo>
                      <a:pt x="172" y="220"/>
                    </a:lnTo>
                    <a:lnTo>
                      <a:pt x="174" y="221"/>
                    </a:lnTo>
                    <a:lnTo>
                      <a:pt x="175" y="221"/>
                    </a:lnTo>
                    <a:lnTo>
                      <a:pt x="177" y="222"/>
                    </a:lnTo>
                    <a:lnTo>
                      <a:pt x="179" y="224"/>
                    </a:lnTo>
                    <a:lnTo>
                      <a:pt x="182" y="225"/>
                    </a:lnTo>
                    <a:lnTo>
                      <a:pt x="184" y="226"/>
                    </a:lnTo>
                    <a:lnTo>
                      <a:pt x="186" y="229"/>
                    </a:lnTo>
                    <a:lnTo>
                      <a:pt x="190" y="230"/>
                    </a:lnTo>
                    <a:lnTo>
                      <a:pt x="192" y="231"/>
                    </a:lnTo>
                    <a:lnTo>
                      <a:pt x="195" y="234"/>
                    </a:lnTo>
                    <a:lnTo>
                      <a:pt x="197" y="235"/>
                    </a:lnTo>
                    <a:lnTo>
                      <a:pt x="198" y="238"/>
                    </a:lnTo>
                    <a:lnTo>
                      <a:pt x="200" y="239"/>
                    </a:lnTo>
                    <a:lnTo>
                      <a:pt x="200" y="240"/>
                    </a:lnTo>
                    <a:lnTo>
                      <a:pt x="200" y="243"/>
                    </a:lnTo>
                    <a:lnTo>
                      <a:pt x="203" y="243"/>
                    </a:lnTo>
                    <a:lnTo>
                      <a:pt x="204" y="243"/>
                    </a:lnTo>
                    <a:lnTo>
                      <a:pt x="206" y="243"/>
                    </a:lnTo>
                    <a:lnTo>
                      <a:pt x="209" y="241"/>
                    </a:lnTo>
                    <a:lnTo>
                      <a:pt x="211" y="241"/>
                    </a:lnTo>
                    <a:lnTo>
                      <a:pt x="214" y="240"/>
                    </a:lnTo>
                    <a:lnTo>
                      <a:pt x="217" y="239"/>
                    </a:lnTo>
                    <a:lnTo>
                      <a:pt x="219" y="238"/>
                    </a:lnTo>
                    <a:lnTo>
                      <a:pt x="221" y="235"/>
                    </a:lnTo>
                    <a:lnTo>
                      <a:pt x="224" y="233"/>
                    </a:lnTo>
                    <a:lnTo>
                      <a:pt x="226" y="231"/>
                    </a:lnTo>
                    <a:lnTo>
                      <a:pt x="230" y="229"/>
                    </a:lnTo>
                    <a:lnTo>
                      <a:pt x="233" y="226"/>
                    </a:lnTo>
                    <a:lnTo>
                      <a:pt x="237" y="225"/>
                    </a:lnTo>
                    <a:lnTo>
                      <a:pt x="240" y="222"/>
                    </a:lnTo>
                    <a:lnTo>
                      <a:pt x="245" y="221"/>
                    </a:lnTo>
                    <a:lnTo>
                      <a:pt x="248" y="219"/>
                    </a:lnTo>
                    <a:lnTo>
                      <a:pt x="253" y="217"/>
                    </a:lnTo>
                    <a:lnTo>
                      <a:pt x="258" y="216"/>
                    </a:lnTo>
                    <a:lnTo>
                      <a:pt x="262" y="215"/>
                    </a:lnTo>
                    <a:lnTo>
                      <a:pt x="268" y="214"/>
                    </a:lnTo>
                    <a:lnTo>
                      <a:pt x="273" y="212"/>
                    </a:lnTo>
                    <a:lnTo>
                      <a:pt x="278" y="212"/>
                    </a:lnTo>
                    <a:lnTo>
                      <a:pt x="282" y="212"/>
                    </a:lnTo>
                    <a:lnTo>
                      <a:pt x="292" y="212"/>
                    </a:lnTo>
                    <a:lnTo>
                      <a:pt x="299" y="212"/>
                    </a:lnTo>
                    <a:lnTo>
                      <a:pt x="306" y="211"/>
                    </a:lnTo>
                    <a:lnTo>
                      <a:pt x="311" y="212"/>
                    </a:lnTo>
                    <a:lnTo>
                      <a:pt x="316" y="212"/>
                    </a:lnTo>
                    <a:lnTo>
                      <a:pt x="321" y="212"/>
                    </a:lnTo>
                    <a:lnTo>
                      <a:pt x="324" y="214"/>
                    </a:lnTo>
                    <a:lnTo>
                      <a:pt x="328" y="216"/>
                    </a:lnTo>
                    <a:lnTo>
                      <a:pt x="330" y="219"/>
                    </a:lnTo>
                    <a:lnTo>
                      <a:pt x="332" y="221"/>
                    </a:lnTo>
                    <a:lnTo>
                      <a:pt x="335" y="226"/>
                    </a:lnTo>
                    <a:lnTo>
                      <a:pt x="336" y="231"/>
                    </a:lnTo>
                    <a:lnTo>
                      <a:pt x="336" y="238"/>
                    </a:lnTo>
                    <a:lnTo>
                      <a:pt x="337" y="245"/>
                    </a:lnTo>
                    <a:lnTo>
                      <a:pt x="337" y="254"/>
                    </a:lnTo>
                    <a:lnTo>
                      <a:pt x="337" y="265"/>
                    </a:lnTo>
                    <a:lnTo>
                      <a:pt x="338" y="266"/>
                    </a:lnTo>
                    <a:lnTo>
                      <a:pt x="339" y="269"/>
                    </a:lnTo>
                    <a:lnTo>
                      <a:pt x="341" y="271"/>
                    </a:lnTo>
                    <a:lnTo>
                      <a:pt x="343" y="274"/>
                    </a:lnTo>
                    <a:lnTo>
                      <a:pt x="345" y="278"/>
                    </a:lnTo>
                    <a:lnTo>
                      <a:pt x="347" y="281"/>
                    </a:lnTo>
                    <a:lnTo>
                      <a:pt x="348" y="285"/>
                    </a:lnTo>
                    <a:lnTo>
                      <a:pt x="348" y="289"/>
                    </a:lnTo>
                    <a:lnTo>
                      <a:pt x="347" y="341"/>
                    </a:lnTo>
                    <a:lnTo>
                      <a:pt x="348" y="343"/>
                    </a:lnTo>
                    <a:lnTo>
                      <a:pt x="350" y="344"/>
                    </a:lnTo>
                    <a:lnTo>
                      <a:pt x="352" y="345"/>
                    </a:lnTo>
                    <a:lnTo>
                      <a:pt x="357" y="345"/>
                    </a:lnTo>
                    <a:lnTo>
                      <a:pt x="361" y="345"/>
                    </a:lnTo>
                    <a:lnTo>
                      <a:pt x="364" y="345"/>
                    </a:lnTo>
                    <a:lnTo>
                      <a:pt x="368" y="344"/>
                    </a:lnTo>
                    <a:lnTo>
                      <a:pt x="371" y="343"/>
                    </a:lnTo>
                    <a:lnTo>
                      <a:pt x="390" y="341"/>
                    </a:lnTo>
                    <a:lnTo>
                      <a:pt x="391" y="339"/>
                    </a:lnTo>
                    <a:lnTo>
                      <a:pt x="391" y="335"/>
                    </a:lnTo>
                    <a:lnTo>
                      <a:pt x="390" y="331"/>
                    </a:lnTo>
                    <a:lnTo>
                      <a:pt x="390" y="328"/>
                    </a:lnTo>
                    <a:lnTo>
                      <a:pt x="390" y="324"/>
                    </a:lnTo>
                    <a:lnTo>
                      <a:pt x="389" y="320"/>
                    </a:lnTo>
                    <a:lnTo>
                      <a:pt x="389" y="316"/>
                    </a:lnTo>
                    <a:lnTo>
                      <a:pt x="387" y="313"/>
                    </a:lnTo>
                    <a:lnTo>
                      <a:pt x="386" y="309"/>
                    </a:lnTo>
                    <a:lnTo>
                      <a:pt x="386" y="305"/>
                    </a:lnTo>
                    <a:lnTo>
                      <a:pt x="386" y="303"/>
                    </a:lnTo>
                    <a:lnTo>
                      <a:pt x="385" y="299"/>
                    </a:lnTo>
                    <a:lnTo>
                      <a:pt x="385" y="296"/>
                    </a:lnTo>
                    <a:lnTo>
                      <a:pt x="385" y="295"/>
                    </a:lnTo>
                    <a:lnTo>
                      <a:pt x="385" y="293"/>
                    </a:lnTo>
                    <a:lnTo>
                      <a:pt x="386" y="291"/>
                    </a:lnTo>
                    <a:lnTo>
                      <a:pt x="386" y="290"/>
                    </a:lnTo>
                    <a:lnTo>
                      <a:pt x="387" y="288"/>
                    </a:lnTo>
                    <a:lnTo>
                      <a:pt x="387" y="285"/>
                    </a:lnTo>
                    <a:lnTo>
                      <a:pt x="389" y="283"/>
                    </a:lnTo>
                    <a:lnTo>
                      <a:pt x="389" y="280"/>
                    </a:lnTo>
                    <a:lnTo>
                      <a:pt x="390" y="276"/>
                    </a:lnTo>
                    <a:lnTo>
                      <a:pt x="390" y="273"/>
                    </a:lnTo>
                    <a:lnTo>
                      <a:pt x="391" y="269"/>
                    </a:lnTo>
                    <a:lnTo>
                      <a:pt x="391" y="265"/>
                    </a:lnTo>
                    <a:lnTo>
                      <a:pt x="392" y="261"/>
                    </a:lnTo>
                    <a:lnTo>
                      <a:pt x="392" y="258"/>
                    </a:lnTo>
                    <a:lnTo>
                      <a:pt x="392" y="254"/>
                    </a:lnTo>
                    <a:lnTo>
                      <a:pt x="393" y="251"/>
                    </a:lnTo>
                    <a:lnTo>
                      <a:pt x="394" y="248"/>
                    </a:lnTo>
                    <a:lnTo>
                      <a:pt x="396" y="245"/>
                    </a:lnTo>
                    <a:lnTo>
                      <a:pt x="397" y="241"/>
                    </a:lnTo>
                    <a:lnTo>
                      <a:pt x="398" y="240"/>
                    </a:lnTo>
                    <a:lnTo>
                      <a:pt x="399" y="240"/>
                    </a:lnTo>
                    <a:lnTo>
                      <a:pt x="401" y="239"/>
                    </a:lnTo>
                    <a:lnTo>
                      <a:pt x="404" y="238"/>
                    </a:lnTo>
                    <a:lnTo>
                      <a:pt x="406" y="238"/>
                    </a:lnTo>
                    <a:lnTo>
                      <a:pt x="407" y="238"/>
                    </a:lnTo>
                    <a:lnTo>
                      <a:pt x="410" y="238"/>
                    </a:lnTo>
                    <a:lnTo>
                      <a:pt x="410" y="238"/>
                    </a:lnTo>
                    <a:lnTo>
                      <a:pt x="413" y="238"/>
                    </a:lnTo>
                    <a:lnTo>
                      <a:pt x="417" y="236"/>
                    </a:lnTo>
                    <a:lnTo>
                      <a:pt x="421" y="234"/>
                    </a:lnTo>
                    <a:lnTo>
                      <a:pt x="425" y="231"/>
                    </a:lnTo>
                    <a:lnTo>
                      <a:pt x="428" y="229"/>
                    </a:lnTo>
                    <a:lnTo>
                      <a:pt x="433" y="226"/>
                    </a:lnTo>
                    <a:lnTo>
                      <a:pt x="436" y="222"/>
                    </a:lnTo>
                    <a:lnTo>
                      <a:pt x="440" y="219"/>
                    </a:lnTo>
                    <a:lnTo>
                      <a:pt x="445" y="215"/>
                    </a:lnTo>
                    <a:lnTo>
                      <a:pt x="448" y="211"/>
                    </a:lnTo>
                    <a:lnTo>
                      <a:pt x="450" y="207"/>
                    </a:lnTo>
                    <a:lnTo>
                      <a:pt x="454" y="205"/>
                    </a:lnTo>
                    <a:lnTo>
                      <a:pt x="457" y="202"/>
                    </a:lnTo>
                    <a:lnTo>
                      <a:pt x="460" y="200"/>
                    </a:lnTo>
                    <a:lnTo>
                      <a:pt x="462" y="199"/>
                    </a:lnTo>
                    <a:lnTo>
                      <a:pt x="463" y="197"/>
                    </a:lnTo>
                    <a:lnTo>
                      <a:pt x="465" y="196"/>
                    </a:lnTo>
                    <a:lnTo>
                      <a:pt x="466" y="194"/>
                    </a:lnTo>
                    <a:lnTo>
                      <a:pt x="467" y="191"/>
                    </a:lnTo>
                    <a:lnTo>
                      <a:pt x="468" y="187"/>
                    </a:lnTo>
                    <a:lnTo>
                      <a:pt x="470" y="185"/>
                    </a:lnTo>
                    <a:lnTo>
                      <a:pt x="472" y="182"/>
                    </a:lnTo>
                    <a:lnTo>
                      <a:pt x="473" y="180"/>
                    </a:lnTo>
                    <a:lnTo>
                      <a:pt x="473" y="179"/>
                    </a:lnTo>
                    <a:lnTo>
                      <a:pt x="474" y="174"/>
                    </a:lnTo>
                    <a:lnTo>
                      <a:pt x="474" y="169"/>
                    </a:lnTo>
                    <a:lnTo>
                      <a:pt x="475" y="165"/>
                    </a:lnTo>
                    <a:lnTo>
                      <a:pt x="476" y="161"/>
                    </a:lnTo>
                    <a:lnTo>
                      <a:pt x="477" y="157"/>
                    </a:lnTo>
                    <a:lnTo>
                      <a:pt x="479" y="154"/>
                    </a:lnTo>
                    <a:lnTo>
                      <a:pt x="481" y="151"/>
                    </a:lnTo>
                    <a:lnTo>
                      <a:pt x="483" y="149"/>
                    </a:lnTo>
                    <a:lnTo>
                      <a:pt x="486" y="146"/>
                    </a:lnTo>
                    <a:lnTo>
                      <a:pt x="487" y="144"/>
                    </a:lnTo>
                    <a:lnTo>
                      <a:pt x="489" y="142"/>
                    </a:lnTo>
                    <a:lnTo>
                      <a:pt x="491" y="140"/>
                    </a:lnTo>
                    <a:lnTo>
                      <a:pt x="494" y="139"/>
                    </a:lnTo>
                    <a:lnTo>
                      <a:pt x="495" y="139"/>
                    </a:lnTo>
                    <a:lnTo>
                      <a:pt x="497" y="137"/>
                    </a:lnTo>
                    <a:lnTo>
                      <a:pt x="498" y="137"/>
                    </a:lnTo>
                    <a:lnTo>
                      <a:pt x="501" y="137"/>
                    </a:lnTo>
                    <a:lnTo>
                      <a:pt x="503" y="137"/>
                    </a:lnTo>
                    <a:lnTo>
                      <a:pt x="505" y="137"/>
                    </a:lnTo>
                    <a:lnTo>
                      <a:pt x="508" y="137"/>
                    </a:lnTo>
                    <a:lnTo>
                      <a:pt x="510" y="137"/>
                    </a:lnTo>
                    <a:lnTo>
                      <a:pt x="512" y="136"/>
                    </a:lnTo>
                    <a:lnTo>
                      <a:pt x="515" y="136"/>
                    </a:lnTo>
                    <a:lnTo>
                      <a:pt x="516" y="136"/>
                    </a:lnTo>
                    <a:lnTo>
                      <a:pt x="518" y="136"/>
                    </a:lnTo>
                    <a:lnTo>
                      <a:pt x="521" y="136"/>
                    </a:lnTo>
                    <a:lnTo>
                      <a:pt x="522" y="135"/>
                    </a:lnTo>
                    <a:lnTo>
                      <a:pt x="524" y="135"/>
                    </a:lnTo>
                    <a:lnTo>
                      <a:pt x="524" y="135"/>
                    </a:lnTo>
                    <a:lnTo>
                      <a:pt x="525" y="135"/>
                    </a:lnTo>
                    <a:lnTo>
                      <a:pt x="526" y="135"/>
                    </a:lnTo>
                    <a:lnTo>
                      <a:pt x="529" y="136"/>
                    </a:lnTo>
                    <a:lnTo>
                      <a:pt x="530" y="136"/>
                    </a:lnTo>
                    <a:lnTo>
                      <a:pt x="532" y="137"/>
                    </a:lnTo>
                    <a:lnTo>
                      <a:pt x="535" y="137"/>
                    </a:lnTo>
                    <a:lnTo>
                      <a:pt x="537" y="137"/>
                    </a:lnTo>
                    <a:lnTo>
                      <a:pt x="539" y="136"/>
                    </a:lnTo>
                    <a:lnTo>
                      <a:pt x="542" y="136"/>
                    </a:lnTo>
                    <a:lnTo>
                      <a:pt x="543" y="135"/>
                    </a:lnTo>
                    <a:lnTo>
                      <a:pt x="545" y="134"/>
                    </a:lnTo>
                    <a:lnTo>
                      <a:pt x="547" y="132"/>
                    </a:lnTo>
                    <a:lnTo>
                      <a:pt x="549" y="131"/>
                    </a:lnTo>
                    <a:lnTo>
                      <a:pt x="551" y="130"/>
                    </a:lnTo>
                    <a:lnTo>
                      <a:pt x="553" y="129"/>
                    </a:lnTo>
                    <a:lnTo>
                      <a:pt x="554" y="127"/>
                    </a:lnTo>
                    <a:lnTo>
                      <a:pt x="556" y="125"/>
                    </a:lnTo>
                    <a:lnTo>
                      <a:pt x="557" y="124"/>
                    </a:lnTo>
                    <a:lnTo>
                      <a:pt x="558" y="122"/>
                    </a:lnTo>
                    <a:lnTo>
                      <a:pt x="559" y="120"/>
                    </a:lnTo>
                    <a:lnTo>
                      <a:pt x="559" y="117"/>
                    </a:lnTo>
                    <a:lnTo>
                      <a:pt x="559" y="115"/>
                    </a:lnTo>
                    <a:lnTo>
                      <a:pt x="559" y="112"/>
                    </a:lnTo>
                    <a:lnTo>
                      <a:pt x="558" y="110"/>
                    </a:lnTo>
                    <a:lnTo>
                      <a:pt x="558" y="107"/>
                    </a:lnTo>
                    <a:lnTo>
                      <a:pt x="557" y="106"/>
                    </a:lnTo>
                    <a:lnTo>
                      <a:pt x="556" y="103"/>
                    </a:lnTo>
                    <a:lnTo>
                      <a:pt x="556" y="102"/>
                    </a:lnTo>
                    <a:lnTo>
                      <a:pt x="554" y="101"/>
                    </a:lnTo>
                    <a:lnTo>
                      <a:pt x="553" y="100"/>
                    </a:lnTo>
                    <a:lnTo>
                      <a:pt x="553" y="100"/>
                    </a:lnTo>
                    <a:lnTo>
                      <a:pt x="553" y="101"/>
                    </a:lnTo>
                    <a:lnTo>
                      <a:pt x="553" y="102"/>
                    </a:lnTo>
                    <a:lnTo>
                      <a:pt x="554" y="105"/>
                    </a:lnTo>
                    <a:lnTo>
                      <a:pt x="554" y="102"/>
                    </a:lnTo>
                    <a:lnTo>
                      <a:pt x="553" y="101"/>
                    </a:lnTo>
                    <a:lnTo>
                      <a:pt x="553" y="97"/>
                    </a:lnTo>
                    <a:lnTo>
                      <a:pt x="552" y="95"/>
                    </a:lnTo>
                    <a:lnTo>
                      <a:pt x="551" y="90"/>
                    </a:lnTo>
                    <a:lnTo>
                      <a:pt x="550" y="86"/>
                    </a:lnTo>
                    <a:lnTo>
                      <a:pt x="549" y="81"/>
                    </a:lnTo>
                    <a:lnTo>
                      <a:pt x="547" y="77"/>
                    </a:lnTo>
                    <a:lnTo>
                      <a:pt x="546" y="72"/>
                    </a:lnTo>
                    <a:lnTo>
                      <a:pt x="546" y="67"/>
                    </a:lnTo>
                    <a:lnTo>
                      <a:pt x="546" y="63"/>
                    </a:lnTo>
                    <a:lnTo>
                      <a:pt x="547" y="60"/>
                    </a:lnTo>
                    <a:lnTo>
                      <a:pt x="549" y="56"/>
                    </a:lnTo>
                    <a:lnTo>
                      <a:pt x="551" y="53"/>
                    </a:lnTo>
                    <a:lnTo>
                      <a:pt x="554" y="52"/>
                    </a:lnTo>
                    <a:lnTo>
                      <a:pt x="559" y="51"/>
                    </a:lnTo>
                    <a:lnTo>
                      <a:pt x="565" y="45"/>
                    </a:lnTo>
                    <a:lnTo>
                      <a:pt x="570" y="40"/>
                    </a:lnTo>
                    <a:lnTo>
                      <a:pt x="573" y="35"/>
                    </a:lnTo>
                    <a:lnTo>
                      <a:pt x="574" y="28"/>
                    </a:lnTo>
                    <a:lnTo>
                      <a:pt x="576" y="25"/>
                    </a:lnTo>
                    <a:lnTo>
                      <a:pt x="576" y="21"/>
                    </a:lnTo>
                    <a:lnTo>
                      <a:pt x="574" y="17"/>
                    </a:lnTo>
                    <a:lnTo>
                      <a:pt x="572" y="13"/>
                    </a:lnTo>
                    <a:lnTo>
                      <a:pt x="570" y="11"/>
                    </a:lnTo>
                    <a:lnTo>
                      <a:pt x="566" y="10"/>
                    </a:lnTo>
                    <a:lnTo>
                      <a:pt x="563" y="8"/>
                    </a:lnTo>
                    <a:lnTo>
                      <a:pt x="558" y="8"/>
                    </a:lnTo>
                    <a:lnTo>
                      <a:pt x="553" y="8"/>
                    </a:lnTo>
                    <a:lnTo>
                      <a:pt x="549" y="11"/>
                    </a:lnTo>
                    <a:lnTo>
                      <a:pt x="544" y="12"/>
                    </a:lnTo>
                    <a:lnTo>
                      <a:pt x="539" y="16"/>
                    </a:lnTo>
                    <a:lnTo>
                      <a:pt x="538" y="16"/>
                    </a:lnTo>
                    <a:lnTo>
                      <a:pt x="537" y="16"/>
                    </a:lnTo>
                    <a:lnTo>
                      <a:pt x="535" y="16"/>
                    </a:lnTo>
                    <a:lnTo>
                      <a:pt x="533" y="16"/>
                    </a:lnTo>
                    <a:lnTo>
                      <a:pt x="531" y="16"/>
                    </a:lnTo>
                    <a:lnTo>
                      <a:pt x="529" y="15"/>
                    </a:lnTo>
                    <a:lnTo>
                      <a:pt x="526" y="13"/>
                    </a:lnTo>
                    <a:lnTo>
                      <a:pt x="524" y="12"/>
                    </a:lnTo>
                    <a:lnTo>
                      <a:pt x="521" y="11"/>
                    </a:lnTo>
                    <a:lnTo>
                      <a:pt x="518" y="10"/>
                    </a:lnTo>
                    <a:lnTo>
                      <a:pt x="516" y="8"/>
                    </a:lnTo>
                    <a:lnTo>
                      <a:pt x="514" y="7"/>
                    </a:lnTo>
                    <a:lnTo>
                      <a:pt x="511" y="6"/>
                    </a:lnTo>
                    <a:lnTo>
                      <a:pt x="509" y="5"/>
                    </a:lnTo>
                    <a:lnTo>
                      <a:pt x="508" y="3"/>
                    </a:lnTo>
                    <a:lnTo>
                      <a:pt x="507" y="3"/>
                    </a:lnTo>
                    <a:lnTo>
                      <a:pt x="503" y="2"/>
                    </a:lnTo>
                    <a:lnTo>
                      <a:pt x="501" y="2"/>
                    </a:lnTo>
                    <a:lnTo>
                      <a:pt x="497" y="1"/>
                    </a:lnTo>
                    <a:lnTo>
                      <a:pt x="494" y="1"/>
                    </a:lnTo>
                    <a:lnTo>
                      <a:pt x="489" y="2"/>
                    </a:lnTo>
                    <a:lnTo>
                      <a:pt x="486" y="3"/>
                    </a:lnTo>
                    <a:lnTo>
                      <a:pt x="483" y="5"/>
                    </a:lnTo>
                    <a:lnTo>
                      <a:pt x="481" y="7"/>
                    </a:lnTo>
                    <a:lnTo>
                      <a:pt x="481" y="7"/>
                    </a:lnTo>
                    <a:lnTo>
                      <a:pt x="480" y="7"/>
                    </a:lnTo>
                    <a:lnTo>
                      <a:pt x="479" y="7"/>
                    </a:lnTo>
                    <a:lnTo>
                      <a:pt x="477" y="8"/>
                    </a:lnTo>
                    <a:lnTo>
                      <a:pt x="475" y="8"/>
                    </a:lnTo>
                    <a:lnTo>
                      <a:pt x="474" y="8"/>
                    </a:lnTo>
                    <a:lnTo>
                      <a:pt x="473" y="10"/>
                    </a:lnTo>
                    <a:lnTo>
                      <a:pt x="472" y="10"/>
                    </a:lnTo>
                    <a:lnTo>
                      <a:pt x="469" y="10"/>
                    </a:lnTo>
                    <a:lnTo>
                      <a:pt x="468" y="10"/>
                    </a:lnTo>
                    <a:lnTo>
                      <a:pt x="466" y="10"/>
                    </a:lnTo>
                    <a:lnTo>
                      <a:pt x="463" y="10"/>
                    </a:lnTo>
                    <a:lnTo>
                      <a:pt x="461" y="10"/>
                    </a:lnTo>
                    <a:lnTo>
                      <a:pt x="459" y="10"/>
                    </a:lnTo>
                    <a:lnTo>
                      <a:pt x="456" y="10"/>
                    </a:lnTo>
                    <a:lnTo>
                      <a:pt x="454" y="11"/>
                    </a:lnTo>
                    <a:lnTo>
                      <a:pt x="452" y="11"/>
                    </a:lnTo>
                    <a:lnTo>
                      <a:pt x="449" y="11"/>
                    </a:lnTo>
                    <a:lnTo>
                      <a:pt x="446" y="11"/>
                    </a:lnTo>
                    <a:lnTo>
                      <a:pt x="443" y="11"/>
                    </a:lnTo>
                    <a:lnTo>
                      <a:pt x="441" y="11"/>
                    </a:lnTo>
                    <a:lnTo>
                      <a:pt x="439" y="11"/>
                    </a:lnTo>
                    <a:lnTo>
                      <a:pt x="436" y="11"/>
                    </a:lnTo>
                    <a:lnTo>
                      <a:pt x="434" y="11"/>
                    </a:lnTo>
                    <a:lnTo>
                      <a:pt x="429" y="11"/>
                    </a:lnTo>
                    <a:lnTo>
                      <a:pt x="424" y="11"/>
                    </a:lnTo>
                    <a:lnTo>
                      <a:pt x="419" y="11"/>
                    </a:lnTo>
                    <a:lnTo>
                      <a:pt x="414" y="12"/>
                    </a:lnTo>
                    <a:lnTo>
                      <a:pt x="410" y="12"/>
                    </a:lnTo>
                    <a:lnTo>
                      <a:pt x="404" y="12"/>
                    </a:lnTo>
                    <a:lnTo>
                      <a:pt x="398" y="12"/>
                    </a:lnTo>
                    <a:lnTo>
                      <a:pt x="392" y="12"/>
                    </a:lnTo>
                    <a:lnTo>
                      <a:pt x="386" y="13"/>
                    </a:lnTo>
                    <a:lnTo>
                      <a:pt x="380" y="13"/>
                    </a:lnTo>
                    <a:lnTo>
                      <a:pt x="375" y="13"/>
                    </a:lnTo>
                    <a:lnTo>
                      <a:pt x="369" y="15"/>
                    </a:lnTo>
                    <a:lnTo>
                      <a:pt x="363" y="15"/>
                    </a:lnTo>
                    <a:lnTo>
                      <a:pt x="356" y="15"/>
                    </a:lnTo>
                    <a:lnTo>
                      <a:pt x="350" y="16"/>
                    </a:lnTo>
                    <a:lnTo>
                      <a:pt x="344" y="16"/>
                    </a:lnTo>
                    <a:lnTo>
                      <a:pt x="337" y="16"/>
                    </a:lnTo>
                    <a:lnTo>
                      <a:pt x="331" y="17"/>
                    </a:lnTo>
                    <a:lnTo>
                      <a:pt x="324" y="17"/>
                    </a:lnTo>
                    <a:lnTo>
                      <a:pt x="318" y="18"/>
                    </a:lnTo>
                    <a:lnTo>
                      <a:pt x="311" y="18"/>
                    </a:lnTo>
                    <a:lnTo>
                      <a:pt x="306" y="18"/>
                    </a:lnTo>
                    <a:lnTo>
                      <a:pt x="299" y="20"/>
                    </a:lnTo>
                    <a:lnTo>
                      <a:pt x="293" y="20"/>
                    </a:lnTo>
                    <a:lnTo>
                      <a:pt x="286" y="20"/>
                    </a:lnTo>
                    <a:lnTo>
                      <a:pt x="280" y="20"/>
                    </a:lnTo>
                    <a:lnTo>
                      <a:pt x="274" y="20"/>
                    </a:lnTo>
                    <a:lnTo>
                      <a:pt x="268" y="21"/>
                    </a:lnTo>
                    <a:lnTo>
                      <a:pt x="261" y="21"/>
                    </a:lnTo>
                    <a:lnTo>
                      <a:pt x="255" y="21"/>
                    </a:lnTo>
                    <a:lnTo>
                      <a:pt x="250" y="21"/>
                    </a:lnTo>
                    <a:lnTo>
                      <a:pt x="245" y="21"/>
                    </a:lnTo>
                    <a:lnTo>
                      <a:pt x="241" y="21"/>
                    </a:lnTo>
                    <a:lnTo>
                      <a:pt x="238" y="21"/>
                    </a:lnTo>
                    <a:lnTo>
                      <a:pt x="233" y="21"/>
                    </a:lnTo>
                    <a:lnTo>
                      <a:pt x="230" y="20"/>
                    </a:lnTo>
                    <a:lnTo>
                      <a:pt x="226" y="20"/>
                    </a:lnTo>
                    <a:lnTo>
                      <a:pt x="221" y="20"/>
                    </a:lnTo>
                    <a:lnTo>
                      <a:pt x="218" y="18"/>
                    </a:lnTo>
                    <a:lnTo>
                      <a:pt x="213" y="18"/>
                    </a:lnTo>
                    <a:lnTo>
                      <a:pt x="209" y="17"/>
                    </a:lnTo>
                    <a:lnTo>
                      <a:pt x="204" y="16"/>
                    </a:lnTo>
                    <a:lnTo>
                      <a:pt x="199" y="16"/>
                    </a:lnTo>
                    <a:lnTo>
                      <a:pt x="195" y="15"/>
                    </a:lnTo>
                    <a:lnTo>
                      <a:pt x="190" y="13"/>
                    </a:lnTo>
                    <a:lnTo>
                      <a:pt x="185" y="12"/>
                    </a:lnTo>
                    <a:lnTo>
                      <a:pt x="181" y="12"/>
                    </a:lnTo>
                    <a:lnTo>
                      <a:pt x="176" y="11"/>
                    </a:lnTo>
                    <a:lnTo>
                      <a:pt x="171" y="10"/>
                    </a:lnTo>
                    <a:lnTo>
                      <a:pt x="165" y="10"/>
                    </a:lnTo>
                    <a:lnTo>
                      <a:pt x="161" y="8"/>
                    </a:lnTo>
                    <a:lnTo>
                      <a:pt x="156" y="7"/>
                    </a:lnTo>
                    <a:lnTo>
                      <a:pt x="151" y="6"/>
                    </a:lnTo>
                    <a:lnTo>
                      <a:pt x="146" y="6"/>
                    </a:lnTo>
                    <a:lnTo>
                      <a:pt x="141" y="5"/>
                    </a:lnTo>
                    <a:lnTo>
                      <a:pt x="136" y="5"/>
                    </a:lnTo>
                    <a:lnTo>
                      <a:pt x="132" y="3"/>
                    </a:lnTo>
                    <a:lnTo>
                      <a:pt x="127" y="2"/>
                    </a:lnTo>
                    <a:lnTo>
                      <a:pt x="121" y="2"/>
                    </a:lnTo>
                    <a:lnTo>
                      <a:pt x="116" y="1"/>
                    </a:lnTo>
                    <a:lnTo>
                      <a:pt x="113" y="1"/>
                    </a:lnTo>
                    <a:lnTo>
                      <a:pt x="108" y="1"/>
                    </a:lnTo>
                    <a:lnTo>
                      <a:pt x="103" y="1"/>
                    </a:lnTo>
                    <a:lnTo>
                      <a:pt x="99" y="1"/>
                    </a:lnTo>
                    <a:lnTo>
                      <a:pt x="92" y="1"/>
                    </a:lnTo>
                    <a:lnTo>
                      <a:pt x="84" y="1"/>
                    </a:lnTo>
                    <a:lnTo>
                      <a:pt x="77" y="0"/>
                    </a:lnTo>
                    <a:lnTo>
                      <a:pt x="68" y="0"/>
                    </a:lnTo>
                    <a:lnTo>
                      <a:pt x="63" y="0"/>
                    </a:lnTo>
                    <a:lnTo>
                      <a:pt x="56" y="0"/>
                    </a:lnTo>
                    <a:lnTo>
                      <a:pt x="49" y="1"/>
                    </a:lnTo>
                    <a:lnTo>
                      <a:pt x="43" y="2"/>
                    </a:lnTo>
                    <a:lnTo>
                      <a:pt x="38" y="5"/>
                    </a:lnTo>
                    <a:lnTo>
                      <a:pt x="33" y="7"/>
                    </a:lnTo>
                    <a:lnTo>
                      <a:pt x="29" y="11"/>
                    </a:lnTo>
                    <a:lnTo>
                      <a:pt x="25" y="15"/>
                    </a:lnTo>
                    <a:lnTo>
                      <a:pt x="22" y="21"/>
                    </a:lnTo>
                    <a:lnTo>
                      <a:pt x="19" y="28"/>
                    </a:lnTo>
                    <a:lnTo>
                      <a:pt x="18" y="37"/>
                    </a:lnTo>
                    <a:lnTo>
                      <a:pt x="17" y="47"/>
                    </a:lnTo>
                    <a:lnTo>
                      <a:pt x="15" y="124"/>
                    </a:lnTo>
                    <a:lnTo>
                      <a:pt x="448" y="40"/>
                    </a:lnTo>
                    <a:lnTo>
                      <a:pt x="447" y="40"/>
                    </a:lnTo>
                    <a:lnTo>
                      <a:pt x="446" y="41"/>
                    </a:lnTo>
                    <a:lnTo>
                      <a:pt x="446" y="41"/>
                    </a:lnTo>
                    <a:lnTo>
                      <a:pt x="446" y="41"/>
                    </a:lnTo>
                    <a:lnTo>
                      <a:pt x="445" y="42"/>
                    </a:lnTo>
                    <a:lnTo>
                      <a:pt x="445" y="43"/>
                    </a:lnTo>
                    <a:lnTo>
                      <a:pt x="445" y="43"/>
                    </a:lnTo>
                    <a:lnTo>
                      <a:pt x="445" y="43"/>
                    </a:lnTo>
                    <a:lnTo>
                      <a:pt x="445" y="45"/>
                    </a:lnTo>
                    <a:lnTo>
                      <a:pt x="443" y="45"/>
                    </a:lnTo>
                    <a:lnTo>
                      <a:pt x="443" y="48"/>
                    </a:lnTo>
                    <a:lnTo>
                      <a:pt x="445" y="48"/>
                    </a:lnTo>
                    <a:lnTo>
                      <a:pt x="445" y="50"/>
                    </a:lnTo>
                    <a:lnTo>
                      <a:pt x="445" y="50"/>
                    </a:lnTo>
                    <a:lnTo>
                      <a:pt x="446" y="50"/>
                    </a:lnTo>
                    <a:lnTo>
                      <a:pt x="446" y="50"/>
                    </a:lnTo>
                    <a:lnTo>
                      <a:pt x="446" y="50"/>
                    </a:lnTo>
                    <a:lnTo>
                      <a:pt x="446" y="51"/>
                    </a:lnTo>
                    <a:lnTo>
                      <a:pt x="447" y="51"/>
                    </a:lnTo>
                    <a:lnTo>
                      <a:pt x="447" y="51"/>
                    </a:lnTo>
                    <a:lnTo>
                      <a:pt x="447" y="51"/>
                    </a:lnTo>
                    <a:lnTo>
                      <a:pt x="447" y="52"/>
                    </a:lnTo>
                    <a:lnTo>
                      <a:pt x="448" y="52"/>
                    </a:lnTo>
                    <a:lnTo>
                      <a:pt x="448" y="53"/>
                    </a:lnTo>
                    <a:lnTo>
                      <a:pt x="448" y="53"/>
                    </a:lnTo>
                    <a:lnTo>
                      <a:pt x="448" y="53"/>
                    </a:lnTo>
                    <a:lnTo>
                      <a:pt x="448" y="53"/>
                    </a:lnTo>
                    <a:lnTo>
                      <a:pt x="449" y="53"/>
                    </a:lnTo>
                    <a:lnTo>
                      <a:pt x="449" y="53"/>
                    </a:lnTo>
                    <a:lnTo>
                      <a:pt x="449" y="53"/>
                    </a:lnTo>
                    <a:lnTo>
                      <a:pt x="449" y="53"/>
                    </a:lnTo>
                    <a:lnTo>
                      <a:pt x="449" y="55"/>
                    </a:lnTo>
                    <a:lnTo>
                      <a:pt x="450" y="55"/>
                    </a:lnTo>
                    <a:lnTo>
                      <a:pt x="450" y="55"/>
                    </a:lnTo>
                    <a:lnTo>
                      <a:pt x="453" y="56"/>
                    </a:lnTo>
                    <a:lnTo>
                      <a:pt x="453" y="56"/>
                    </a:lnTo>
                    <a:lnTo>
                      <a:pt x="454" y="55"/>
                    </a:lnTo>
                    <a:lnTo>
                      <a:pt x="454" y="55"/>
                    </a:lnTo>
                    <a:lnTo>
                      <a:pt x="454" y="55"/>
                    </a:lnTo>
                    <a:lnTo>
                      <a:pt x="455" y="53"/>
                    </a:lnTo>
                    <a:lnTo>
                      <a:pt x="455" y="53"/>
                    </a:lnTo>
                    <a:lnTo>
                      <a:pt x="455" y="53"/>
                    </a:lnTo>
                    <a:lnTo>
                      <a:pt x="455" y="50"/>
                    </a:lnTo>
                    <a:lnTo>
                      <a:pt x="455" y="48"/>
                    </a:lnTo>
                    <a:lnTo>
                      <a:pt x="454" y="48"/>
                    </a:lnTo>
                    <a:lnTo>
                      <a:pt x="454" y="48"/>
                    </a:lnTo>
                    <a:lnTo>
                      <a:pt x="454" y="48"/>
                    </a:lnTo>
                    <a:lnTo>
                      <a:pt x="453" y="48"/>
                    </a:lnTo>
                    <a:lnTo>
                      <a:pt x="453" y="47"/>
                    </a:lnTo>
                    <a:lnTo>
                      <a:pt x="452" y="47"/>
                    </a:lnTo>
                    <a:lnTo>
                      <a:pt x="452" y="46"/>
                    </a:lnTo>
                    <a:lnTo>
                      <a:pt x="452" y="46"/>
                    </a:lnTo>
                    <a:lnTo>
                      <a:pt x="452" y="42"/>
                    </a:lnTo>
                    <a:lnTo>
                      <a:pt x="450" y="41"/>
                    </a:lnTo>
                    <a:lnTo>
                      <a:pt x="450" y="41"/>
                    </a:lnTo>
                    <a:lnTo>
                      <a:pt x="450" y="41"/>
                    </a:lnTo>
                    <a:lnTo>
                      <a:pt x="449" y="41"/>
                    </a:lnTo>
                    <a:lnTo>
                      <a:pt x="449" y="40"/>
                    </a:lnTo>
                    <a:lnTo>
                      <a:pt x="448" y="40"/>
                    </a:lnTo>
                    <a:lnTo>
                      <a:pt x="15" y="12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dirty="0">
                  <a:solidFill>
                    <a:srgbClr val="FF0000"/>
                  </a:solidFill>
                  <a:latin typeface="Arial" charset="0"/>
                </a:endParaRPr>
              </a:p>
            </p:txBody>
          </p:sp>
          <p:pic>
            <p:nvPicPr>
              <p:cNvPr id="118814" name="Picture 30" descr="VDAR Elluna 3155">
                <a:hlinkClick r:id="rId5"/>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43" y="2526"/>
                <a:ext cx="727" cy="477"/>
              </a:xfrm>
              <a:prstGeom prst="rect">
                <a:avLst/>
              </a:prstGeom>
              <a:noFill/>
              <a:extLst>
                <a:ext uri="{909E8E84-426E-40DD-AFC4-6F175D3DCCD1}">
                  <a14:hiddenFill xmlns:a14="http://schemas.microsoft.com/office/drawing/2010/main">
                    <a:solidFill>
                      <a:srgbClr val="FFFFFF"/>
                    </a:solidFill>
                  </a14:hiddenFill>
                </a:ext>
              </a:extLst>
            </p:spPr>
          </p:pic>
          <p:pic>
            <p:nvPicPr>
              <p:cNvPr id="118815" name="Picture 31" descr="VDAR Vision 243">
                <a:hlinkClick r:id="rId7"/>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38" y="1619"/>
                <a:ext cx="969" cy="571"/>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6440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6" name="TextBox 5"/>
          <p:cNvSpPr txBox="1"/>
          <p:nvPr/>
        </p:nvSpPr>
        <p:spPr>
          <a:xfrm>
            <a:off x="3287688" y="1268760"/>
            <a:ext cx="5400600" cy="2123658"/>
          </a:xfrm>
          <a:prstGeom prst="rect">
            <a:avLst/>
          </a:prstGeom>
          <a:noFill/>
        </p:spPr>
        <p:txBody>
          <a:bodyPr wrap="square" rtlCol="0">
            <a:spAutoFit/>
          </a:bodyPr>
          <a:lstStyle/>
          <a:p>
            <a:pPr fontAlgn="base">
              <a:spcBef>
                <a:spcPct val="0"/>
              </a:spcBef>
              <a:spcAft>
                <a:spcPct val="0"/>
              </a:spcAft>
            </a:pPr>
            <a:r>
              <a:rPr lang="en-AU" sz="6600" dirty="0">
                <a:solidFill>
                  <a:prstClr val="white"/>
                </a:solidFill>
                <a:latin typeface="Arial" charset="0"/>
                <a:cs typeface="Arial" charset="0"/>
              </a:rPr>
              <a:t>R = </a:t>
            </a:r>
            <a:r>
              <a:rPr lang="en-AU" sz="6600" u="sng" dirty="0" err="1">
                <a:solidFill>
                  <a:srgbClr val="6BB1C9">
                    <a:lumMod val="60000"/>
                    <a:lumOff val="40000"/>
                  </a:srgbClr>
                </a:solidFill>
                <a:latin typeface="Arial" charset="0"/>
                <a:cs typeface="Arial" charset="0"/>
              </a:rPr>
              <a:t>i</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n-AU" sz="6600" u="sng" dirty="0">
                <a:solidFill>
                  <a:srgbClr val="FFC000"/>
                </a:solidFill>
                <a:latin typeface="Arial" charset="0"/>
                <a:cs typeface="Arial" charset="0"/>
              </a:rPr>
              <a:t>r</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l-GR" sz="6600" u="sng" dirty="0">
                <a:solidFill>
                  <a:srgbClr val="FF0000"/>
                </a:solidFill>
                <a:latin typeface="Arial" charset="0"/>
                <a:cs typeface="Arial" charset="0"/>
              </a:rPr>
              <a:t>σ</a:t>
            </a:r>
            <a:r>
              <a:rPr lang="en-AU" sz="6600" baseline="-25000" dirty="0">
                <a:solidFill>
                  <a:srgbClr val="FF0000"/>
                </a:solidFill>
                <a:latin typeface="Arial" charset="0"/>
                <a:cs typeface="Arial" charset="0"/>
              </a:rPr>
              <a:t>g</a:t>
            </a:r>
          </a:p>
          <a:p>
            <a:pPr algn="ctr" fontAlgn="base">
              <a:spcBef>
                <a:spcPct val="0"/>
              </a:spcBef>
              <a:spcAft>
                <a:spcPct val="0"/>
              </a:spcAft>
            </a:pPr>
            <a:r>
              <a:rPr lang="en-AU" sz="6600" dirty="0">
                <a:solidFill>
                  <a:srgbClr val="92D050"/>
                </a:solidFill>
                <a:latin typeface="Arial" charset="0"/>
                <a:cs typeface="Arial" charset="0"/>
              </a:rPr>
              <a:t>L</a:t>
            </a:r>
          </a:p>
        </p:txBody>
      </p:sp>
      <p:sp>
        <p:nvSpPr>
          <p:cNvPr id="11" name="Title 1"/>
          <p:cNvSpPr txBox="1">
            <a:spLocks/>
          </p:cNvSpPr>
          <p:nvPr/>
        </p:nvSpPr>
        <p:spPr>
          <a:xfrm>
            <a:off x="2135560" y="260648"/>
            <a:ext cx="8064896" cy="936104"/>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p>
            <a:pPr algn="ctr">
              <a:spcBef>
                <a:spcPct val="0"/>
              </a:spcBef>
              <a:defRPr/>
            </a:pPr>
            <a:r>
              <a:rPr lang="en-AU"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What can the seedstock producer do to increase their rate of genetic gain?</a:t>
            </a:r>
          </a:p>
        </p:txBody>
      </p:sp>
      <p:sp>
        <p:nvSpPr>
          <p:cNvPr id="8" name="TextBox 7"/>
          <p:cNvSpPr txBox="1"/>
          <p:nvPr/>
        </p:nvSpPr>
        <p:spPr>
          <a:xfrm>
            <a:off x="1847528" y="3212976"/>
            <a:ext cx="8424936" cy="1569660"/>
          </a:xfrm>
          <a:prstGeom prst="rect">
            <a:avLst/>
          </a:prstGeom>
          <a:noFill/>
        </p:spPr>
        <p:txBody>
          <a:bodyPr wrap="square" rtlCol="0">
            <a:spAutoFit/>
          </a:bodyPr>
          <a:lstStyle/>
          <a:p>
            <a:pPr fontAlgn="base">
              <a:spcBef>
                <a:spcPct val="0"/>
              </a:spcBef>
              <a:spcAft>
                <a:spcPct val="0"/>
              </a:spcAft>
            </a:pPr>
            <a:r>
              <a:rPr lang="en-AU" sz="2400" dirty="0">
                <a:solidFill>
                  <a:srgbClr val="FFC000"/>
                </a:solidFill>
                <a:latin typeface="Arial" charset="0"/>
                <a:cs typeface="Arial" charset="0"/>
              </a:rPr>
              <a:t>r = Accuracy of selection</a:t>
            </a:r>
          </a:p>
          <a:p>
            <a:pPr fontAlgn="base">
              <a:spcBef>
                <a:spcPct val="0"/>
              </a:spcBef>
              <a:spcAft>
                <a:spcPct val="0"/>
              </a:spcAft>
            </a:pPr>
            <a:r>
              <a:rPr lang="en-AU" sz="2400" dirty="0">
                <a:solidFill>
                  <a:prstClr val="white"/>
                </a:solidFill>
                <a:latin typeface="Arial" charset="0"/>
                <a:cs typeface="Arial" charset="0"/>
              </a:rPr>
              <a:t>Accuracy is influenced by factors like heritability and the quality &amp; quantity of information available.  Improve accuracy by:</a:t>
            </a:r>
          </a:p>
        </p:txBody>
      </p:sp>
      <p:sp>
        <p:nvSpPr>
          <p:cNvPr id="9" name="Oval 8"/>
          <p:cNvSpPr/>
          <p:nvPr/>
        </p:nvSpPr>
        <p:spPr>
          <a:xfrm>
            <a:off x="5595934" y="1428736"/>
            <a:ext cx="864096" cy="1008112"/>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AU">
              <a:solidFill>
                <a:prstClr val="white"/>
              </a:solidFill>
            </a:endParaRPr>
          </a:p>
        </p:txBody>
      </p:sp>
      <p:sp>
        <p:nvSpPr>
          <p:cNvPr id="14" name="TextBox 13"/>
          <p:cNvSpPr txBox="1"/>
          <p:nvPr/>
        </p:nvSpPr>
        <p:spPr>
          <a:xfrm>
            <a:off x="3167042" y="4500570"/>
            <a:ext cx="7215238" cy="2123658"/>
          </a:xfrm>
          <a:prstGeom prst="rect">
            <a:avLst/>
          </a:prstGeom>
          <a:noFill/>
        </p:spPr>
        <p:txBody>
          <a:bodyPr wrap="square" rtlCol="0">
            <a:spAutoFit/>
          </a:bodyPr>
          <a:lstStyle/>
          <a:p>
            <a:pPr fontAlgn="base">
              <a:spcBef>
                <a:spcPct val="0"/>
              </a:spcBef>
              <a:spcAft>
                <a:spcPct val="0"/>
              </a:spcAft>
              <a:buFont typeface="Arial" pitchFamily="34" charset="0"/>
              <a:buChar char="•"/>
            </a:pPr>
            <a:r>
              <a:rPr lang="en-AU" sz="2400" dirty="0">
                <a:solidFill>
                  <a:prstClr val="white"/>
                </a:solidFill>
                <a:latin typeface="Arial" charset="0"/>
                <a:cs typeface="Arial" charset="0"/>
              </a:rPr>
              <a:t>Full and diligent recording within breeding program</a:t>
            </a:r>
          </a:p>
          <a:p>
            <a:pPr fontAlgn="base">
              <a:lnSpc>
                <a:spcPct val="150000"/>
              </a:lnSpc>
              <a:spcBef>
                <a:spcPct val="0"/>
              </a:spcBef>
              <a:spcAft>
                <a:spcPct val="0"/>
              </a:spcAft>
              <a:buFont typeface="Arial" pitchFamily="34" charset="0"/>
              <a:buChar char="•"/>
            </a:pPr>
            <a:r>
              <a:rPr lang="en-AU" sz="2400" dirty="0">
                <a:solidFill>
                  <a:prstClr val="white"/>
                </a:solidFill>
                <a:latin typeface="Arial" charset="0"/>
                <a:cs typeface="Arial" charset="0"/>
              </a:rPr>
              <a:t>Measure more traits within the breeding objective</a:t>
            </a:r>
          </a:p>
          <a:p>
            <a:pPr fontAlgn="base">
              <a:lnSpc>
                <a:spcPct val="150000"/>
              </a:lnSpc>
              <a:spcBef>
                <a:spcPct val="0"/>
              </a:spcBef>
              <a:spcAft>
                <a:spcPct val="0"/>
              </a:spcAft>
              <a:buFont typeface="Arial" pitchFamily="34" charset="0"/>
              <a:buChar char="•"/>
            </a:pPr>
            <a:r>
              <a:rPr lang="en-AU" sz="2400" dirty="0">
                <a:solidFill>
                  <a:prstClr val="white"/>
                </a:solidFill>
                <a:latin typeface="Arial" charset="0"/>
                <a:cs typeface="Arial" charset="0"/>
              </a:rPr>
              <a:t>Proven bulls v younger bulls</a:t>
            </a:r>
          </a:p>
          <a:p>
            <a:pPr fontAlgn="base">
              <a:lnSpc>
                <a:spcPct val="150000"/>
              </a:lnSpc>
              <a:spcBef>
                <a:spcPct val="0"/>
              </a:spcBef>
              <a:spcAft>
                <a:spcPct val="0"/>
              </a:spcAft>
              <a:buFont typeface="Arial" pitchFamily="34" charset="0"/>
              <a:buChar char="•"/>
            </a:pPr>
            <a:r>
              <a:rPr lang="en-AU" sz="2400" dirty="0">
                <a:solidFill>
                  <a:prstClr val="white"/>
                </a:solidFill>
                <a:latin typeface="Arial" charset="0"/>
                <a:cs typeface="Arial" charset="0"/>
              </a:rPr>
              <a:t>DNA can improve accuracy</a:t>
            </a:r>
          </a:p>
        </p:txBody>
      </p:sp>
    </p:spTree>
    <p:extLst>
      <p:ext uri="{BB962C8B-B14F-4D97-AF65-F5344CB8AC3E}">
        <p14:creationId xmlns:p14="http://schemas.microsoft.com/office/powerpoint/2010/main" val="8299662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348972"/>
            <a:ext cx="8064896" cy="936104"/>
          </a:xfrm>
        </p:spPr>
        <p:txBody>
          <a:bodyPr>
            <a:normAutofit/>
          </a:bodyPr>
          <a:lstStyle/>
          <a:p>
            <a:pPr eaLnBrk="1" hangingPunct="1"/>
            <a:r>
              <a:rPr lang="en-AU" dirty="0" smtClean="0">
                <a:latin typeface="Century Schoolbook" pitchFamily="18" charset="0"/>
              </a:rPr>
              <a:t>Outline</a:t>
            </a:r>
          </a:p>
        </p:txBody>
      </p:sp>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5" name="Content Placeholder 2"/>
          <p:cNvSpPr>
            <a:spLocks noGrp="1"/>
          </p:cNvSpPr>
          <p:nvPr>
            <p:ph idx="1"/>
          </p:nvPr>
        </p:nvSpPr>
        <p:spPr>
          <a:xfrm>
            <a:off x="1524000" y="1428736"/>
            <a:ext cx="8629650" cy="5041130"/>
          </a:xfrm>
        </p:spPr>
        <p:txBody>
          <a:bodyPr>
            <a:normAutofit/>
          </a:bodyPr>
          <a:lstStyle/>
          <a:p>
            <a:r>
              <a:rPr lang="en-AU" sz="3200" dirty="0" smtClean="0">
                <a:latin typeface="Century Schoolbook" pitchFamily="18" charset="0"/>
              </a:rPr>
              <a:t>The property &amp; enterprises</a:t>
            </a:r>
          </a:p>
          <a:p>
            <a:r>
              <a:rPr lang="en-AU" sz="3200" dirty="0" smtClean="0">
                <a:latin typeface="Century Schoolbook" pitchFamily="18" charset="0"/>
              </a:rPr>
              <a:t>Why are we different?</a:t>
            </a:r>
          </a:p>
          <a:p>
            <a:r>
              <a:rPr lang="en-AU" sz="3200" dirty="0" smtClean="0">
                <a:latin typeface="Century Schoolbook" pitchFamily="18" charset="0"/>
              </a:rPr>
              <a:t>Can we change genetics?</a:t>
            </a:r>
          </a:p>
          <a:p>
            <a:r>
              <a:rPr lang="en-AU" sz="3200" dirty="0" smtClean="0">
                <a:latin typeface="Century Schoolbook" pitchFamily="18" charset="0"/>
              </a:rPr>
              <a:t>Factors that effect genetic improvement</a:t>
            </a:r>
          </a:p>
          <a:p>
            <a:r>
              <a:rPr lang="en-AU" sz="3200" dirty="0" smtClean="0">
                <a:latin typeface="Century Schoolbook" pitchFamily="18" charset="0"/>
              </a:rPr>
              <a:t>What does genetic gain look like?</a:t>
            </a:r>
          </a:p>
          <a:p>
            <a:r>
              <a:rPr lang="en-AU" sz="3200" dirty="0" smtClean="0">
                <a:latin typeface="Century Schoolbook" pitchFamily="18" charset="0"/>
              </a:rPr>
              <a:t>Key messages</a:t>
            </a:r>
          </a:p>
          <a:p>
            <a:endParaRPr lang="en-AU" sz="3200" dirty="0" smtClean="0">
              <a:latin typeface="Century Schoolbook" pitchFamily="18" charset="0"/>
            </a:endParaRPr>
          </a:p>
        </p:txBody>
      </p:sp>
    </p:spTree>
    <p:extLst>
      <p:ext uri="{BB962C8B-B14F-4D97-AF65-F5344CB8AC3E}">
        <p14:creationId xmlns:p14="http://schemas.microsoft.com/office/powerpoint/2010/main" val="3721534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6" name="TextBox 5"/>
          <p:cNvSpPr txBox="1"/>
          <p:nvPr/>
        </p:nvSpPr>
        <p:spPr>
          <a:xfrm>
            <a:off x="3287688" y="1268760"/>
            <a:ext cx="5400600" cy="2123658"/>
          </a:xfrm>
          <a:prstGeom prst="rect">
            <a:avLst/>
          </a:prstGeom>
          <a:noFill/>
        </p:spPr>
        <p:txBody>
          <a:bodyPr wrap="square" rtlCol="0">
            <a:spAutoFit/>
          </a:bodyPr>
          <a:lstStyle/>
          <a:p>
            <a:pPr fontAlgn="base">
              <a:spcBef>
                <a:spcPct val="0"/>
              </a:spcBef>
              <a:spcAft>
                <a:spcPct val="0"/>
              </a:spcAft>
            </a:pPr>
            <a:r>
              <a:rPr lang="en-AU" sz="6600" dirty="0">
                <a:solidFill>
                  <a:prstClr val="white"/>
                </a:solidFill>
                <a:latin typeface="Arial" charset="0"/>
                <a:cs typeface="Arial" charset="0"/>
              </a:rPr>
              <a:t>R = </a:t>
            </a:r>
            <a:r>
              <a:rPr lang="en-AU" sz="6600" u="sng" dirty="0" err="1">
                <a:solidFill>
                  <a:srgbClr val="6BB1C9">
                    <a:lumMod val="60000"/>
                    <a:lumOff val="40000"/>
                  </a:srgbClr>
                </a:solidFill>
                <a:latin typeface="Arial" charset="0"/>
                <a:cs typeface="Arial" charset="0"/>
              </a:rPr>
              <a:t>i</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n-AU" sz="6600" u="sng" dirty="0">
                <a:solidFill>
                  <a:srgbClr val="FFC000"/>
                </a:solidFill>
                <a:latin typeface="Arial" charset="0"/>
                <a:cs typeface="Arial" charset="0"/>
              </a:rPr>
              <a:t>r</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l-GR" sz="6600" u="sng" dirty="0">
                <a:solidFill>
                  <a:srgbClr val="FF0000"/>
                </a:solidFill>
                <a:latin typeface="Arial" charset="0"/>
                <a:cs typeface="Arial" charset="0"/>
              </a:rPr>
              <a:t>σ</a:t>
            </a:r>
            <a:r>
              <a:rPr lang="en-AU" sz="6600" baseline="-25000" dirty="0">
                <a:solidFill>
                  <a:srgbClr val="FF0000"/>
                </a:solidFill>
                <a:latin typeface="Arial" charset="0"/>
                <a:cs typeface="Arial" charset="0"/>
              </a:rPr>
              <a:t>g</a:t>
            </a:r>
          </a:p>
          <a:p>
            <a:pPr algn="ctr" fontAlgn="base">
              <a:spcBef>
                <a:spcPct val="0"/>
              </a:spcBef>
              <a:spcAft>
                <a:spcPct val="0"/>
              </a:spcAft>
            </a:pPr>
            <a:r>
              <a:rPr lang="en-AU" sz="6600" dirty="0">
                <a:solidFill>
                  <a:srgbClr val="92D050"/>
                </a:solidFill>
                <a:latin typeface="Arial" charset="0"/>
                <a:cs typeface="Arial" charset="0"/>
              </a:rPr>
              <a:t>L</a:t>
            </a:r>
          </a:p>
        </p:txBody>
      </p:sp>
      <p:sp>
        <p:nvSpPr>
          <p:cNvPr id="11" name="Title 1"/>
          <p:cNvSpPr txBox="1">
            <a:spLocks/>
          </p:cNvSpPr>
          <p:nvPr/>
        </p:nvSpPr>
        <p:spPr>
          <a:xfrm>
            <a:off x="2135560" y="260648"/>
            <a:ext cx="8064896" cy="936104"/>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p>
            <a:pPr algn="ctr">
              <a:spcBef>
                <a:spcPct val="0"/>
              </a:spcBef>
              <a:defRPr/>
            </a:pPr>
            <a:r>
              <a:rPr lang="en-AU"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What can the seedstock producer do to increase their rate of genetic gain?</a:t>
            </a:r>
          </a:p>
        </p:txBody>
      </p:sp>
      <p:sp>
        <p:nvSpPr>
          <p:cNvPr id="8" name="TextBox 7"/>
          <p:cNvSpPr txBox="1"/>
          <p:nvPr/>
        </p:nvSpPr>
        <p:spPr>
          <a:xfrm>
            <a:off x="1847528" y="3212976"/>
            <a:ext cx="8424936" cy="1569660"/>
          </a:xfrm>
          <a:prstGeom prst="rect">
            <a:avLst/>
          </a:prstGeom>
          <a:noFill/>
        </p:spPr>
        <p:txBody>
          <a:bodyPr wrap="square" rtlCol="0">
            <a:spAutoFit/>
          </a:bodyPr>
          <a:lstStyle/>
          <a:p>
            <a:pPr fontAlgn="base">
              <a:spcBef>
                <a:spcPct val="0"/>
              </a:spcBef>
              <a:spcAft>
                <a:spcPct val="0"/>
              </a:spcAft>
            </a:pPr>
            <a:r>
              <a:rPr lang="el-GR" sz="2400" u="sng" dirty="0">
                <a:solidFill>
                  <a:srgbClr val="FF0000"/>
                </a:solidFill>
                <a:latin typeface="Arial" charset="0"/>
                <a:cs typeface="Arial" charset="0"/>
              </a:rPr>
              <a:t>σ</a:t>
            </a:r>
            <a:r>
              <a:rPr lang="en-AU" sz="2400" baseline="-25000" dirty="0">
                <a:solidFill>
                  <a:srgbClr val="FF0000"/>
                </a:solidFill>
                <a:latin typeface="Arial" charset="0"/>
                <a:cs typeface="Arial" charset="0"/>
              </a:rPr>
              <a:t>g</a:t>
            </a:r>
            <a:r>
              <a:rPr lang="en-AU" sz="2400" dirty="0">
                <a:solidFill>
                  <a:srgbClr val="FF0000"/>
                </a:solidFill>
                <a:latin typeface="Arial" charset="0"/>
                <a:cs typeface="Arial" charset="0"/>
              </a:rPr>
              <a:t> = Genetic variation</a:t>
            </a:r>
          </a:p>
          <a:p>
            <a:pPr fontAlgn="base">
              <a:spcBef>
                <a:spcPct val="0"/>
              </a:spcBef>
              <a:spcAft>
                <a:spcPct val="0"/>
              </a:spcAft>
            </a:pPr>
            <a:r>
              <a:rPr lang="en-AU" sz="2400" dirty="0">
                <a:solidFill>
                  <a:prstClr val="white"/>
                </a:solidFill>
                <a:latin typeface="Arial" charset="0"/>
                <a:cs typeface="Arial" charset="0"/>
              </a:rPr>
              <a:t>The greater the Genetic variation provides a greater potential to make genetic improvement:  </a:t>
            </a:r>
            <a:r>
              <a:rPr lang="en-AU" sz="2400">
                <a:solidFill>
                  <a:prstClr val="white"/>
                </a:solidFill>
                <a:latin typeface="Arial" charset="0"/>
                <a:cs typeface="Arial" charset="0"/>
              </a:rPr>
              <a:t>Although generally less </a:t>
            </a:r>
            <a:r>
              <a:rPr lang="en-AU" sz="2400" dirty="0">
                <a:solidFill>
                  <a:prstClr val="white"/>
                </a:solidFill>
                <a:latin typeface="Arial" charset="0"/>
                <a:cs typeface="Arial" charset="0"/>
              </a:rPr>
              <a:t>scope to influence, genetic improvement can be made by:</a:t>
            </a:r>
          </a:p>
        </p:txBody>
      </p:sp>
      <p:sp>
        <p:nvSpPr>
          <p:cNvPr id="9" name="Oval 8"/>
          <p:cNvSpPr/>
          <p:nvPr/>
        </p:nvSpPr>
        <p:spPr>
          <a:xfrm>
            <a:off x="6953256" y="1428736"/>
            <a:ext cx="864096" cy="10081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AU">
              <a:solidFill>
                <a:prstClr val="white"/>
              </a:solidFill>
            </a:endParaRPr>
          </a:p>
        </p:txBody>
      </p:sp>
      <p:sp>
        <p:nvSpPr>
          <p:cNvPr id="14" name="TextBox 13"/>
          <p:cNvSpPr txBox="1"/>
          <p:nvPr/>
        </p:nvSpPr>
        <p:spPr>
          <a:xfrm>
            <a:off x="3095604" y="5288340"/>
            <a:ext cx="7215238" cy="1569660"/>
          </a:xfrm>
          <a:prstGeom prst="rect">
            <a:avLst/>
          </a:prstGeom>
          <a:noFill/>
        </p:spPr>
        <p:txBody>
          <a:bodyPr wrap="square" rtlCol="0">
            <a:spAutoFit/>
          </a:bodyPr>
          <a:lstStyle/>
          <a:p>
            <a:pPr fontAlgn="base">
              <a:spcBef>
                <a:spcPct val="0"/>
              </a:spcBef>
              <a:spcAft>
                <a:spcPct val="0"/>
              </a:spcAft>
              <a:buFont typeface="Arial" pitchFamily="34" charset="0"/>
              <a:buChar char="•"/>
            </a:pPr>
            <a:r>
              <a:rPr lang="en-AU" sz="2400" dirty="0">
                <a:solidFill>
                  <a:prstClr val="white"/>
                </a:solidFill>
                <a:latin typeface="Arial" charset="0"/>
                <a:cs typeface="Arial" charset="0"/>
              </a:rPr>
              <a:t>Expanding the gene pool – OS sires</a:t>
            </a:r>
          </a:p>
          <a:p>
            <a:pPr fontAlgn="base">
              <a:lnSpc>
                <a:spcPct val="150000"/>
              </a:lnSpc>
              <a:spcBef>
                <a:spcPct val="0"/>
              </a:spcBef>
              <a:spcAft>
                <a:spcPct val="0"/>
              </a:spcAft>
              <a:buFont typeface="Arial" pitchFamily="34" charset="0"/>
              <a:buChar char="•"/>
            </a:pPr>
            <a:r>
              <a:rPr lang="en-AU" sz="2400" dirty="0">
                <a:solidFill>
                  <a:prstClr val="white"/>
                </a:solidFill>
                <a:latin typeface="Arial" charset="0"/>
                <a:cs typeface="Arial" charset="0"/>
              </a:rPr>
              <a:t>Crossbreeding</a:t>
            </a:r>
          </a:p>
          <a:p>
            <a:pPr fontAlgn="base">
              <a:lnSpc>
                <a:spcPct val="150000"/>
              </a:lnSpc>
              <a:spcBef>
                <a:spcPct val="0"/>
              </a:spcBef>
              <a:spcAft>
                <a:spcPct val="0"/>
              </a:spcAft>
              <a:buFont typeface="Arial" pitchFamily="34" charset="0"/>
              <a:buChar char="•"/>
            </a:pPr>
            <a:endParaRPr lang="en-AU" sz="2400" dirty="0">
              <a:solidFill>
                <a:prstClr val="white"/>
              </a:solidFill>
              <a:latin typeface="Arial" charset="0"/>
              <a:cs typeface="Arial" charset="0"/>
            </a:endParaRPr>
          </a:p>
        </p:txBody>
      </p:sp>
    </p:spTree>
    <p:extLst>
      <p:ext uri="{BB962C8B-B14F-4D97-AF65-F5344CB8AC3E}">
        <p14:creationId xmlns:p14="http://schemas.microsoft.com/office/powerpoint/2010/main" val="145530374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6" name="TextBox 5"/>
          <p:cNvSpPr txBox="1"/>
          <p:nvPr/>
        </p:nvSpPr>
        <p:spPr>
          <a:xfrm>
            <a:off x="3287688" y="1268760"/>
            <a:ext cx="5400600" cy="2123658"/>
          </a:xfrm>
          <a:prstGeom prst="rect">
            <a:avLst/>
          </a:prstGeom>
          <a:noFill/>
        </p:spPr>
        <p:txBody>
          <a:bodyPr wrap="square" rtlCol="0">
            <a:spAutoFit/>
          </a:bodyPr>
          <a:lstStyle/>
          <a:p>
            <a:pPr fontAlgn="base">
              <a:spcBef>
                <a:spcPct val="0"/>
              </a:spcBef>
              <a:spcAft>
                <a:spcPct val="0"/>
              </a:spcAft>
            </a:pPr>
            <a:r>
              <a:rPr lang="en-AU" sz="6600" dirty="0">
                <a:solidFill>
                  <a:prstClr val="white"/>
                </a:solidFill>
                <a:latin typeface="Arial" charset="0"/>
                <a:cs typeface="Arial" charset="0"/>
              </a:rPr>
              <a:t>R = </a:t>
            </a:r>
            <a:r>
              <a:rPr lang="en-AU" sz="6600" u="sng" dirty="0" err="1">
                <a:solidFill>
                  <a:srgbClr val="6BB1C9">
                    <a:lumMod val="60000"/>
                    <a:lumOff val="40000"/>
                  </a:srgbClr>
                </a:solidFill>
                <a:latin typeface="Arial" charset="0"/>
                <a:cs typeface="Arial" charset="0"/>
              </a:rPr>
              <a:t>i</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n-AU" sz="6600" u="sng" dirty="0">
                <a:solidFill>
                  <a:srgbClr val="FFC000"/>
                </a:solidFill>
                <a:latin typeface="Arial" charset="0"/>
                <a:cs typeface="Arial" charset="0"/>
              </a:rPr>
              <a:t>r</a:t>
            </a:r>
            <a:r>
              <a:rPr lang="en-AU" sz="6600" u="sng" dirty="0">
                <a:solidFill>
                  <a:prstClr val="white"/>
                </a:solidFill>
                <a:latin typeface="Arial" charset="0"/>
                <a:cs typeface="Arial" charset="0"/>
              </a:rPr>
              <a:t> </a:t>
            </a:r>
            <a:r>
              <a:rPr lang="en-AU" sz="5400" i="1" u="sng" dirty="0">
                <a:solidFill>
                  <a:prstClr val="white"/>
                </a:solidFill>
                <a:latin typeface="Arial" charset="0"/>
                <a:cs typeface="Arial" charset="0"/>
              </a:rPr>
              <a:t>x</a:t>
            </a:r>
            <a:r>
              <a:rPr lang="en-AU" sz="6600" u="sng" dirty="0">
                <a:solidFill>
                  <a:prstClr val="white"/>
                </a:solidFill>
                <a:latin typeface="Arial" charset="0"/>
                <a:cs typeface="Arial" charset="0"/>
              </a:rPr>
              <a:t> </a:t>
            </a:r>
            <a:r>
              <a:rPr lang="el-GR" sz="6600" u="sng" dirty="0">
                <a:solidFill>
                  <a:srgbClr val="FF0000"/>
                </a:solidFill>
                <a:latin typeface="Arial" charset="0"/>
                <a:cs typeface="Arial" charset="0"/>
              </a:rPr>
              <a:t>σ</a:t>
            </a:r>
            <a:r>
              <a:rPr lang="en-AU" sz="6600" baseline="-25000" dirty="0">
                <a:solidFill>
                  <a:srgbClr val="FF0000"/>
                </a:solidFill>
                <a:latin typeface="Arial" charset="0"/>
                <a:cs typeface="Arial" charset="0"/>
              </a:rPr>
              <a:t>g</a:t>
            </a:r>
          </a:p>
          <a:p>
            <a:pPr algn="ctr" fontAlgn="base">
              <a:spcBef>
                <a:spcPct val="0"/>
              </a:spcBef>
              <a:spcAft>
                <a:spcPct val="0"/>
              </a:spcAft>
            </a:pPr>
            <a:r>
              <a:rPr lang="en-AU" sz="6600" dirty="0">
                <a:solidFill>
                  <a:srgbClr val="92D050"/>
                </a:solidFill>
                <a:latin typeface="Arial" charset="0"/>
                <a:cs typeface="Arial" charset="0"/>
              </a:rPr>
              <a:t>L</a:t>
            </a:r>
          </a:p>
        </p:txBody>
      </p:sp>
      <p:sp>
        <p:nvSpPr>
          <p:cNvPr id="11" name="Title 1"/>
          <p:cNvSpPr txBox="1">
            <a:spLocks/>
          </p:cNvSpPr>
          <p:nvPr/>
        </p:nvSpPr>
        <p:spPr>
          <a:xfrm>
            <a:off x="2135560" y="260648"/>
            <a:ext cx="8064896" cy="936104"/>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p>
            <a:pPr algn="ctr">
              <a:spcBef>
                <a:spcPct val="0"/>
              </a:spcBef>
              <a:defRPr/>
            </a:pPr>
            <a:r>
              <a:rPr lang="en-AU" sz="41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latin typeface="Century Schoolbook" pitchFamily="18" charset="0"/>
              </a:rPr>
              <a:t>What can the seedstock producer do to increase their rate of genetic gain?</a:t>
            </a:r>
          </a:p>
        </p:txBody>
      </p:sp>
      <p:sp>
        <p:nvSpPr>
          <p:cNvPr id="8" name="TextBox 7"/>
          <p:cNvSpPr txBox="1"/>
          <p:nvPr/>
        </p:nvSpPr>
        <p:spPr>
          <a:xfrm>
            <a:off x="1847528" y="3212977"/>
            <a:ext cx="8424936" cy="1200329"/>
          </a:xfrm>
          <a:prstGeom prst="rect">
            <a:avLst/>
          </a:prstGeom>
          <a:noFill/>
        </p:spPr>
        <p:txBody>
          <a:bodyPr wrap="square" rtlCol="0">
            <a:spAutoFit/>
          </a:bodyPr>
          <a:lstStyle/>
          <a:p>
            <a:pPr fontAlgn="base">
              <a:spcBef>
                <a:spcPct val="0"/>
              </a:spcBef>
              <a:spcAft>
                <a:spcPct val="0"/>
              </a:spcAft>
            </a:pPr>
            <a:r>
              <a:rPr lang="en-AU" sz="2400" dirty="0">
                <a:solidFill>
                  <a:srgbClr val="92D050"/>
                </a:solidFill>
                <a:latin typeface="Arial" charset="0"/>
                <a:cs typeface="Arial" charset="0"/>
              </a:rPr>
              <a:t>L = Generation Length</a:t>
            </a:r>
          </a:p>
          <a:p>
            <a:pPr fontAlgn="base">
              <a:spcBef>
                <a:spcPct val="0"/>
              </a:spcBef>
              <a:spcAft>
                <a:spcPct val="0"/>
              </a:spcAft>
            </a:pPr>
            <a:r>
              <a:rPr lang="en-AU" sz="2400" dirty="0">
                <a:solidFill>
                  <a:prstClr val="white"/>
                </a:solidFill>
                <a:latin typeface="Arial" charset="0"/>
                <a:cs typeface="Arial" charset="0"/>
              </a:rPr>
              <a:t>Average age of the herd.   The shorter the generation length, the greater genetic improvement can be achieved.</a:t>
            </a:r>
          </a:p>
        </p:txBody>
      </p:sp>
      <p:sp>
        <p:nvSpPr>
          <p:cNvPr id="9" name="Oval 8"/>
          <p:cNvSpPr/>
          <p:nvPr/>
        </p:nvSpPr>
        <p:spPr>
          <a:xfrm>
            <a:off x="5595934" y="2357430"/>
            <a:ext cx="864096" cy="1008112"/>
          </a:xfrm>
          <a:prstGeom prst="ellipse">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AU">
              <a:solidFill>
                <a:prstClr val="white"/>
              </a:solidFill>
            </a:endParaRPr>
          </a:p>
        </p:txBody>
      </p:sp>
      <p:sp>
        <p:nvSpPr>
          <p:cNvPr id="14" name="TextBox 13"/>
          <p:cNvSpPr txBox="1"/>
          <p:nvPr/>
        </p:nvSpPr>
        <p:spPr>
          <a:xfrm>
            <a:off x="3167042" y="4500571"/>
            <a:ext cx="7215238" cy="1354217"/>
          </a:xfrm>
          <a:prstGeom prst="rect">
            <a:avLst/>
          </a:prstGeom>
          <a:noFill/>
        </p:spPr>
        <p:txBody>
          <a:bodyPr wrap="square" rtlCol="0">
            <a:spAutoFit/>
          </a:bodyPr>
          <a:lstStyle/>
          <a:p>
            <a:pPr fontAlgn="base">
              <a:spcBef>
                <a:spcPts val="600"/>
              </a:spcBef>
              <a:spcAft>
                <a:spcPct val="0"/>
              </a:spcAft>
              <a:buFont typeface="Arial" pitchFamily="34" charset="0"/>
              <a:buChar char="•"/>
            </a:pPr>
            <a:r>
              <a:rPr lang="en-AU" sz="2400" dirty="0">
                <a:solidFill>
                  <a:prstClr val="white"/>
                </a:solidFill>
                <a:latin typeface="Arial" charset="0"/>
                <a:cs typeface="Arial" charset="0"/>
              </a:rPr>
              <a:t>Use higher proportion of heifer drop</a:t>
            </a:r>
          </a:p>
          <a:p>
            <a:pPr fontAlgn="base">
              <a:spcBef>
                <a:spcPts val="600"/>
              </a:spcBef>
              <a:spcAft>
                <a:spcPct val="0"/>
              </a:spcAft>
              <a:buFont typeface="Arial" pitchFamily="34" charset="0"/>
              <a:buChar char="•"/>
            </a:pPr>
            <a:r>
              <a:rPr lang="en-AU" sz="2400" dirty="0">
                <a:solidFill>
                  <a:prstClr val="white"/>
                </a:solidFill>
                <a:latin typeface="Arial" charset="0"/>
                <a:cs typeface="Arial" charset="0"/>
              </a:rPr>
              <a:t>Calve at 2 years</a:t>
            </a:r>
          </a:p>
          <a:p>
            <a:pPr fontAlgn="base">
              <a:spcBef>
                <a:spcPts val="600"/>
              </a:spcBef>
              <a:spcAft>
                <a:spcPct val="0"/>
              </a:spcAft>
              <a:buFont typeface="Arial" pitchFamily="34" charset="0"/>
              <a:buChar char="•"/>
            </a:pPr>
            <a:r>
              <a:rPr lang="en-AU" sz="2400" dirty="0">
                <a:solidFill>
                  <a:prstClr val="white"/>
                </a:solidFill>
                <a:latin typeface="Arial" charset="0"/>
                <a:cs typeface="Arial" charset="0"/>
              </a:rPr>
              <a:t>Use yearling bulls</a:t>
            </a:r>
          </a:p>
        </p:txBody>
      </p:sp>
    </p:spTree>
    <p:extLst>
      <p:ext uri="{BB962C8B-B14F-4D97-AF65-F5344CB8AC3E}">
        <p14:creationId xmlns:p14="http://schemas.microsoft.com/office/powerpoint/2010/main" val="14898520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2235002" y="406370"/>
            <a:ext cx="8064896" cy="936104"/>
          </a:xfrm>
        </p:spPr>
        <p:txBody>
          <a:bodyPr>
            <a:normAutofit/>
          </a:bodyPr>
          <a:lstStyle/>
          <a:p>
            <a:pPr eaLnBrk="1" hangingPunct="1"/>
            <a:r>
              <a:rPr lang="en-AU" dirty="0" smtClean="0">
                <a:latin typeface="Century Schoolbook" pitchFamily="18" charset="0"/>
              </a:rPr>
              <a:t>2016 Joining Summary</a:t>
            </a:r>
          </a:p>
        </p:txBody>
      </p:sp>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graphicFrame>
        <p:nvGraphicFramePr>
          <p:cNvPr id="8" name="Content Placeholder 7"/>
          <p:cNvGraphicFramePr>
            <a:graphicFrameLocks noGrp="1"/>
          </p:cNvGraphicFramePr>
          <p:nvPr>
            <p:ph idx="1"/>
            <p:extLst>
              <p:ext uri="{D42A27DB-BD31-4B8C-83A1-F6EECF244321}">
                <p14:modId xmlns:p14="http://schemas.microsoft.com/office/powerpoint/2010/main" val="704804139"/>
              </p:ext>
            </p:extLst>
          </p:nvPr>
        </p:nvGraphicFramePr>
        <p:xfrm>
          <a:off x="1775520" y="1556793"/>
          <a:ext cx="9527483" cy="4681822"/>
        </p:xfrm>
        <a:graphic>
          <a:graphicData uri="http://schemas.openxmlformats.org/drawingml/2006/table">
            <a:tbl>
              <a:tblPr firstRow="1" bandRow="1">
                <a:tableStyleId>{5C22544A-7EE6-4342-B048-85BDC9FD1C3A}</a:tableStyleId>
              </a:tblPr>
              <a:tblGrid>
                <a:gridCol w="1095711"/>
                <a:gridCol w="612253"/>
                <a:gridCol w="721576"/>
                <a:gridCol w="746287"/>
                <a:gridCol w="793957"/>
                <a:gridCol w="793957"/>
                <a:gridCol w="793957"/>
                <a:gridCol w="793957"/>
                <a:gridCol w="793957"/>
                <a:gridCol w="793957"/>
                <a:gridCol w="793957"/>
                <a:gridCol w="793957"/>
              </a:tblGrid>
              <a:tr h="830662">
                <a:tc>
                  <a:txBody>
                    <a:bodyPr/>
                    <a:lstStyle/>
                    <a:p>
                      <a:endParaRPr lang="en-AU" sz="1400" dirty="0"/>
                    </a:p>
                  </a:txBody>
                  <a:tcPr/>
                </a:tc>
                <a:tc>
                  <a:txBody>
                    <a:bodyPr/>
                    <a:lstStyle/>
                    <a:p>
                      <a:r>
                        <a:rPr lang="en-AU" sz="1600" dirty="0" smtClean="0"/>
                        <a:t>2015 L’s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2014 K’s</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2013 J’s</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2012 H’s</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2011 G’s</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2010 F’s</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2009 E’s</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2008 D’s</a:t>
                      </a:r>
                    </a:p>
                    <a:p>
                      <a:endParaRPr lang="en-AU" sz="1600" dirty="0"/>
                    </a:p>
                  </a:txBody>
                  <a:tcPr/>
                </a:tc>
                <a:tc>
                  <a:txBody>
                    <a:bodyPr/>
                    <a:lstStyle/>
                    <a:p>
                      <a:r>
                        <a:rPr lang="en-AU" sz="1600" dirty="0" smtClean="0"/>
                        <a:t>2007 C’s</a:t>
                      </a:r>
                      <a:endParaRPr lang="en-AU" sz="1600" dirty="0"/>
                    </a:p>
                  </a:txBody>
                  <a:tcPr/>
                </a:tc>
                <a:tc>
                  <a:txBody>
                    <a:bodyPr/>
                    <a:lstStyle/>
                    <a:p>
                      <a:r>
                        <a:rPr lang="en-AU" sz="1600" dirty="0" smtClean="0"/>
                        <a:t>Total</a:t>
                      </a:r>
                      <a:endParaRPr lang="en-AU" sz="1600" dirty="0"/>
                    </a:p>
                  </a:txBody>
                  <a:tcPr/>
                </a:tc>
                <a:tc>
                  <a:txBody>
                    <a:bodyPr/>
                    <a:lstStyle/>
                    <a:p>
                      <a:endParaRPr lang="en-AU" sz="1600" i="1" dirty="0"/>
                    </a:p>
                  </a:txBody>
                  <a:tcPr/>
                </a:tc>
              </a:tr>
              <a:tr h="457870">
                <a:tc>
                  <a:txBody>
                    <a:bodyPr/>
                    <a:lstStyle/>
                    <a:p>
                      <a:r>
                        <a:rPr lang="en-AU" sz="1600" dirty="0" smtClean="0"/>
                        <a:t>Donors</a:t>
                      </a:r>
                      <a:endParaRPr lang="en-AU" sz="1600"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5</a:t>
                      </a:r>
                      <a:endParaRPr lang="en-AU" dirty="0"/>
                    </a:p>
                  </a:txBody>
                  <a:tcPr/>
                </a:tc>
                <a:tc>
                  <a:txBody>
                    <a:bodyPr/>
                    <a:lstStyle/>
                    <a:p>
                      <a:pPr algn="r"/>
                      <a:r>
                        <a:rPr lang="en-AU" dirty="0" smtClean="0"/>
                        <a:t>3</a:t>
                      </a:r>
                      <a:endParaRPr lang="en-AU"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1</a:t>
                      </a:r>
                      <a:endParaRPr lang="en-AU"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9</a:t>
                      </a:r>
                      <a:endParaRPr lang="en-AU" dirty="0"/>
                    </a:p>
                  </a:txBody>
                  <a:tcPr/>
                </a:tc>
                <a:tc>
                  <a:txBody>
                    <a:bodyPr/>
                    <a:lstStyle/>
                    <a:p>
                      <a:pPr algn="r"/>
                      <a:r>
                        <a:rPr lang="en-AU" i="1" dirty="0" smtClean="0"/>
                        <a:t>1%</a:t>
                      </a:r>
                      <a:endParaRPr lang="en-AU" i="1" dirty="0"/>
                    </a:p>
                  </a:txBody>
                  <a:tcPr/>
                </a:tc>
              </a:tr>
              <a:tr h="457870">
                <a:tc>
                  <a:txBody>
                    <a:bodyPr/>
                    <a:lstStyle/>
                    <a:p>
                      <a:r>
                        <a:rPr lang="en-AU" sz="1600" dirty="0" smtClean="0"/>
                        <a:t>AI1</a:t>
                      </a:r>
                      <a:endParaRPr lang="en-AU" sz="1600" dirty="0"/>
                    </a:p>
                  </a:txBody>
                  <a:tcPr/>
                </a:tc>
                <a:tc>
                  <a:txBody>
                    <a:bodyPr/>
                    <a:lstStyle/>
                    <a:p>
                      <a:pPr algn="r"/>
                      <a:r>
                        <a:rPr lang="en-AU" dirty="0" smtClean="0"/>
                        <a:t>87</a:t>
                      </a:r>
                      <a:endParaRPr lang="en-AU" dirty="0"/>
                    </a:p>
                  </a:txBody>
                  <a:tcPr/>
                </a:tc>
                <a:tc>
                  <a:txBody>
                    <a:bodyPr/>
                    <a:lstStyle/>
                    <a:p>
                      <a:pPr algn="r"/>
                      <a:r>
                        <a:rPr lang="en-AU" dirty="0" smtClean="0"/>
                        <a:t>65</a:t>
                      </a:r>
                      <a:endParaRPr lang="en-AU" dirty="0"/>
                    </a:p>
                  </a:txBody>
                  <a:tcPr/>
                </a:tc>
                <a:tc>
                  <a:txBody>
                    <a:bodyPr/>
                    <a:lstStyle/>
                    <a:p>
                      <a:pPr algn="r"/>
                      <a:r>
                        <a:rPr lang="en-AU" dirty="0" smtClean="0"/>
                        <a:t>35</a:t>
                      </a:r>
                      <a:endParaRPr lang="en-AU" dirty="0"/>
                    </a:p>
                  </a:txBody>
                  <a:tcPr/>
                </a:tc>
                <a:tc>
                  <a:txBody>
                    <a:bodyPr/>
                    <a:lstStyle/>
                    <a:p>
                      <a:pPr algn="r"/>
                      <a:r>
                        <a:rPr lang="en-AU" dirty="0" smtClean="0"/>
                        <a:t>13</a:t>
                      </a:r>
                      <a:endParaRPr lang="en-AU" dirty="0"/>
                    </a:p>
                  </a:txBody>
                  <a:tcPr/>
                </a:tc>
                <a:tc>
                  <a:txBody>
                    <a:bodyPr/>
                    <a:lstStyle/>
                    <a:p>
                      <a:pPr algn="r"/>
                      <a:r>
                        <a:rPr lang="en-AU" dirty="0" smtClean="0"/>
                        <a:t>8</a:t>
                      </a:r>
                      <a:endParaRPr lang="en-AU" dirty="0"/>
                    </a:p>
                  </a:txBody>
                  <a:tcPr/>
                </a:tc>
                <a:tc>
                  <a:txBody>
                    <a:bodyPr/>
                    <a:lstStyle/>
                    <a:p>
                      <a:pPr algn="r"/>
                      <a:r>
                        <a:rPr lang="en-AU" dirty="0" smtClean="0"/>
                        <a:t>4</a:t>
                      </a:r>
                      <a:endParaRPr lang="en-AU" dirty="0"/>
                    </a:p>
                  </a:txBody>
                  <a:tcPr/>
                </a:tc>
                <a:tc>
                  <a:txBody>
                    <a:bodyPr/>
                    <a:lstStyle/>
                    <a:p>
                      <a:pPr algn="r"/>
                      <a:r>
                        <a:rPr lang="en-AU" dirty="0" smtClean="0"/>
                        <a:t>1</a:t>
                      </a:r>
                      <a:endParaRPr lang="en-AU"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213</a:t>
                      </a:r>
                      <a:endParaRPr lang="en-AU" dirty="0"/>
                    </a:p>
                  </a:txBody>
                  <a:tcPr/>
                </a:tc>
                <a:tc>
                  <a:txBody>
                    <a:bodyPr/>
                    <a:lstStyle/>
                    <a:p>
                      <a:pPr algn="r"/>
                      <a:r>
                        <a:rPr lang="en-AU" i="1" dirty="0" smtClean="0"/>
                        <a:t>50%</a:t>
                      </a:r>
                      <a:endParaRPr lang="en-AU" i="1" dirty="0"/>
                    </a:p>
                  </a:txBody>
                  <a:tcPr/>
                </a:tc>
              </a:tr>
              <a:tr h="457870">
                <a:tc>
                  <a:txBody>
                    <a:bodyPr/>
                    <a:lstStyle/>
                    <a:p>
                      <a:r>
                        <a:rPr lang="en-AU" sz="1600" dirty="0" smtClean="0"/>
                        <a:t>AI2</a:t>
                      </a:r>
                      <a:endParaRPr lang="en-AU" sz="1600" dirty="0"/>
                    </a:p>
                  </a:txBody>
                  <a:tcPr/>
                </a:tc>
                <a:tc>
                  <a:txBody>
                    <a:bodyPr/>
                    <a:lstStyle/>
                    <a:p>
                      <a:pPr algn="r"/>
                      <a:r>
                        <a:rPr lang="en-AU" dirty="0" smtClean="0"/>
                        <a:t>85</a:t>
                      </a:r>
                      <a:endParaRPr lang="en-AU" dirty="0"/>
                    </a:p>
                  </a:txBody>
                  <a:tcPr/>
                </a:tc>
                <a:tc>
                  <a:txBody>
                    <a:bodyPr/>
                    <a:lstStyle/>
                    <a:p>
                      <a:pPr algn="r"/>
                      <a:r>
                        <a:rPr lang="en-AU" dirty="0" smtClean="0"/>
                        <a:t>62</a:t>
                      </a:r>
                      <a:endParaRPr lang="en-AU" dirty="0"/>
                    </a:p>
                  </a:txBody>
                  <a:tcPr/>
                </a:tc>
                <a:tc>
                  <a:txBody>
                    <a:bodyPr/>
                    <a:lstStyle/>
                    <a:p>
                      <a:pPr algn="r"/>
                      <a:r>
                        <a:rPr lang="en-AU" dirty="0" smtClean="0"/>
                        <a:t>26</a:t>
                      </a:r>
                      <a:endParaRPr lang="en-AU" dirty="0"/>
                    </a:p>
                  </a:txBody>
                  <a:tcPr/>
                </a:tc>
                <a:tc>
                  <a:txBody>
                    <a:bodyPr/>
                    <a:lstStyle/>
                    <a:p>
                      <a:pPr algn="r"/>
                      <a:r>
                        <a:rPr lang="en-AU" dirty="0" smtClean="0"/>
                        <a:t>13</a:t>
                      </a:r>
                      <a:endParaRPr lang="en-AU" dirty="0"/>
                    </a:p>
                  </a:txBody>
                  <a:tcPr/>
                </a:tc>
                <a:tc>
                  <a:txBody>
                    <a:bodyPr/>
                    <a:lstStyle/>
                    <a:p>
                      <a:pPr algn="r"/>
                      <a:r>
                        <a:rPr lang="en-AU" dirty="0" smtClean="0"/>
                        <a:t>16</a:t>
                      </a:r>
                      <a:endParaRPr lang="en-AU" dirty="0"/>
                    </a:p>
                  </a:txBody>
                  <a:tcPr/>
                </a:tc>
                <a:tc>
                  <a:txBody>
                    <a:bodyPr/>
                    <a:lstStyle/>
                    <a:p>
                      <a:pPr algn="r"/>
                      <a:r>
                        <a:rPr lang="en-AU" dirty="0" smtClean="0"/>
                        <a:t>7</a:t>
                      </a:r>
                      <a:endParaRPr lang="en-AU" dirty="0"/>
                    </a:p>
                  </a:txBody>
                  <a:tcPr/>
                </a:tc>
                <a:tc>
                  <a:txBody>
                    <a:bodyPr/>
                    <a:lstStyle/>
                    <a:p>
                      <a:pPr algn="r"/>
                      <a:r>
                        <a:rPr lang="en-AU" dirty="0" smtClean="0"/>
                        <a:t>2</a:t>
                      </a:r>
                      <a:endParaRPr lang="en-AU"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211</a:t>
                      </a:r>
                      <a:endParaRPr lang="en-AU" dirty="0"/>
                    </a:p>
                  </a:txBody>
                  <a:tcPr/>
                </a:tc>
                <a:tc>
                  <a:txBody>
                    <a:bodyPr/>
                    <a:lstStyle/>
                    <a:p>
                      <a:pPr algn="r"/>
                      <a:endParaRPr lang="en-AU" i="1"/>
                    </a:p>
                  </a:txBody>
                  <a:tcPr/>
                </a:tc>
              </a:tr>
              <a:tr h="646070">
                <a:tc>
                  <a:txBody>
                    <a:bodyPr/>
                    <a:lstStyle/>
                    <a:p>
                      <a:r>
                        <a:rPr lang="en-AU" sz="1600" dirty="0" smtClean="0"/>
                        <a:t>Natural</a:t>
                      </a:r>
                      <a:endParaRPr lang="en-AU" sz="1600" dirty="0"/>
                    </a:p>
                  </a:txBody>
                  <a:tcPr/>
                </a:tc>
                <a:tc>
                  <a:txBody>
                    <a:bodyPr/>
                    <a:lstStyle/>
                    <a:p>
                      <a:pPr algn="r"/>
                      <a:r>
                        <a:rPr lang="en-AU" dirty="0" smtClean="0"/>
                        <a:t>128</a:t>
                      </a:r>
                      <a:endParaRPr lang="en-AU" dirty="0"/>
                    </a:p>
                  </a:txBody>
                  <a:tcPr/>
                </a:tc>
                <a:tc>
                  <a:txBody>
                    <a:bodyPr/>
                    <a:lstStyle/>
                    <a:p>
                      <a:pPr algn="r"/>
                      <a:r>
                        <a:rPr lang="en-AU" dirty="0" smtClean="0"/>
                        <a:t>55</a:t>
                      </a:r>
                      <a:endParaRPr lang="en-AU" dirty="0"/>
                    </a:p>
                  </a:txBody>
                  <a:tcPr/>
                </a:tc>
                <a:tc>
                  <a:txBody>
                    <a:bodyPr/>
                    <a:lstStyle/>
                    <a:p>
                      <a:pPr algn="r"/>
                      <a:r>
                        <a:rPr lang="en-AU" dirty="0" smtClean="0"/>
                        <a:t>52</a:t>
                      </a:r>
                      <a:endParaRPr lang="en-AU" dirty="0"/>
                    </a:p>
                  </a:txBody>
                  <a:tcPr/>
                </a:tc>
                <a:tc>
                  <a:txBody>
                    <a:bodyPr/>
                    <a:lstStyle/>
                    <a:p>
                      <a:pPr algn="r"/>
                      <a:r>
                        <a:rPr lang="en-AU" dirty="0" smtClean="0"/>
                        <a:t>21</a:t>
                      </a:r>
                      <a:endParaRPr lang="en-AU" dirty="0"/>
                    </a:p>
                  </a:txBody>
                  <a:tcPr/>
                </a:tc>
                <a:tc>
                  <a:txBody>
                    <a:bodyPr/>
                    <a:lstStyle/>
                    <a:p>
                      <a:pPr algn="r"/>
                      <a:r>
                        <a:rPr lang="en-AU" dirty="0" smtClean="0"/>
                        <a:t>6</a:t>
                      </a:r>
                      <a:endParaRPr lang="en-AU" dirty="0"/>
                    </a:p>
                  </a:txBody>
                  <a:tcPr/>
                </a:tc>
                <a:tc>
                  <a:txBody>
                    <a:bodyPr/>
                    <a:lstStyle/>
                    <a:p>
                      <a:pPr algn="r"/>
                      <a:r>
                        <a:rPr lang="en-AU" dirty="0" smtClean="0"/>
                        <a:t>5</a:t>
                      </a:r>
                      <a:endParaRPr lang="en-AU" dirty="0"/>
                    </a:p>
                  </a:txBody>
                  <a:tcPr/>
                </a:tc>
                <a:tc>
                  <a:txBody>
                    <a:bodyPr/>
                    <a:lstStyle/>
                    <a:p>
                      <a:pPr algn="r"/>
                      <a:r>
                        <a:rPr lang="en-AU" dirty="0" smtClean="0"/>
                        <a:t>6</a:t>
                      </a:r>
                      <a:endParaRPr lang="en-AU" dirty="0"/>
                    </a:p>
                  </a:txBody>
                  <a:tcPr/>
                </a:tc>
                <a:tc>
                  <a:txBody>
                    <a:bodyPr/>
                    <a:lstStyle/>
                    <a:p>
                      <a:pPr algn="r"/>
                      <a:r>
                        <a:rPr lang="en-AU" dirty="0" smtClean="0"/>
                        <a:t>12</a:t>
                      </a:r>
                      <a:endParaRPr lang="en-AU" dirty="0"/>
                    </a:p>
                  </a:txBody>
                  <a:tcPr/>
                </a:tc>
                <a:tc>
                  <a:txBody>
                    <a:bodyPr/>
                    <a:lstStyle/>
                    <a:p>
                      <a:pPr algn="r"/>
                      <a:r>
                        <a:rPr lang="en-AU" dirty="0" smtClean="0"/>
                        <a:t>1</a:t>
                      </a:r>
                      <a:endParaRPr lang="en-AU" dirty="0"/>
                    </a:p>
                  </a:txBody>
                  <a:tcPr/>
                </a:tc>
                <a:tc>
                  <a:txBody>
                    <a:bodyPr/>
                    <a:lstStyle/>
                    <a:p>
                      <a:pPr algn="r"/>
                      <a:r>
                        <a:rPr lang="en-AU" dirty="0" smtClean="0"/>
                        <a:t>286</a:t>
                      </a:r>
                      <a:endParaRPr lang="en-AU" dirty="0"/>
                    </a:p>
                  </a:txBody>
                  <a:tcPr/>
                </a:tc>
                <a:tc>
                  <a:txBody>
                    <a:bodyPr/>
                    <a:lstStyle/>
                    <a:p>
                      <a:pPr algn="r"/>
                      <a:endParaRPr lang="en-AU" i="1"/>
                    </a:p>
                  </a:txBody>
                  <a:tcPr/>
                </a:tc>
              </a:tr>
              <a:tr h="457870">
                <a:tc>
                  <a:txBody>
                    <a:bodyPr/>
                    <a:lstStyle/>
                    <a:p>
                      <a:r>
                        <a:rPr lang="en-AU" sz="1600" dirty="0" smtClean="0"/>
                        <a:t>Rec 1</a:t>
                      </a:r>
                      <a:endParaRPr lang="en-AU" sz="1600"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24</a:t>
                      </a:r>
                      <a:endParaRPr lang="en-AU" dirty="0"/>
                    </a:p>
                  </a:txBody>
                  <a:tcPr/>
                </a:tc>
                <a:tc>
                  <a:txBody>
                    <a:bodyPr/>
                    <a:lstStyle/>
                    <a:p>
                      <a:pPr algn="r"/>
                      <a:r>
                        <a:rPr lang="en-AU" dirty="0" smtClean="0"/>
                        <a:t>9</a:t>
                      </a:r>
                      <a:endParaRPr lang="en-AU" dirty="0"/>
                    </a:p>
                  </a:txBody>
                  <a:tcPr/>
                </a:tc>
                <a:tc>
                  <a:txBody>
                    <a:bodyPr/>
                    <a:lstStyle/>
                    <a:p>
                      <a:pPr algn="r"/>
                      <a:r>
                        <a:rPr lang="en-AU" dirty="0" smtClean="0"/>
                        <a:t>13</a:t>
                      </a:r>
                      <a:endParaRPr lang="en-AU" dirty="0"/>
                    </a:p>
                  </a:txBody>
                  <a:tcPr/>
                </a:tc>
                <a:tc>
                  <a:txBody>
                    <a:bodyPr/>
                    <a:lstStyle/>
                    <a:p>
                      <a:pPr algn="r"/>
                      <a:r>
                        <a:rPr lang="en-AU" dirty="0" smtClean="0"/>
                        <a:t>10</a:t>
                      </a:r>
                      <a:endParaRPr lang="en-AU" dirty="0"/>
                    </a:p>
                  </a:txBody>
                  <a:tcPr/>
                </a:tc>
                <a:tc>
                  <a:txBody>
                    <a:bodyPr/>
                    <a:lstStyle/>
                    <a:p>
                      <a:pPr algn="r"/>
                      <a:r>
                        <a:rPr lang="en-AU" dirty="0" smtClean="0"/>
                        <a:t>6</a:t>
                      </a:r>
                      <a:endParaRPr lang="en-AU"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62</a:t>
                      </a:r>
                      <a:endParaRPr lang="en-AU" dirty="0"/>
                    </a:p>
                  </a:txBody>
                  <a:tcPr/>
                </a:tc>
                <a:tc>
                  <a:txBody>
                    <a:bodyPr/>
                    <a:lstStyle/>
                    <a:p>
                      <a:pPr algn="r"/>
                      <a:r>
                        <a:rPr lang="en-AU" i="1" dirty="0" smtClean="0"/>
                        <a:t>14%</a:t>
                      </a:r>
                      <a:endParaRPr lang="en-AU" i="1" dirty="0"/>
                    </a:p>
                  </a:txBody>
                  <a:tcPr/>
                </a:tc>
              </a:tr>
              <a:tr h="457870">
                <a:tc>
                  <a:txBody>
                    <a:bodyPr/>
                    <a:lstStyle/>
                    <a:p>
                      <a:r>
                        <a:rPr lang="en-AU" sz="1600" dirty="0" smtClean="0"/>
                        <a:t>Rec 2</a:t>
                      </a:r>
                      <a:endParaRPr lang="en-AU" sz="1600"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22</a:t>
                      </a:r>
                      <a:endParaRPr lang="en-AU" dirty="0"/>
                    </a:p>
                  </a:txBody>
                  <a:tcPr/>
                </a:tc>
                <a:tc>
                  <a:txBody>
                    <a:bodyPr/>
                    <a:lstStyle/>
                    <a:p>
                      <a:pPr algn="r"/>
                      <a:r>
                        <a:rPr lang="en-AU" dirty="0" smtClean="0"/>
                        <a:t>12</a:t>
                      </a:r>
                      <a:endParaRPr lang="en-AU" dirty="0"/>
                    </a:p>
                  </a:txBody>
                  <a:tcPr/>
                </a:tc>
                <a:tc>
                  <a:txBody>
                    <a:bodyPr/>
                    <a:lstStyle/>
                    <a:p>
                      <a:pPr algn="r"/>
                      <a:r>
                        <a:rPr lang="en-AU" dirty="0" smtClean="0"/>
                        <a:t>16</a:t>
                      </a:r>
                      <a:endParaRPr lang="en-AU" dirty="0"/>
                    </a:p>
                  </a:txBody>
                  <a:tcPr/>
                </a:tc>
                <a:tc>
                  <a:txBody>
                    <a:bodyPr/>
                    <a:lstStyle/>
                    <a:p>
                      <a:pPr algn="r"/>
                      <a:r>
                        <a:rPr lang="en-AU" dirty="0" smtClean="0"/>
                        <a:t>4</a:t>
                      </a:r>
                      <a:endParaRPr lang="en-AU" dirty="0"/>
                    </a:p>
                  </a:txBody>
                  <a:tcPr/>
                </a:tc>
                <a:tc>
                  <a:txBody>
                    <a:bodyPr/>
                    <a:lstStyle/>
                    <a:p>
                      <a:pPr algn="r"/>
                      <a:r>
                        <a:rPr lang="en-AU" dirty="0" smtClean="0"/>
                        <a:t>4</a:t>
                      </a:r>
                      <a:endParaRPr lang="en-AU" dirty="0"/>
                    </a:p>
                  </a:txBody>
                  <a:tcPr/>
                </a:tc>
                <a:tc>
                  <a:txBody>
                    <a:bodyPr/>
                    <a:lstStyle/>
                    <a:p>
                      <a:pPr algn="r"/>
                      <a:r>
                        <a:rPr lang="en-AU" dirty="0" smtClean="0"/>
                        <a:t>0</a:t>
                      </a:r>
                      <a:endParaRPr lang="en-AU" dirty="0"/>
                    </a:p>
                  </a:txBody>
                  <a:tcPr/>
                </a:tc>
                <a:tc>
                  <a:txBody>
                    <a:bodyPr/>
                    <a:lstStyle/>
                    <a:p>
                      <a:pPr algn="r"/>
                      <a:r>
                        <a:rPr lang="en-AU" dirty="0" smtClean="0"/>
                        <a:t>0</a:t>
                      </a:r>
                      <a:endParaRPr lang="en-AU" dirty="0"/>
                    </a:p>
                  </a:txBody>
                  <a:tcPr/>
                </a:tc>
                <a:tc>
                  <a:txBody>
                    <a:bodyPr/>
                    <a:lstStyle/>
                    <a:p>
                      <a:pPr algn="r"/>
                      <a:r>
                        <a:rPr lang="en-AU" dirty="0" smtClean="0"/>
                        <a:t>58</a:t>
                      </a:r>
                      <a:endParaRPr lang="en-AU" dirty="0"/>
                    </a:p>
                  </a:txBody>
                  <a:tcPr/>
                </a:tc>
                <a:tc>
                  <a:txBody>
                    <a:bodyPr/>
                    <a:lstStyle/>
                    <a:p>
                      <a:pPr algn="r"/>
                      <a:endParaRPr lang="en-AU" i="1" dirty="0"/>
                    </a:p>
                  </a:txBody>
                  <a:tcPr/>
                </a:tc>
              </a:tr>
              <a:tr h="457870">
                <a:tc>
                  <a:txBody>
                    <a:bodyPr/>
                    <a:lstStyle/>
                    <a:p>
                      <a:r>
                        <a:rPr lang="en-AU" sz="1600" dirty="0" err="1" smtClean="0"/>
                        <a:t>Cul</a:t>
                      </a:r>
                      <a:endParaRPr lang="en-AU" sz="1600" dirty="0"/>
                    </a:p>
                  </a:txBody>
                  <a:tcPr/>
                </a:tc>
                <a:tc>
                  <a:txBody>
                    <a:bodyPr/>
                    <a:lstStyle/>
                    <a:p>
                      <a:pPr algn="r"/>
                      <a:r>
                        <a:rPr lang="en-AU" dirty="0" smtClean="0"/>
                        <a:t>6</a:t>
                      </a:r>
                      <a:endParaRPr lang="en-AU" dirty="0"/>
                    </a:p>
                  </a:txBody>
                  <a:tcPr/>
                </a:tc>
                <a:tc>
                  <a:txBody>
                    <a:bodyPr/>
                    <a:lstStyle/>
                    <a:p>
                      <a:pPr algn="r"/>
                      <a:r>
                        <a:rPr lang="en-AU" dirty="0" smtClean="0"/>
                        <a:t>10</a:t>
                      </a:r>
                      <a:endParaRPr lang="en-AU" dirty="0"/>
                    </a:p>
                  </a:txBody>
                  <a:tcPr/>
                </a:tc>
                <a:tc>
                  <a:txBody>
                    <a:bodyPr/>
                    <a:lstStyle/>
                    <a:p>
                      <a:pPr algn="r"/>
                      <a:r>
                        <a:rPr lang="en-AU" dirty="0" smtClean="0"/>
                        <a:t>3</a:t>
                      </a:r>
                      <a:endParaRPr lang="en-AU" dirty="0"/>
                    </a:p>
                  </a:txBody>
                  <a:tcPr/>
                </a:tc>
                <a:tc>
                  <a:txBody>
                    <a:bodyPr/>
                    <a:lstStyle/>
                    <a:p>
                      <a:pPr algn="r"/>
                      <a:r>
                        <a:rPr lang="en-AU" dirty="0" smtClean="0"/>
                        <a:t>5</a:t>
                      </a:r>
                      <a:endParaRPr lang="en-AU" dirty="0"/>
                    </a:p>
                  </a:txBody>
                  <a:tcPr/>
                </a:tc>
                <a:tc>
                  <a:txBody>
                    <a:bodyPr/>
                    <a:lstStyle/>
                    <a:p>
                      <a:pPr algn="r"/>
                      <a:r>
                        <a:rPr lang="en-AU" dirty="0" smtClean="0"/>
                        <a:t>6</a:t>
                      </a:r>
                      <a:endParaRPr lang="en-AU" dirty="0"/>
                    </a:p>
                  </a:txBody>
                  <a:tcPr/>
                </a:tc>
                <a:tc>
                  <a:txBody>
                    <a:bodyPr/>
                    <a:lstStyle/>
                    <a:p>
                      <a:pPr algn="r"/>
                      <a:r>
                        <a:rPr lang="en-AU" dirty="0" smtClean="0"/>
                        <a:t>2</a:t>
                      </a:r>
                      <a:endParaRPr lang="en-AU" dirty="0"/>
                    </a:p>
                  </a:txBody>
                  <a:tcPr/>
                </a:tc>
                <a:tc>
                  <a:txBody>
                    <a:bodyPr/>
                    <a:lstStyle/>
                    <a:p>
                      <a:pPr algn="r"/>
                      <a:r>
                        <a:rPr lang="en-AU" dirty="0" smtClean="0"/>
                        <a:t>1</a:t>
                      </a:r>
                      <a:endParaRPr lang="en-AU" dirty="0"/>
                    </a:p>
                  </a:txBody>
                  <a:tcPr/>
                </a:tc>
                <a:tc>
                  <a:txBody>
                    <a:bodyPr/>
                    <a:lstStyle/>
                    <a:p>
                      <a:pPr algn="r"/>
                      <a:r>
                        <a:rPr lang="en-AU" dirty="0" smtClean="0"/>
                        <a:t>3</a:t>
                      </a:r>
                      <a:endParaRPr lang="en-AU" dirty="0"/>
                    </a:p>
                  </a:txBody>
                  <a:tcPr/>
                </a:tc>
                <a:tc>
                  <a:txBody>
                    <a:bodyPr/>
                    <a:lstStyle/>
                    <a:p>
                      <a:pPr algn="r"/>
                      <a:r>
                        <a:rPr lang="en-AU" dirty="0" smtClean="0"/>
                        <a:t>0</a:t>
                      </a:r>
                      <a:endParaRPr lang="en-AU" dirty="0"/>
                    </a:p>
                  </a:txBody>
                  <a:tcPr/>
                </a:tc>
                <a:tc>
                  <a:txBody>
                    <a:bodyPr/>
                    <a:lstStyle/>
                    <a:p>
                      <a:pPr algn="r"/>
                      <a:r>
                        <a:rPr lang="en-AU" dirty="0" smtClean="0"/>
                        <a:t>36</a:t>
                      </a:r>
                      <a:endParaRPr lang="en-AU" dirty="0"/>
                    </a:p>
                  </a:txBody>
                  <a:tcPr/>
                </a:tc>
                <a:tc>
                  <a:txBody>
                    <a:bodyPr/>
                    <a:lstStyle/>
                    <a:p>
                      <a:pPr algn="r"/>
                      <a:endParaRPr lang="en-AU" i="1" dirty="0"/>
                    </a:p>
                  </a:txBody>
                  <a:tcPr/>
                </a:tc>
              </a:tr>
              <a:tr h="457870">
                <a:tc>
                  <a:txBody>
                    <a:bodyPr/>
                    <a:lstStyle/>
                    <a:p>
                      <a:endParaRPr lang="en-AU" sz="1600" dirty="0"/>
                    </a:p>
                  </a:txBody>
                  <a:tcPr/>
                </a:tc>
                <a:tc>
                  <a:txBody>
                    <a:bodyPr/>
                    <a:lstStyle/>
                    <a:p>
                      <a:pPr algn="r"/>
                      <a:r>
                        <a:rPr lang="en-AU" dirty="0" smtClean="0"/>
                        <a:t>306</a:t>
                      </a:r>
                      <a:endParaRPr lang="en-AU" dirty="0"/>
                    </a:p>
                  </a:txBody>
                  <a:tcPr/>
                </a:tc>
                <a:tc>
                  <a:txBody>
                    <a:bodyPr/>
                    <a:lstStyle/>
                    <a:p>
                      <a:pPr algn="r"/>
                      <a:r>
                        <a:rPr lang="en-AU" dirty="0" smtClean="0"/>
                        <a:t>192</a:t>
                      </a:r>
                      <a:endParaRPr lang="en-AU" dirty="0"/>
                    </a:p>
                  </a:txBody>
                  <a:tcPr/>
                </a:tc>
                <a:tc>
                  <a:txBody>
                    <a:bodyPr/>
                    <a:lstStyle/>
                    <a:p>
                      <a:pPr algn="r"/>
                      <a:r>
                        <a:rPr lang="en-AU" dirty="0" smtClean="0"/>
                        <a:t>167</a:t>
                      </a:r>
                      <a:endParaRPr lang="en-AU" dirty="0"/>
                    </a:p>
                  </a:txBody>
                  <a:tcPr/>
                </a:tc>
                <a:tc>
                  <a:txBody>
                    <a:bodyPr/>
                    <a:lstStyle/>
                    <a:p>
                      <a:pPr algn="r"/>
                      <a:r>
                        <a:rPr lang="en-AU" dirty="0" smtClean="0"/>
                        <a:t>76</a:t>
                      </a:r>
                      <a:endParaRPr lang="en-AU" dirty="0"/>
                    </a:p>
                  </a:txBody>
                  <a:tcPr/>
                </a:tc>
                <a:tc>
                  <a:txBody>
                    <a:bodyPr/>
                    <a:lstStyle/>
                    <a:p>
                      <a:pPr algn="r"/>
                      <a:r>
                        <a:rPr lang="en-AU" dirty="0" smtClean="0"/>
                        <a:t>65</a:t>
                      </a:r>
                      <a:endParaRPr lang="en-AU" dirty="0"/>
                    </a:p>
                  </a:txBody>
                  <a:tcPr/>
                </a:tc>
                <a:tc>
                  <a:txBody>
                    <a:bodyPr/>
                    <a:lstStyle/>
                    <a:p>
                      <a:pPr algn="r"/>
                      <a:r>
                        <a:rPr lang="en-AU" dirty="0" smtClean="0"/>
                        <a:t>32</a:t>
                      </a:r>
                      <a:endParaRPr lang="en-AU" dirty="0"/>
                    </a:p>
                  </a:txBody>
                  <a:tcPr/>
                </a:tc>
                <a:tc>
                  <a:txBody>
                    <a:bodyPr/>
                    <a:lstStyle/>
                    <a:p>
                      <a:pPr algn="r"/>
                      <a:r>
                        <a:rPr lang="en-AU" dirty="0" smtClean="0"/>
                        <a:t>21</a:t>
                      </a:r>
                      <a:endParaRPr lang="en-AU" dirty="0"/>
                    </a:p>
                  </a:txBody>
                  <a:tcPr/>
                </a:tc>
                <a:tc>
                  <a:txBody>
                    <a:bodyPr/>
                    <a:lstStyle/>
                    <a:p>
                      <a:pPr algn="r"/>
                      <a:r>
                        <a:rPr lang="en-AU" dirty="0" smtClean="0"/>
                        <a:t>15</a:t>
                      </a:r>
                      <a:endParaRPr lang="en-AU" dirty="0"/>
                    </a:p>
                  </a:txBody>
                  <a:tcPr/>
                </a:tc>
                <a:tc>
                  <a:txBody>
                    <a:bodyPr/>
                    <a:lstStyle/>
                    <a:p>
                      <a:pPr algn="r"/>
                      <a:r>
                        <a:rPr lang="en-AU" dirty="0" smtClean="0"/>
                        <a:t>1</a:t>
                      </a:r>
                      <a:endParaRPr lang="en-AU" dirty="0"/>
                    </a:p>
                  </a:txBody>
                  <a:tcPr/>
                </a:tc>
                <a:tc>
                  <a:txBody>
                    <a:bodyPr/>
                    <a:lstStyle/>
                    <a:p>
                      <a:pPr algn="r"/>
                      <a:r>
                        <a:rPr lang="en-AU" dirty="0" smtClean="0"/>
                        <a:t>875</a:t>
                      </a:r>
                      <a:endParaRPr lang="en-AU" dirty="0"/>
                    </a:p>
                  </a:txBody>
                  <a:tcPr/>
                </a:tc>
                <a:tc>
                  <a:txBody>
                    <a:bodyPr/>
                    <a:lstStyle/>
                    <a:p>
                      <a:pPr algn="r"/>
                      <a:endParaRPr lang="en-AU" i="1" dirty="0"/>
                    </a:p>
                  </a:txBody>
                  <a:tcPr/>
                </a:tc>
              </a:tr>
            </a:tbl>
          </a:graphicData>
        </a:graphic>
      </p:graphicFrame>
      <p:sp>
        <p:nvSpPr>
          <p:cNvPr id="6" name="Oval 5"/>
          <p:cNvSpPr/>
          <p:nvPr/>
        </p:nvSpPr>
        <p:spPr>
          <a:xfrm>
            <a:off x="2824138" y="5616836"/>
            <a:ext cx="214314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AU">
              <a:solidFill>
                <a:prstClr val="white"/>
              </a:solidFill>
            </a:endParaRPr>
          </a:p>
        </p:txBody>
      </p:sp>
      <p:sp>
        <p:nvSpPr>
          <p:cNvPr id="7" name="TextBox 6"/>
          <p:cNvSpPr txBox="1"/>
          <p:nvPr/>
        </p:nvSpPr>
        <p:spPr>
          <a:xfrm>
            <a:off x="4095736" y="6286520"/>
            <a:ext cx="4929222" cy="369332"/>
          </a:xfrm>
          <a:prstGeom prst="rect">
            <a:avLst/>
          </a:prstGeom>
          <a:noFill/>
        </p:spPr>
        <p:txBody>
          <a:bodyPr wrap="square" rtlCol="0">
            <a:spAutoFit/>
          </a:bodyPr>
          <a:lstStyle/>
          <a:p>
            <a:pPr fontAlgn="base">
              <a:spcBef>
                <a:spcPct val="0"/>
              </a:spcBef>
              <a:spcAft>
                <a:spcPct val="0"/>
              </a:spcAft>
            </a:pPr>
            <a:r>
              <a:rPr lang="en-AU" dirty="0">
                <a:solidFill>
                  <a:prstClr val="white"/>
                </a:solidFill>
                <a:latin typeface="Arial" charset="0"/>
                <a:cs typeface="Arial" charset="0"/>
              </a:rPr>
              <a:t>80% of herd are under 4 years old at calving </a:t>
            </a:r>
          </a:p>
        </p:txBody>
      </p:sp>
    </p:spTree>
    <p:extLst>
      <p:ext uri="{BB962C8B-B14F-4D97-AF65-F5344CB8AC3E}">
        <p14:creationId xmlns:p14="http://schemas.microsoft.com/office/powerpoint/2010/main" val="13592278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634" y="161932"/>
            <a:ext cx="8229600" cy="1000132"/>
          </a:xfrm>
        </p:spPr>
        <p:txBody>
          <a:bodyPr>
            <a:normAutofit/>
          </a:bodyPr>
          <a:lstStyle/>
          <a:p>
            <a:r>
              <a:rPr lang="en-AU" dirty="0" smtClean="0"/>
              <a:t>More on Genetics</a:t>
            </a:r>
            <a:endParaRPr lang="en-AU" dirty="0"/>
          </a:p>
        </p:txBody>
      </p:sp>
      <p:pic>
        <p:nvPicPr>
          <p:cNvPr id="6"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7" name="Content Placeholder 2"/>
          <p:cNvSpPr>
            <a:spLocks noGrp="1"/>
          </p:cNvSpPr>
          <p:nvPr>
            <p:ph idx="1"/>
          </p:nvPr>
        </p:nvSpPr>
        <p:spPr>
          <a:xfrm>
            <a:off x="1814482" y="1162064"/>
            <a:ext cx="9767918" cy="5233888"/>
          </a:xfrm>
          <a:solidFill>
            <a:schemeClr val="tx1">
              <a:alpha val="56000"/>
            </a:schemeClr>
          </a:solidFill>
        </p:spPr>
        <p:txBody>
          <a:bodyPr>
            <a:noAutofit/>
          </a:bodyPr>
          <a:lstStyle/>
          <a:p>
            <a:r>
              <a:rPr lang="en-AU" sz="2400" b="1" dirty="0">
                <a:solidFill>
                  <a:schemeClr val="bg1"/>
                </a:solidFill>
                <a:latin typeface="Century Schoolbook" pitchFamily="18" charset="0"/>
              </a:rPr>
              <a:t>Importance of a Breeding Objective</a:t>
            </a:r>
          </a:p>
          <a:p>
            <a:r>
              <a:rPr lang="en-AU" sz="2400" b="1" dirty="0">
                <a:solidFill>
                  <a:schemeClr val="bg1"/>
                </a:solidFill>
                <a:latin typeface="Century Schoolbook" pitchFamily="18" charset="0"/>
              </a:rPr>
              <a:t>Must suit your environment &amp; production system</a:t>
            </a:r>
          </a:p>
          <a:p>
            <a:pPr lvl="1"/>
            <a:r>
              <a:rPr lang="en-AU" sz="2000" b="1" dirty="0">
                <a:solidFill>
                  <a:schemeClr val="bg1"/>
                </a:solidFill>
                <a:latin typeface="Century Schoolbook" pitchFamily="18" charset="0"/>
              </a:rPr>
              <a:t>Litmus test genetics via the cow herd</a:t>
            </a:r>
          </a:p>
          <a:p>
            <a:pPr lvl="1"/>
            <a:r>
              <a:rPr lang="en-AU" sz="2000" b="1" dirty="0">
                <a:solidFill>
                  <a:schemeClr val="bg1"/>
                </a:solidFill>
                <a:latin typeface="Century Schoolbook" pitchFamily="18" charset="0"/>
              </a:rPr>
              <a:t>Power of selection comes via the sires</a:t>
            </a:r>
          </a:p>
          <a:p>
            <a:r>
              <a:rPr lang="en-AU" sz="2400" b="1" dirty="0">
                <a:solidFill>
                  <a:schemeClr val="bg1"/>
                </a:solidFill>
                <a:latin typeface="Century Schoolbook" pitchFamily="18" charset="0"/>
              </a:rPr>
              <a:t>EBV’s work</a:t>
            </a:r>
          </a:p>
          <a:p>
            <a:r>
              <a:rPr lang="en-AU" sz="2400" b="1" dirty="0">
                <a:solidFill>
                  <a:schemeClr val="bg1"/>
                </a:solidFill>
                <a:latin typeface="Century Schoolbook" pitchFamily="18" charset="0"/>
              </a:rPr>
              <a:t>Genetic improvement is cumulative and permanent</a:t>
            </a:r>
          </a:p>
          <a:p>
            <a:pPr lvl="1"/>
            <a:r>
              <a:rPr lang="en-AU" sz="2000" b="1" dirty="0">
                <a:solidFill>
                  <a:schemeClr val="bg1"/>
                </a:solidFill>
                <a:latin typeface="Century Schoolbook" pitchFamily="18" charset="0"/>
              </a:rPr>
              <a:t>Key to sustainable beef production</a:t>
            </a:r>
          </a:p>
          <a:p>
            <a:r>
              <a:rPr lang="en-AU" sz="2400" b="1" dirty="0">
                <a:solidFill>
                  <a:schemeClr val="bg1"/>
                </a:solidFill>
                <a:latin typeface="Century Schoolbook" pitchFamily="18" charset="0"/>
              </a:rPr>
              <a:t>It’s a balancing act</a:t>
            </a:r>
          </a:p>
          <a:p>
            <a:pPr lvl="1"/>
            <a:r>
              <a:rPr lang="en-AU" sz="1800" b="1" dirty="0">
                <a:solidFill>
                  <a:schemeClr val="bg1"/>
                </a:solidFill>
                <a:latin typeface="Century Schoolbook" pitchFamily="18" charset="0"/>
              </a:rPr>
              <a:t>Single trait &amp; multi trait</a:t>
            </a:r>
          </a:p>
          <a:p>
            <a:pPr lvl="1"/>
            <a:r>
              <a:rPr lang="en-AU" sz="1800" b="1" dirty="0">
                <a:solidFill>
                  <a:schemeClr val="bg1"/>
                </a:solidFill>
                <a:latin typeface="Century Schoolbook" pitchFamily="18" charset="0"/>
              </a:rPr>
              <a:t>Know the trade-offs – Between traits/Acc v GL</a:t>
            </a:r>
          </a:p>
          <a:p>
            <a:pPr lvl="1"/>
            <a:r>
              <a:rPr lang="en-AU" sz="1800" b="1" dirty="0">
                <a:solidFill>
                  <a:schemeClr val="bg1"/>
                </a:solidFill>
                <a:latin typeface="Century Schoolbook" pitchFamily="18" charset="0"/>
              </a:rPr>
              <a:t>Traits with no EBVs</a:t>
            </a:r>
          </a:p>
          <a:p>
            <a:r>
              <a:rPr lang="en-AU" sz="2400" b="1" dirty="0">
                <a:solidFill>
                  <a:schemeClr val="bg1"/>
                </a:solidFill>
                <a:latin typeface="Century Schoolbook" pitchFamily="18" charset="0"/>
              </a:rPr>
              <a:t>Selection Index</a:t>
            </a:r>
          </a:p>
          <a:p>
            <a:endParaRPr lang="en-AU" sz="2400" b="1" dirty="0">
              <a:solidFill>
                <a:schemeClr val="bg1"/>
              </a:solidFill>
              <a:latin typeface="Century Schoolbook" pitchFamily="18" charset="0"/>
            </a:endParaRPr>
          </a:p>
        </p:txBody>
      </p:sp>
    </p:spTree>
    <p:extLst>
      <p:ext uri="{BB962C8B-B14F-4D97-AF65-F5344CB8AC3E}">
        <p14:creationId xmlns:p14="http://schemas.microsoft.com/office/powerpoint/2010/main" val="18584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 calcmode="lin" valueType="num">
                                      <p:cBhvr additive="base">
                                        <p:cTn id="3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 calcmode="lin" valueType="num">
                                      <p:cBhvr additive="base">
                                        <p:cTn id="3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 calcmode="lin" valueType="num">
                                      <p:cBhvr additive="base">
                                        <p:cTn id="5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 calcmode="lin" valueType="num">
                                      <p:cBhvr additive="base">
                                        <p:cTn id="5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 calcmode="lin" valueType="num">
                                      <p:cBhvr additive="base">
                                        <p:cTn id="6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11" end="11"/>
                                            </p:txEl>
                                          </p:spTgt>
                                        </p:tgtEl>
                                        <p:attrNameLst>
                                          <p:attrName>style.visibility</p:attrName>
                                        </p:attrNameLst>
                                      </p:cBhvr>
                                      <p:to>
                                        <p:strVal val="visible"/>
                                      </p:to>
                                    </p:set>
                                    <p:anim calcmode="lin" valueType="num">
                                      <p:cBhvr additive="base">
                                        <p:cTn id="6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11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AU">
              <a:solidFill>
                <a:prstClr val="white"/>
              </a:solidFill>
              <a:latin typeface="Arial" charset="0"/>
              <a:cs typeface="Arial" charset="0"/>
            </a:endParaRPr>
          </a:p>
        </p:txBody>
      </p:sp>
      <p:graphicFrame>
        <p:nvGraphicFramePr>
          <p:cNvPr id="15" name="Chart 14"/>
          <p:cNvGraphicFramePr>
            <a:graphicFrameLocks noGrp="1"/>
          </p:cNvGraphicFramePr>
          <p:nvPr>
            <p:extLst>
              <p:ext uri="{D42A27DB-BD31-4B8C-83A1-F6EECF244321}">
                <p14:modId xmlns:p14="http://schemas.microsoft.com/office/powerpoint/2010/main" val="1145656721"/>
              </p:ext>
            </p:extLst>
          </p:nvPr>
        </p:nvGraphicFramePr>
        <p:xfrm>
          <a:off x="1930400" y="391692"/>
          <a:ext cx="9883127" cy="62123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2652602"/>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graphicFrame>
        <p:nvGraphicFramePr>
          <p:cNvPr id="6" name="Chart 5"/>
          <p:cNvGraphicFramePr>
            <a:graphicFrameLocks noGrp="1"/>
          </p:cNvGraphicFramePr>
          <p:nvPr>
            <p:extLst>
              <p:ext uri="{D42A27DB-BD31-4B8C-83A1-F6EECF244321}">
                <p14:modId xmlns:p14="http://schemas.microsoft.com/office/powerpoint/2010/main" val="1617037164"/>
              </p:ext>
            </p:extLst>
          </p:nvPr>
        </p:nvGraphicFramePr>
        <p:xfrm>
          <a:off x="1685926" y="177800"/>
          <a:ext cx="10099674" cy="6435726"/>
        </p:xfrm>
        <a:graphic>
          <a:graphicData uri="http://schemas.openxmlformats.org/drawingml/2006/chart">
            <c:chart xmlns:c="http://schemas.openxmlformats.org/drawingml/2006/chart" xmlns:r="http://schemas.openxmlformats.org/officeDocument/2006/relationships" r:id="rId3"/>
          </a:graphicData>
        </a:graphic>
      </p:graphicFrame>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Tree>
    <p:extLst>
      <p:ext uri="{BB962C8B-B14F-4D97-AF65-F5344CB8AC3E}">
        <p14:creationId xmlns:p14="http://schemas.microsoft.com/office/powerpoint/2010/main" val="1906067268"/>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9"/>
          <p:cNvGrpSpPr/>
          <p:nvPr/>
        </p:nvGrpSpPr>
        <p:grpSpPr>
          <a:xfrm>
            <a:off x="7575560" y="4667257"/>
            <a:ext cx="2214568" cy="1045851"/>
            <a:chOff x="6000760" y="4286256"/>
            <a:chExt cx="2214568" cy="1045851"/>
          </a:xfrm>
        </p:grpSpPr>
        <p:pic>
          <p:nvPicPr>
            <p:cNvPr id="1242" name="Picture 218" descr="C:\Users\Ian\Pictures\Microsoft Clip Organizer\AG00044_.gif"/>
            <p:cNvPicPr>
              <a:picLocks noChangeAspect="1" noChangeArrowheads="1" noCrop="1"/>
            </p:cNvPicPr>
            <p:nvPr/>
          </p:nvPicPr>
          <p:blipFill>
            <a:blip r:embed="rId3" cstate="print"/>
            <a:srcRect/>
            <a:stretch>
              <a:fillRect/>
            </a:stretch>
          </p:blipFill>
          <p:spPr bwMode="auto">
            <a:xfrm>
              <a:off x="6786578" y="4357694"/>
              <a:ext cx="1428750" cy="866775"/>
            </a:xfrm>
            <a:prstGeom prst="rect">
              <a:avLst/>
            </a:prstGeom>
            <a:noFill/>
          </p:spPr>
        </p:pic>
        <p:grpSp>
          <p:nvGrpSpPr>
            <p:cNvPr id="3" name="Group 302"/>
            <p:cNvGrpSpPr/>
            <p:nvPr/>
          </p:nvGrpSpPr>
          <p:grpSpPr>
            <a:xfrm>
              <a:off x="6000760" y="4286256"/>
              <a:ext cx="1000132" cy="857256"/>
              <a:chOff x="3830632" y="2571744"/>
              <a:chExt cx="1527177" cy="1601803"/>
            </a:xfrm>
          </p:grpSpPr>
          <p:sp>
            <p:nvSpPr>
              <p:cNvPr id="1192" name="AutoShape 168"/>
              <p:cNvSpPr>
                <a:spLocks noChangeAspect="1" noChangeArrowheads="1" noTextEdit="1"/>
              </p:cNvSpPr>
              <p:nvPr/>
            </p:nvSpPr>
            <p:spPr bwMode="auto">
              <a:xfrm>
                <a:off x="4071934" y="2571744"/>
                <a:ext cx="1285875" cy="12858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94" name="Freeform 170"/>
              <p:cNvSpPr>
                <a:spLocks/>
              </p:cNvSpPr>
              <p:nvPr/>
            </p:nvSpPr>
            <p:spPr bwMode="auto">
              <a:xfrm>
                <a:off x="3830632" y="2643183"/>
                <a:ext cx="1241425" cy="1500198"/>
              </a:xfrm>
              <a:custGeom>
                <a:avLst/>
                <a:gdLst/>
                <a:ahLst/>
                <a:cxnLst>
                  <a:cxn ang="0">
                    <a:pos x="988" y="429"/>
                  </a:cxn>
                  <a:cxn ang="0">
                    <a:pos x="964" y="599"/>
                  </a:cxn>
                  <a:cxn ang="0">
                    <a:pos x="998" y="681"/>
                  </a:cxn>
                  <a:cxn ang="0">
                    <a:pos x="934" y="748"/>
                  </a:cxn>
                  <a:cxn ang="0">
                    <a:pos x="827" y="787"/>
                  </a:cxn>
                  <a:cxn ang="0">
                    <a:pos x="781" y="827"/>
                  </a:cxn>
                  <a:cxn ang="0">
                    <a:pos x="734" y="918"/>
                  </a:cxn>
                  <a:cxn ang="0">
                    <a:pos x="659" y="1094"/>
                  </a:cxn>
                  <a:cxn ang="0">
                    <a:pos x="566" y="1368"/>
                  </a:cxn>
                  <a:cxn ang="0">
                    <a:pos x="158" y="1593"/>
                  </a:cxn>
                  <a:cxn ang="0">
                    <a:pos x="126" y="1628"/>
                  </a:cxn>
                  <a:cxn ang="0">
                    <a:pos x="91" y="1675"/>
                  </a:cxn>
                  <a:cxn ang="0">
                    <a:pos x="46" y="1695"/>
                  </a:cxn>
                  <a:cxn ang="0">
                    <a:pos x="32" y="1703"/>
                  </a:cxn>
                  <a:cxn ang="0">
                    <a:pos x="6" y="1738"/>
                  </a:cxn>
                  <a:cxn ang="0">
                    <a:pos x="6" y="1766"/>
                  </a:cxn>
                  <a:cxn ang="0">
                    <a:pos x="37" y="1786"/>
                  </a:cxn>
                  <a:cxn ang="0">
                    <a:pos x="65" y="1779"/>
                  </a:cxn>
                  <a:cxn ang="0">
                    <a:pos x="71" y="1748"/>
                  </a:cxn>
                  <a:cxn ang="0">
                    <a:pos x="97" y="1733"/>
                  </a:cxn>
                  <a:cxn ang="0">
                    <a:pos x="106" y="1741"/>
                  </a:cxn>
                  <a:cxn ang="0">
                    <a:pos x="151" y="1737"/>
                  </a:cxn>
                  <a:cxn ang="0">
                    <a:pos x="204" y="1722"/>
                  </a:cxn>
                  <a:cxn ang="0">
                    <a:pos x="329" y="1686"/>
                  </a:cxn>
                  <a:cxn ang="0">
                    <a:pos x="489" y="1637"/>
                  </a:cxn>
                  <a:cxn ang="0">
                    <a:pos x="615" y="1591"/>
                  </a:cxn>
                  <a:cxn ang="0">
                    <a:pos x="622" y="1639"/>
                  </a:cxn>
                  <a:cxn ang="0">
                    <a:pos x="543" y="1961"/>
                  </a:cxn>
                  <a:cxn ang="0">
                    <a:pos x="572" y="2097"/>
                  </a:cxn>
                  <a:cxn ang="0">
                    <a:pos x="672" y="2148"/>
                  </a:cxn>
                  <a:cxn ang="0">
                    <a:pos x="744" y="2140"/>
                  </a:cxn>
                  <a:cxn ang="0">
                    <a:pos x="831" y="2141"/>
                  </a:cxn>
                  <a:cxn ang="0">
                    <a:pos x="930" y="2152"/>
                  </a:cxn>
                  <a:cxn ang="0">
                    <a:pos x="1000" y="2163"/>
                  </a:cxn>
                  <a:cxn ang="0">
                    <a:pos x="1016" y="1972"/>
                  </a:cxn>
                  <a:cxn ang="0">
                    <a:pos x="1057" y="1741"/>
                  </a:cxn>
                  <a:cxn ang="0">
                    <a:pos x="1130" y="1714"/>
                  </a:cxn>
                  <a:cxn ang="0">
                    <a:pos x="1222" y="1676"/>
                  </a:cxn>
                  <a:cxn ang="0">
                    <a:pos x="1299" y="1612"/>
                  </a:cxn>
                  <a:cxn ang="0">
                    <a:pos x="1348" y="1462"/>
                  </a:cxn>
                  <a:cxn ang="0">
                    <a:pos x="1440" y="982"/>
                  </a:cxn>
                  <a:cxn ang="0">
                    <a:pos x="1407" y="824"/>
                  </a:cxn>
                  <a:cxn ang="0">
                    <a:pos x="1305" y="778"/>
                  </a:cxn>
                  <a:cxn ang="0">
                    <a:pos x="1199" y="671"/>
                  </a:cxn>
                  <a:cxn ang="0">
                    <a:pos x="1229" y="471"/>
                  </a:cxn>
                  <a:cxn ang="0">
                    <a:pos x="1237" y="355"/>
                  </a:cxn>
                  <a:cxn ang="0">
                    <a:pos x="1411" y="362"/>
                  </a:cxn>
                  <a:cxn ang="0">
                    <a:pos x="1278" y="246"/>
                  </a:cxn>
                  <a:cxn ang="0">
                    <a:pos x="1285" y="130"/>
                  </a:cxn>
                  <a:cxn ang="0">
                    <a:pos x="1293" y="36"/>
                  </a:cxn>
                  <a:cxn ang="0">
                    <a:pos x="1184" y="31"/>
                  </a:cxn>
                  <a:cxn ang="0">
                    <a:pos x="1103" y="25"/>
                  </a:cxn>
                  <a:cxn ang="0">
                    <a:pos x="1054" y="181"/>
                  </a:cxn>
                  <a:cxn ang="0">
                    <a:pos x="1012" y="287"/>
                  </a:cxn>
                  <a:cxn ang="0">
                    <a:pos x="969" y="304"/>
                  </a:cxn>
                  <a:cxn ang="0">
                    <a:pos x="894" y="337"/>
                  </a:cxn>
                  <a:cxn ang="0">
                    <a:pos x="818" y="373"/>
                  </a:cxn>
                  <a:cxn ang="0">
                    <a:pos x="813" y="398"/>
                  </a:cxn>
                  <a:cxn ang="0">
                    <a:pos x="878" y="382"/>
                  </a:cxn>
                </a:cxnLst>
                <a:rect l="0" t="0" r="r" b="b"/>
                <a:pathLst>
                  <a:path w="1564" h="2165">
                    <a:moveTo>
                      <a:pt x="985" y="372"/>
                    </a:moveTo>
                    <a:lnTo>
                      <a:pt x="986" y="379"/>
                    </a:lnTo>
                    <a:lnTo>
                      <a:pt x="987" y="399"/>
                    </a:lnTo>
                    <a:lnTo>
                      <a:pt x="988" y="429"/>
                    </a:lnTo>
                    <a:lnTo>
                      <a:pt x="988" y="467"/>
                    </a:lnTo>
                    <a:lnTo>
                      <a:pt x="985" y="510"/>
                    </a:lnTo>
                    <a:lnTo>
                      <a:pt x="977" y="554"/>
                    </a:lnTo>
                    <a:lnTo>
                      <a:pt x="964" y="599"/>
                    </a:lnTo>
                    <a:lnTo>
                      <a:pt x="943" y="641"/>
                    </a:lnTo>
                    <a:lnTo>
                      <a:pt x="1048" y="621"/>
                    </a:lnTo>
                    <a:lnTo>
                      <a:pt x="1046" y="680"/>
                    </a:lnTo>
                    <a:lnTo>
                      <a:pt x="998" y="681"/>
                    </a:lnTo>
                    <a:lnTo>
                      <a:pt x="964" y="745"/>
                    </a:lnTo>
                    <a:lnTo>
                      <a:pt x="961" y="745"/>
                    </a:lnTo>
                    <a:lnTo>
                      <a:pt x="950" y="746"/>
                    </a:lnTo>
                    <a:lnTo>
                      <a:pt x="934" y="748"/>
                    </a:lnTo>
                    <a:lnTo>
                      <a:pt x="913" y="753"/>
                    </a:lnTo>
                    <a:lnTo>
                      <a:pt x="888" y="761"/>
                    </a:lnTo>
                    <a:lnTo>
                      <a:pt x="858" y="772"/>
                    </a:lnTo>
                    <a:lnTo>
                      <a:pt x="827" y="787"/>
                    </a:lnTo>
                    <a:lnTo>
                      <a:pt x="793" y="808"/>
                    </a:lnTo>
                    <a:lnTo>
                      <a:pt x="791" y="810"/>
                    </a:lnTo>
                    <a:lnTo>
                      <a:pt x="787" y="816"/>
                    </a:lnTo>
                    <a:lnTo>
                      <a:pt x="781" y="827"/>
                    </a:lnTo>
                    <a:lnTo>
                      <a:pt x="772" y="843"/>
                    </a:lnTo>
                    <a:lnTo>
                      <a:pt x="761" y="862"/>
                    </a:lnTo>
                    <a:lnTo>
                      <a:pt x="749" y="888"/>
                    </a:lnTo>
                    <a:lnTo>
                      <a:pt x="734" y="918"/>
                    </a:lnTo>
                    <a:lnTo>
                      <a:pt x="718" y="953"/>
                    </a:lnTo>
                    <a:lnTo>
                      <a:pt x="699" y="995"/>
                    </a:lnTo>
                    <a:lnTo>
                      <a:pt x="680" y="1041"/>
                    </a:lnTo>
                    <a:lnTo>
                      <a:pt x="659" y="1094"/>
                    </a:lnTo>
                    <a:lnTo>
                      <a:pt x="637" y="1153"/>
                    </a:lnTo>
                    <a:lnTo>
                      <a:pt x="614" y="1218"/>
                    </a:lnTo>
                    <a:lnTo>
                      <a:pt x="590" y="1290"/>
                    </a:lnTo>
                    <a:lnTo>
                      <a:pt x="566" y="1368"/>
                    </a:lnTo>
                    <a:lnTo>
                      <a:pt x="540" y="1454"/>
                    </a:lnTo>
                    <a:lnTo>
                      <a:pt x="164" y="1588"/>
                    </a:lnTo>
                    <a:lnTo>
                      <a:pt x="163" y="1590"/>
                    </a:lnTo>
                    <a:lnTo>
                      <a:pt x="158" y="1593"/>
                    </a:lnTo>
                    <a:lnTo>
                      <a:pt x="151" y="1600"/>
                    </a:lnTo>
                    <a:lnTo>
                      <a:pt x="144" y="1607"/>
                    </a:lnTo>
                    <a:lnTo>
                      <a:pt x="135" y="1617"/>
                    </a:lnTo>
                    <a:lnTo>
                      <a:pt x="126" y="1628"/>
                    </a:lnTo>
                    <a:lnTo>
                      <a:pt x="118" y="1640"/>
                    </a:lnTo>
                    <a:lnTo>
                      <a:pt x="110" y="1653"/>
                    </a:lnTo>
                    <a:lnTo>
                      <a:pt x="102" y="1665"/>
                    </a:lnTo>
                    <a:lnTo>
                      <a:pt x="91" y="1675"/>
                    </a:lnTo>
                    <a:lnTo>
                      <a:pt x="79" y="1682"/>
                    </a:lnTo>
                    <a:lnTo>
                      <a:pt x="67" y="1688"/>
                    </a:lnTo>
                    <a:lnTo>
                      <a:pt x="56" y="1691"/>
                    </a:lnTo>
                    <a:lnTo>
                      <a:pt x="46" y="1695"/>
                    </a:lnTo>
                    <a:lnTo>
                      <a:pt x="40" y="1696"/>
                    </a:lnTo>
                    <a:lnTo>
                      <a:pt x="37" y="1696"/>
                    </a:lnTo>
                    <a:lnTo>
                      <a:pt x="36" y="1698"/>
                    </a:lnTo>
                    <a:lnTo>
                      <a:pt x="32" y="1703"/>
                    </a:lnTo>
                    <a:lnTo>
                      <a:pt x="26" y="1710"/>
                    </a:lnTo>
                    <a:lnTo>
                      <a:pt x="19" y="1719"/>
                    </a:lnTo>
                    <a:lnTo>
                      <a:pt x="13" y="1729"/>
                    </a:lnTo>
                    <a:lnTo>
                      <a:pt x="6" y="1738"/>
                    </a:lnTo>
                    <a:lnTo>
                      <a:pt x="3" y="1748"/>
                    </a:lnTo>
                    <a:lnTo>
                      <a:pt x="0" y="1754"/>
                    </a:lnTo>
                    <a:lnTo>
                      <a:pt x="2" y="1760"/>
                    </a:lnTo>
                    <a:lnTo>
                      <a:pt x="6" y="1766"/>
                    </a:lnTo>
                    <a:lnTo>
                      <a:pt x="12" y="1772"/>
                    </a:lnTo>
                    <a:lnTo>
                      <a:pt x="20" y="1778"/>
                    </a:lnTo>
                    <a:lnTo>
                      <a:pt x="28" y="1782"/>
                    </a:lnTo>
                    <a:lnTo>
                      <a:pt x="37" y="1786"/>
                    </a:lnTo>
                    <a:lnTo>
                      <a:pt x="44" y="1789"/>
                    </a:lnTo>
                    <a:lnTo>
                      <a:pt x="51" y="1791"/>
                    </a:lnTo>
                    <a:lnTo>
                      <a:pt x="59" y="1789"/>
                    </a:lnTo>
                    <a:lnTo>
                      <a:pt x="65" y="1779"/>
                    </a:lnTo>
                    <a:lnTo>
                      <a:pt x="67" y="1768"/>
                    </a:lnTo>
                    <a:lnTo>
                      <a:pt x="67" y="1764"/>
                    </a:lnTo>
                    <a:lnTo>
                      <a:pt x="68" y="1759"/>
                    </a:lnTo>
                    <a:lnTo>
                      <a:pt x="71" y="1748"/>
                    </a:lnTo>
                    <a:lnTo>
                      <a:pt x="76" y="1736"/>
                    </a:lnTo>
                    <a:lnTo>
                      <a:pt x="84" y="1729"/>
                    </a:lnTo>
                    <a:lnTo>
                      <a:pt x="93" y="1729"/>
                    </a:lnTo>
                    <a:lnTo>
                      <a:pt x="97" y="1733"/>
                    </a:lnTo>
                    <a:lnTo>
                      <a:pt x="98" y="1738"/>
                    </a:lnTo>
                    <a:lnTo>
                      <a:pt x="98" y="1741"/>
                    </a:lnTo>
                    <a:lnTo>
                      <a:pt x="101" y="1741"/>
                    </a:lnTo>
                    <a:lnTo>
                      <a:pt x="106" y="1741"/>
                    </a:lnTo>
                    <a:lnTo>
                      <a:pt x="116" y="1741"/>
                    </a:lnTo>
                    <a:lnTo>
                      <a:pt x="126" y="1739"/>
                    </a:lnTo>
                    <a:lnTo>
                      <a:pt x="139" y="1738"/>
                    </a:lnTo>
                    <a:lnTo>
                      <a:pt x="151" y="1737"/>
                    </a:lnTo>
                    <a:lnTo>
                      <a:pt x="165" y="1734"/>
                    </a:lnTo>
                    <a:lnTo>
                      <a:pt x="177" y="1730"/>
                    </a:lnTo>
                    <a:lnTo>
                      <a:pt x="187" y="1727"/>
                    </a:lnTo>
                    <a:lnTo>
                      <a:pt x="204" y="1722"/>
                    </a:lnTo>
                    <a:lnTo>
                      <a:pt x="228" y="1715"/>
                    </a:lnTo>
                    <a:lnTo>
                      <a:pt x="258" y="1706"/>
                    </a:lnTo>
                    <a:lnTo>
                      <a:pt x="292" y="1697"/>
                    </a:lnTo>
                    <a:lnTo>
                      <a:pt x="329" y="1686"/>
                    </a:lnTo>
                    <a:lnTo>
                      <a:pt x="369" y="1675"/>
                    </a:lnTo>
                    <a:lnTo>
                      <a:pt x="409" y="1662"/>
                    </a:lnTo>
                    <a:lnTo>
                      <a:pt x="449" y="1650"/>
                    </a:lnTo>
                    <a:lnTo>
                      <a:pt x="489" y="1637"/>
                    </a:lnTo>
                    <a:lnTo>
                      <a:pt x="527" y="1625"/>
                    </a:lnTo>
                    <a:lnTo>
                      <a:pt x="561" y="1613"/>
                    </a:lnTo>
                    <a:lnTo>
                      <a:pt x="591" y="1601"/>
                    </a:lnTo>
                    <a:lnTo>
                      <a:pt x="615" y="1591"/>
                    </a:lnTo>
                    <a:lnTo>
                      <a:pt x="634" y="1582"/>
                    </a:lnTo>
                    <a:lnTo>
                      <a:pt x="644" y="1574"/>
                    </a:lnTo>
                    <a:lnTo>
                      <a:pt x="638" y="1591"/>
                    </a:lnTo>
                    <a:lnTo>
                      <a:pt x="622" y="1639"/>
                    </a:lnTo>
                    <a:lnTo>
                      <a:pt x="600" y="1708"/>
                    </a:lnTo>
                    <a:lnTo>
                      <a:pt x="577" y="1790"/>
                    </a:lnTo>
                    <a:lnTo>
                      <a:pt x="557" y="1877"/>
                    </a:lnTo>
                    <a:lnTo>
                      <a:pt x="543" y="1961"/>
                    </a:lnTo>
                    <a:lnTo>
                      <a:pt x="539" y="2032"/>
                    </a:lnTo>
                    <a:lnTo>
                      <a:pt x="552" y="2083"/>
                    </a:lnTo>
                    <a:lnTo>
                      <a:pt x="558" y="2086"/>
                    </a:lnTo>
                    <a:lnTo>
                      <a:pt x="572" y="2097"/>
                    </a:lnTo>
                    <a:lnTo>
                      <a:pt x="592" y="2110"/>
                    </a:lnTo>
                    <a:lnTo>
                      <a:pt x="618" y="2125"/>
                    </a:lnTo>
                    <a:lnTo>
                      <a:pt x="644" y="2138"/>
                    </a:lnTo>
                    <a:lnTo>
                      <a:pt x="672" y="2148"/>
                    </a:lnTo>
                    <a:lnTo>
                      <a:pt x="697" y="2151"/>
                    </a:lnTo>
                    <a:lnTo>
                      <a:pt x="718" y="2146"/>
                    </a:lnTo>
                    <a:lnTo>
                      <a:pt x="729" y="2142"/>
                    </a:lnTo>
                    <a:lnTo>
                      <a:pt x="744" y="2140"/>
                    </a:lnTo>
                    <a:lnTo>
                      <a:pt x="763" y="2138"/>
                    </a:lnTo>
                    <a:lnTo>
                      <a:pt x="783" y="2138"/>
                    </a:lnTo>
                    <a:lnTo>
                      <a:pt x="806" y="2140"/>
                    </a:lnTo>
                    <a:lnTo>
                      <a:pt x="831" y="2141"/>
                    </a:lnTo>
                    <a:lnTo>
                      <a:pt x="856" y="2143"/>
                    </a:lnTo>
                    <a:lnTo>
                      <a:pt x="881" y="2145"/>
                    </a:lnTo>
                    <a:lnTo>
                      <a:pt x="907" y="2149"/>
                    </a:lnTo>
                    <a:lnTo>
                      <a:pt x="930" y="2152"/>
                    </a:lnTo>
                    <a:lnTo>
                      <a:pt x="951" y="2156"/>
                    </a:lnTo>
                    <a:lnTo>
                      <a:pt x="971" y="2158"/>
                    </a:lnTo>
                    <a:lnTo>
                      <a:pt x="987" y="2161"/>
                    </a:lnTo>
                    <a:lnTo>
                      <a:pt x="1000" y="2163"/>
                    </a:lnTo>
                    <a:lnTo>
                      <a:pt x="1008" y="2165"/>
                    </a:lnTo>
                    <a:lnTo>
                      <a:pt x="1010" y="2165"/>
                    </a:lnTo>
                    <a:lnTo>
                      <a:pt x="1011" y="2106"/>
                    </a:lnTo>
                    <a:lnTo>
                      <a:pt x="1016" y="1972"/>
                    </a:lnTo>
                    <a:lnTo>
                      <a:pt x="1025" y="1833"/>
                    </a:lnTo>
                    <a:lnTo>
                      <a:pt x="1040" y="1753"/>
                    </a:lnTo>
                    <a:lnTo>
                      <a:pt x="1047" y="1746"/>
                    </a:lnTo>
                    <a:lnTo>
                      <a:pt x="1057" y="1741"/>
                    </a:lnTo>
                    <a:lnTo>
                      <a:pt x="1071" y="1735"/>
                    </a:lnTo>
                    <a:lnTo>
                      <a:pt x="1088" y="1728"/>
                    </a:lnTo>
                    <a:lnTo>
                      <a:pt x="1108" y="1722"/>
                    </a:lnTo>
                    <a:lnTo>
                      <a:pt x="1130" y="1714"/>
                    </a:lnTo>
                    <a:lnTo>
                      <a:pt x="1152" y="1707"/>
                    </a:lnTo>
                    <a:lnTo>
                      <a:pt x="1176" y="1698"/>
                    </a:lnTo>
                    <a:lnTo>
                      <a:pt x="1199" y="1688"/>
                    </a:lnTo>
                    <a:lnTo>
                      <a:pt x="1222" y="1676"/>
                    </a:lnTo>
                    <a:lnTo>
                      <a:pt x="1244" y="1662"/>
                    </a:lnTo>
                    <a:lnTo>
                      <a:pt x="1265" y="1647"/>
                    </a:lnTo>
                    <a:lnTo>
                      <a:pt x="1283" y="1630"/>
                    </a:lnTo>
                    <a:lnTo>
                      <a:pt x="1299" y="1612"/>
                    </a:lnTo>
                    <a:lnTo>
                      <a:pt x="1312" y="1588"/>
                    </a:lnTo>
                    <a:lnTo>
                      <a:pt x="1321" y="1564"/>
                    </a:lnTo>
                    <a:lnTo>
                      <a:pt x="1328" y="1537"/>
                    </a:lnTo>
                    <a:lnTo>
                      <a:pt x="1348" y="1462"/>
                    </a:lnTo>
                    <a:lnTo>
                      <a:pt x="1373" y="1354"/>
                    </a:lnTo>
                    <a:lnTo>
                      <a:pt x="1401" y="1230"/>
                    </a:lnTo>
                    <a:lnTo>
                      <a:pt x="1424" y="1101"/>
                    </a:lnTo>
                    <a:lnTo>
                      <a:pt x="1440" y="982"/>
                    </a:lnTo>
                    <a:lnTo>
                      <a:pt x="1442" y="889"/>
                    </a:lnTo>
                    <a:lnTo>
                      <a:pt x="1426" y="833"/>
                    </a:lnTo>
                    <a:lnTo>
                      <a:pt x="1421" y="831"/>
                    </a:lnTo>
                    <a:lnTo>
                      <a:pt x="1407" y="824"/>
                    </a:lnTo>
                    <a:lnTo>
                      <a:pt x="1387" y="815"/>
                    </a:lnTo>
                    <a:lnTo>
                      <a:pt x="1361" y="803"/>
                    </a:lnTo>
                    <a:lnTo>
                      <a:pt x="1334" y="791"/>
                    </a:lnTo>
                    <a:lnTo>
                      <a:pt x="1305" y="778"/>
                    </a:lnTo>
                    <a:lnTo>
                      <a:pt x="1277" y="767"/>
                    </a:lnTo>
                    <a:lnTo>
                      <a:pt x="1252" y="757"/>
                    </a:lnTo>
                    <a:lnTo>
                      <a:pt x="1231" y="684"/>
                    </a:lnTo>
                    <a:lnTo>
                      <a:pt x="1199" y="671"/>
                    </a:lnTo>
                    <a:lnTo>
                      <a:pt x="1201" y="649"/>
                    </a:lnTo>
                    <a:lnTo>
                      <a:pt x="1209" y="597"/>
                    </a:lnTo>
                    <a:lnTo>
                      <a:pt x="1219" y="531"/>
                    </a:lnTo>
                    <a:lnTo>
                      <a:pt x="1229" y="471"/>
                    </a:lnTo>
                    <a:lnTo>
                      <a:pt x="1237" y="424"/>
                    </a:lnTo>
                    <a:lnTo>
                      <a:pt x="1238" y="387"/>
                    </a:lnTo>
                    <a:lnTo>
                      <a:pt x="1238" y="363"/>
                    </a:lnTo>
                    <a:lnTo>
                      <a:pt x="1237" y="355"/>
                    </a:lnTo>
                    <a:lnTo>
                      <a:pt x="1311" y="371"/>
                    </a:lnTo>
                    <a:lnTo>
                      <a:pt x="1336" y="355"/>
                    </a:lnTo>
                    <a:lnTo>
                      <a:pt x="1376" y="371"/>
                    </a:lnTo>
                    <a:lnTo>
                      <a:pt x="1411" y="362"/>
                    </a:lnTo>
                    <a:lnTo>
                      <a:pt x="1534" y="341"/>
                    </a:lnTo>
                    <a:lnTo>
                      <a:pt x="1564" y="326"/>
                    </a:lnTo>
                    <a:lnTo>
                      <a:pt x="1278" y="252"/>
                    </a:lnTo>
                    <a:lnTo>
                      <a:pt x="1278" y="246"/>
                    </a:lnTo>
                    <a:lnTo>
                      <a:pt x="1277" y="228"/>
                    </a:lnTo>
                    <a:lnTo>
                      <a:pt x="1278" y="202"/>
                    </a:lnTo>
                    <a:lnTo>
                      <a:pt x="1280" y="168"/>
                    </a:lnTo>
                    <a:lnTo>
                      <a:pt x="1285" y="130"/>
                    </a:lnTo>
                    <a:lnTo>
                      <a:pt x="1293" y="90"/>
                    </a:lnTo>
                    <a:lnTo>
                      <a:pt x="1307" y="50"/>
                    </a:lnTo>
                    <a:lnTo>
                      <a:pt x="1326" y="12"/>
                    </a:lnTo>
                    <a:lnTo>
                      <a:pt x="1293" y="36"/>
                    </a:lnTo>
                    <a:lnTo>
                      <a:pt x="1274" y="0"/>
                    </a:lnTo>
                    <a:lnTo>
                      <a:pt x="1252" y="33"/>
                    </a:lnTo>
                    <a:lnTo>
                      <a:pt x="1209" y="3"/>
                    </a:lnTo>
                    <a:lnTo>
                      <a:pt x="1184" y="31"/>
                    </a:lnTo>
                    <a:lnTo>
                      <a:pt x="1141" y="7"/>
                    </a:lnTo>
                    <a:lnTo>
                      <a:pt x="1138" y="30"/>
                    </a:lnTo>
                    <a:lnTo>
                      <a:pt x="1107" y="15"/>
                    </a:lnTo>
                    <a:lnTo>
                      <a:pt x="1103" y="25"/>
                    </a:lnTo>
                    <a:lnTo>
                      <a:pt x="1095" y="52"/>
                    </a:lnTo>
                    <a:lnTo>
                      <a:pt x="1084" y="90"/>
                    </a:lnTo>
                    <a:lnTo>
                      <a:pt x="1069" y="135"/>
                    </a:lnTo>
                    <a:lnTo>
                      <a:pt x="1054" y="181"/>
                    </a:lnTo>
                    <a:lnTo>
                      <a:pt x="1039" y="226"/>
                    </a:lnTo>
                    <a:lnTo>
                      <a:pt x="1025" y="262"/>
                    </a:lnTo>
                    <a:lnTo>
                      <a:pt x="1015" y="286"/>
                    </a:lnTo>
                    <a:lnTo>
                      <a:pt x="1012" y="287"/>
                    </a:lnTo>
                    <a:lnTo>
                      <a:pt x="1007" y="289"/>
                    </a:lnTo>
                    <a:lnTo>
                      <a:pt x="996" y="293"/>
                    </a:lnTo>
                    <a:lnTo>
                      <a:pt x="984" y="299"/>
                    </a:lnTo>
                    <a:lnTo>
                      <a:pt x="969" y="304"/>
                    </a:lnTo>
                    <a:lnTo>
                      <a:pt x="951" y="311"/>
                    </a:lnTo>
                    <a:lnTo>
                      <a:pt x="933" y="319"/>
                    </a:lnTo>
                    <a:lnTo>
                      <a:pt x="913" y="327"/>
                    </a:lnTo>
                    <a:lnTo>
                      <a:pt x="894" y="337"/>
                    </a:lnTo>
                    <a:lnTo>
                      <a:pt x="873" y="346"/>
                    </a:lnTo>
                    <a:lnTo>
                      <a:pt x="854" y="355"/>
                    </a:lnTo>
                    <a:lnTo>
                      <a:pt x="835" y="364"/>
                    </a:lnTo>
                    <a:lnTo>
                      <a:pt x="818" y="373"/>
                    </a:lnTo>
                    <a:lnTo>
                      <a:pt x="803" y="383"/>
                    </a:lnTo>
                    <a:lnTo>
                      <a:pt x="790" y="391"/>
                    </a:lnTo>
                    <a:lnTo>
                      <a:pt x="781" y="399"/>
                    </a:lnTo>
                    <a:lnTo>
                      <a:pt x="813" y="398"/>
                    </a:lnTo>
                    <a:lnTo>
                      <a:pt x="825" y="420"/>
                    </a:lnTo>
                    <a:lnTo>
                      <a:pt x="841" y="398"/>
                    </a:lnTo>
                    <a:lnTo>
                      <a:pt x="849" y="402"/>
                    </a:lnTo>
                    <a:lnTo>
                      <a:pt x="878" y="382"/>
                    </a:lnTo>
                    <a:lnTo>
                      <a:pt x="913" y="391"/>
                    </a:lnTo>
                    <a:lnTo>
                      <a:pt x="951" y="384"/>
                    </a:lnTo>
                    <a:lnTo>
                      <a:pt x="985" y="37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95" name="Freeform 171"/>
              <p:cNvSpPr>
                <a:spLocks/>
              </p:cNvSpPr>
              <p:nvPr/>
            </p:nvSpPr>
            <p:spPr bwMode="auto">
              <a:xfrm>
                <a:off x="4611682" y="2949570"/>
                <a:ext cx="173038" cy="168275"/>
              </a:xfrm>
              <a:custGeom>
                <a:avLst/>
                <a:gdLst/>
                <a:ahLst/>
                <a:cxnLst>
                  <a:cxn ang="0">
                    <a:pos x="51" y="9"/>
                  </a:cxn>
                  <a:cxn ang="0">
                    <a:pos x="51" y="15"/>
                  </a:cxn>
                  <a:cxn ang="0">
                    <a:pos x="51" y="29"/>
                  </a:cxn>
                  <a:cxn ang="0">
                    <a:pos x="48" y="51"/>
                  </a:cxn>
                  <a:cxn ang="0">
                    <a:pos x="45" y="79"/>
                  </a:cxn>
                  <a:cxn ang="0">
                    <a:pos x="39" y="111"/>
                  </a:cxn>
                  <a:cxn ang="0">
                    <a:pos x="30" y="144"/>
                  </a:cxn>
                  <a:cxn ang="0">
                    <a:pos x="17" y="179"/>
                  </a:cxn>
                  <a:cxn ang="0">
                    <a:pos x="0" y="211"/>
                  </a:cxn>
                  <a:cxn ang="0">
                    <a:pos x="4" y="211"/>
                  </a:cxn>
                  <a:cxn ang="0">
                    <a:pos x="18" y="210"/>
                  </a:cxn>
                  <a:cxn ang="0">
                    <a:pos x="39" y="208"/>
                  </a:cxn>
                  <a:cxn ang="0">
                    <a:pos x="63" y="203"/>
                  </a:cxn>
                  <a:cxn ang="0">
                    <a:pos x="90" y="197"/>
                  </a:cxn>
                  <a:cxn ang="0">
                    <a:pos x="116" y="189"/>
                  </a:cxn>
                  <a:cxn ang="0">
                    <a:pos x="140" y="179"/>
                  </a:cxn>
                  <a:cxn ang="0">
                    <a:pos x="160" y="166"/>
                  </a:cxn>
                  <a:cxn ang="0">
                    <a:pos x="175" y="137"/>
                  </a:cxn>
                  <a:cxn ang="0">
                    <a:pos x="177" y="136"/>
                  </a:cxn>
                  <a:cxn ang="0">
                    <a:pos x="182" y="134"/>
                  </a:cxn>
                  <a:cxn ang="0">
                    <a:pos x="190" y="128"/>
                  </a:cxn>
                  <a:cxn ang="0">
                    <a:pos x="198" y="121"/>
                  </a:cxn>
                  <a:cxn ang="0">
                    <a:pos x="206" y="111"/>
                  </a:cxn>
                  <a:cxn ang="0">
                    <a:pos x="213" y="98"/>
                  </a:cxn>
                  <a:cxn ang="0">
                    <a:pos x="217" y="83"/>
                  </a:cxn>
                  <a:cxn ang="0">
                    <a:pos x="217" y="64"/>
                  </a:cxn>
                  <a:cxn ang="0">
                    <a:pos x="216" y="62"/>
                  </a:cxn>
                  <a:cxn ang="0">
                    <a:pos x="214" y="60"/>
                  </a:cxn>
                  <a:cxn ang="0">
                    <a:pos x="211" y="58"/>
                  </a:cxn>
                  <a:cxn ang="0">
                    <a:pos x="205" y="57"/>
                  </a:cxn>
                  <a:cxn ang="0">
                    <a:pos x="198" y="58"/>
                  </a:cxn>
                  <a:cxn ang="0">
                    <a:pos x="191" y="61"/>
                  </a:cxn>
                  <a:cxn ang="0">
                    <a:pos x="183" y="69"/>
                  </a:cxn>
                  <a:cxn ang="0">
                    <a:pos x="175" y="82"/>
                  </a:cxn>
                  <a:cxn ang="0">
                    <a:pos x="146" y="87"/>
                  </a:cxn>
                  <a:cxn ang="0">
                    <a:pos x="148" y="76"/>
                  </a:cxn>
                  <a:cxn ang="0">
                    <a:pos x="151" y="51"/>
                  </a:cxn>
                  <a:cxn ang="0">
                    <a:pos x="150" y="24"/>
                  </a:cxn>
                  <a:cxn ang="0">
                    <a:pos x="139" y="6"/>
                  </a:cxn>
                  <a:cxn ang="0">
                    <a:pos x="130" y="2"/>
                  </a:cxn>
                  <a:cxn ang="0">
                    <a:pos x="116" y="0"/>
                  </a:cxn>
                  <a:cxn ang="0">
                    <a:pos x="102" y="1"/>
                  </a:cxn>
                  <a:cxn ang="0">
                    <a:pos x="87" y="2"/>
                  </a:cxn>
                  <a:cxn ang="0">
                    <a:pos x="74" y="5"/>
                  </a:cxn>
                  <a:cxn ang="0">
                    <a:pos x="62" y="7"/>
                  </a:cxn>
                  <a:cxn ang="0">
                    <a:pos x="54" y="8"/>
                  </a:cxn>
                  <a:cxn ang="0">
                    <a:pos x="51" y="9"/>
                  </a:cxn>
                </a:cxnLst>
                <a:rect l="0" t="0" r="r" b="b"/>
                <a:pathLst>
                  <a:path w="217" h="211">
                    <a:moveTo>
                      <a:pt x="51" y="9"/>
                    </a:moveTo>
                    <a:lnTo>
                      <a:pt x="51" y="15"/>
                    </a:lnTo>
                    <a:lnTo>
                      <a:pt x="51" y="29"/>
                    </a:lnTo>
                    <a:lnTo>
                      <a:pt x="48" y="51"/>
                    </a:lnTo>
                    <a:lnTo>
                      <a:pt x="45" y="79"/>
                    </a:lnTo>
                    <a:lnTo>
                      <a:pt x="39" y="111"/>
                    </a:lnTo>
                    <a:lnTo>
                      <a:pt x="30" y="144"/>
                    </a:lnTo>
                    <a:lnTo>
                      <a:pt x="17" y="179"/>
                    </a:lnTo>
                    <a:lnTo>
                      <a:pt x="0" y="211"/>
                    </a:lnTo>
                    <a:lnTo>
                      <a:pt x="4" y="211"/>
                    </a:lnTo>
                    <a:lnTo>
                      <a:pt x="18" y="210"/>
                    </a:lnTo>
                    <a:lnTo>
                      <a:pt x="39" y="208"/>
                    </a:lnTo>
                    <a:lnTo>
                      <a:pt x="63" y="203"/>
                    </a:lnTo>
                    <a:lnTo>
                      <a:pt x="90" y="197"/>
                    </a:lnTo>
                    <a:lnTo>
                      <a:pt x="116" y="189"/>
                    </a:lnTo>
                    <a:lnTo>
                      <a:pt x="140" y="179"/>
                    </a:lnTo>
                    <a:lnTo>
                      <a:pt x="160" y="166"/>
                    </a:lnTo>
                    <a:lnTo>
                      <a:pt x="175" y="137"/>
                    </a:lnTo>
                    <a:lnTo>
                      <a:pt x="177" y="136"/>
                    </a:lnTo>
                    <a:lnTo>
                      <a:pt x="182" y="134"/>
                    </a:lnTo>
                    <a:lnTo>
                      <a:pt x="190" y="128"/>
                    </a:lnTo>
                    <a:lnTo>
                      <a:pt x="198" y="121"/>
                    </a:lnTo>
                    <a:lnTo>
                      <a:pt x="206" y="111"/>
                    </a:lnTo>
                    <a:lnTo>
                      <a:pt x="213" y="98"/>
                    </a:lnTo>
                    <a:lnTo>
                      <a:pt x="217" y="83"/>
                    </a:lnTo>
                    <a:lnTo>
                      <a:pt x="217" y="64"/>
                    </a:lnTo>
                    <a:lnTo>
                      <a:pt x="216" y="62"/>
                    </a:lnTo>
                    <a:lnTo>
                      <a:pt x="214" y="60"/>
                    </a:lnTo>
                    <a:lnTo>
                      <a:pt x="211" y="58"/>
                    </a:lnTo>
                    <a:lnTo>
                      <a:pt x="205" y="57"/>
                    </a:lnTo>
                    <a:lnTo>
                      <a:pt x="198" y="58"/>
                    </a:lnTo>
                    <a:lnTo>
                      <a:pt x="191" y="61"/>
                    </a:lnTo>
                    <a:lnTo>
                      <a:pt x="183" y="69"/>
                    </a:lnTo>
                    <a:lnTo>
                      <a:pt x="175" y="82"/>
                    </a:lnTo>
                    <a:lnTo>
                      <a:pt x="146" y="87"/>
                    </a:lnTo>
                    <a:lnTo>
                      <a:pt x="148" y="76"/>
                    </a:lnTo>
                    <a:lnTo>
                      <a:pt x="151" y="51"/>
                    </a:lnTo>
                    <a:lnTo>
                      <a:pt x="150" y="24"/>
                    </a:lnTo>
                    <a:lnTo>
                      <a:pt x="139" y="6"/>
                    </a:lnTo>
                    <a:lnTo>
                      <a:pt x="130" y="2"/>
                    </a:lnTo>
                    <a:lnTo>
                      <a:pt x="116" y="0"/>
                    </a:lnTo>
                    <a:lnTo>
                      <a:pt x="102" y="1"/>
                    </a:lnTo>
                    <a:lnTo>
                      <a:pt x="87" y="2"/>
                    </a:lnTo>
                    <a:lnTo>
                      <a:pt x="74" y="5"/>
                    </a:lnTo>
                    <a:lnTo>
                      <a:pt x="62" y="7"/>
                    </a:lnTo>
                    <a:lnTo>
                      <a:pt x="54" y="8"/>
                    </a:lnTo>
                    <a:lnTo>
                      <a:pt x="51" y="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96" name="Freeform 172"/>
              <p:cNvSpPr>
                <a:spLocks/>
              </p:cNvSpPr>
              <p:nvPr/>
            </p:nvSpPr>
            <p:spPr bwMode="auto">
              <a:xfrm>
                <a:off x="4686295" y="3113082"/>
                <a:ext cx="71438" cy="76200"/>
              </a:xfrm>
              <a:custGeom>
                <a:avLst/>
                <a:gdLst/>
                <a:ahLst/>
                <a:cxnLst>
                  <a:cxn ang="0">
                    <a:pos x="44" y="12"/>
                  </a:cxn>
                  <a:cxn ang="0">
                    <a:pos x="0" y="94"/>
                  </a:cxn>
                  <a:cxn ang="0">
                    <a:pos x="2" y="94"/>
                  </a:cxn>
                  <a:cxn ang="0">
                    <a:pos x="7" y="94"/>
                  </a:cxn>
                  <a:cxn ang="0">
                    <a:pos x="14" y="93"/>
                  </a:cxn>
                  <a:cxn ang="0">
                    <a:pos x="23" y="91"/>
                  </a:cxn>
                  <a:cxn ang="0">
                    <a:pos x="35" y="88"/>
                  </a:cxn>
                  <a:cxn ang="0">
                    <a:pos x="46" y="84"/>
                  </a:cxn>
                  <a:cxn ang="0">
                    <a:pos x="59" y="77"/>
                  </a:cxn>
                  <a:cxn ang="0">
                    <a:pos x="70" y="69"/>
                  </a:cxn>
                  <a:cxn ang="0">
                    <a:pos x="83" y="56"/>
                  </a:cxn>
                  <a:cxn ang="0">
                    <a:pos x="90" y="0"/>
                  </a:cxn>
                  <a:cxn ang="0">
                    <a:pos x="44" y="12"/>
                  </a:cxn>
                </a:cxnLst>
                <a:rect l="0" t="0" r="r" b="b"/>
                <a:pathLst>
                  <a:path w="90" h="94">
                    <a:moveTo>
                      <a:pt x="44" y="12"/>
                    </a:moveTo>
                    <a:lnTo>
                      <a:pt x="0" y="94"/>
                    </a:lnTo>
                    <a:lnTo>
                      <a:pt x="2" y="94"/>
                    </a:lnTo>
                    <a:lnTo>
                      <a:pt x="7" y="94"/>
                    </a:lnTo>
                    <a:lnTo>
                      <a:pt x="14" y="93"/>
                    </a:lnTo>
                    <a:lnTo>
                      <a:pt x="23" y="91"/>
                    </a:lnTo>
                    <a:lnTo>
                      <a:pt x="35" y="88"/>
                    </a:lnTo>
                    <a:lnTo>
                      <a:pt x="46" y="84"/>
                    </a:lnTo>
                    <a:lnTo>
                      <a:pt x="59" y="77"/>
                    </a:lnTo>
                    <a:lnTo>
                      <a:pt x="70" y="69"/>
                    </a:lnTo>
                    <a:lnTo>
                      <a:pt x="83" y="56"/>
                    </a:lnTo>
                    <a:lnTo>
                      <a:pt x="90" y="0"/>
                    </a:lnTo>
                    <a:lnTo>
                      <a:pt x="44"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97" name="Freeform 173"/>
              <p:cNvSpPr>
                <a:spLocks/>
              </p:cNvSpPr>
              <p:nvPr/>
            </p:nvSpPr>
            <p:spPr bwMode="auto">
              <a:xfrm>
                <a:off x="4710107" y="3201982"/>
                <a:ext cx="79375" cy="49213"/>
              </a:xfrm>
              <a:custGeom>
                <a:avLst/>
                <a:gdLst/>
                <a:ahLst/>
                <a:cxnLst>
                  <a:cxn ang="0">
                    <a:pos x="98" y="0"/>
                  </a:cxn>
                  <a:cxn ang="0">
                    <a:pos x="6" y="17"/>
                  </a:cxn>
                  <a:cxn ang="0">
                    <a:pos x="0" y="62"/>
                  </a:cxn>
                  <a:cxn ang="0">
                    <a:pos x="100" y="27"/>
                  </a:cxn>
                  <a:cxn ang="0">
                    <a:pos x="98" y="0"/>
                  </a:cxn>
                </a:cxnLst>
                <a:rect l="0" t="0" r="r" b="b"/>
                <a:pathLst>
                  <a:path w="100" h="62">
                    <a:moveTo>
                      <a:pt x="98" y="0"/>
                    </a:moveTo>
                    <a:lnTo>
                      <a:pt x="6" y="17"/>
                    </a:lnTo>
                    <a:lnTo>
                      <a:pt x="0" y="62"/>
                    </a:lnTo>
                    <a:lnTo>
                      <a:pt x="100" y="27"/>
                    </a:lnTo>
                    <a:lnTo>
                      <a:pt x="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98" name="Freeform 174"/>
              <p:cNvSpPr>
                <a:spLocks/>
              </p:cNvSpPr>
              <p:nvPr/>
            </p:nvSpPr>
            <p:spPr bwMode="auto">
              <a:xfrm>
                <a:off x="4621207" y="3203570"/>
                <a:ext cx="36513" cy="41275"/>
              </a:xfrm>
              <a:custGeom>
                <a:avLst/>
                <a:gdLst/>
                <a:ahLst/>
                <a:cxnLst>
                  <a:cxn ang="0">
                    <a:pos x="14" y="0"/>
                  </a:cxn>
                  <a:cxn ang="0">
                    <a:pos x="46" y="5"/>
                  </a:cxn>
                  <a:cxn ang="0">
                    <a:pos x="25" y="52"/>
                  </a:cxn>
                  <a:cxn ang="0">
                    <a:pos x="0" y="27"/>
                  </a:cxn>
                  <a:cxn ang="0">
                    <a:pos x="14" y="0"/>
                  </a:cxn>
                </a:cxnLst>
                <a:rect l="0" t="0" r="r" b="b"/>
                <a:pathLst>
                  <a:path w="46" h="52">
                    <a:moveTo>
                      <a:pt x="14" y="0"/>
                    </a:moveTo>
                    <a:lnTo>
                      <a:pt x="46" y="5"/>
                    </a:lnTo>
                    <a:lnTo>
                      <a:pt x="25" y="52"/>
                    </a:lnTo>
                    <a:lnTo>
                      <a:pt x="0" y="27"/>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99" name="Freeform 175"/>
              <p:cNvSpPr>
                <a:spLocks/>
              </p:cNvSpPr>
              <p:nvPr/>
            </p:nvSpPr>
            <p:spPr bwMode="auto">
              <a:xfrm>
                <a:off x="4286248" y="3357562"/>
                <a:ext cx="501650" cy="815985"/>
              </a:xfrm>
              <a:custGeom>
                <a:avLst/>
                <a:gdLst/>
                <a:ahLst/>
                <a:cxnLst>
                  <a:cxn ang="0">
                    <a:pos x="59" y="757"/>
                  </a:cxn>
                  <a:cxn ang="0">
                    <a:pos x="76" y="641"/>
                  </a:cxn>
                  <a:cxn ang="0">
                    <a:pos x="93" y="505"/>
                  </a:cxn>
                  <a:cxn ang="0">
                    <a:pos x="105" y="410"/>
                  </a:cxn>
                  <a:cxn ang="0">
                    <a:pos x="126" y="304"/>
                  </a:cxn>
                  <a:cxn ang="0">
                    <a:pos x="166" y="165"/>
                  </a:cxn>
                  <a:cxn ang="0">
                    <a:pos x="203" y="78"/>
                  </a:cxn>
                  <a:cxn ang="0">
                    <a:pos x="226" y="37"/>
                  </a:cxn>
                  <a:cxn ang="0">
                    <a:pos x="303" y="0"/>
                  </a:cxn>
                  <a:cxn ang="0">
                    <a:pos x="232" y="88"/>
                  </a:cxn>
                  <a:cxn ang="0">
                    <a:pos x="203" y="166"/>
                  </a:cxn>
                  <a:cxn ang="0">
                    <a:pos x="198" y="233"/>
                  </a:cxn>
                  <a:cxn ang="0">
                    <a:pos x="196" y="284"/>
                  </a:cxn>
                  <a:cxn ang="0">
                    <a:pos x="489" y="224"/>
                  </a:cxn>
                  <a:cxn ang="0">
                    <a:pos x="539" y="114"/>
                  </a:cxn>
                  <a:cxn ang="0">
                    <a:pos x="576" y="51"/>
                  </a:cxn>
                  <a:cxn ang="0">
                    <a:pos x="597" y="25"/>
                  </a:cxn>
                  <a:cxn ang="0">
                    <a:pos x="632" y="43"/>
                  </a:cxn>
                  <a:cxn ang="0">
                    <a:pos x="618" y="58"/>
                  </a:cxn>
                  <a:cxn ang="0">
                    <a:pos x="586" y="105"/>
                  </a:cxn>
                  <a:cxn ang="0">
                    <a:pos x="548" y="191"/>
                  </a:cxn>
                  <a:cxn ang="0">
                    <a:pos x="517" y="320"/>
                  </a:cxn>
                  <a:cxn ang="0">
                    <a:pos x="510" y="423"/>
                  </a:cxn>
                  <a:cxn ang="0">
                    <a:pos x="508" y="549"/>
                  </a:cxn>
                  <a:cxn ang="0">
                    <a:pos x="488" y="617"/>
                  </a:cxn>
                  <a:cxn ang="0">
                    <a:pos x="439" y="740"/>
                  </a:cxn>
                  <a:cxn ang="0">
                    <a:pos x="387" y="859"/>
                  </a:cxn>
                  <a:cxn ang="0">
                    <a:pos x="364" y="912"/>
                  </a:cxn>
                  <a:cxn ang="0">
                    <a:pos x="320" y="1380"/>
                  </a:cxn>
                  <a:cxn ang="0">
                    <a:pos x="303" y="1384"/>
                  </a:cxn>
                  <a:cxn ang="0">
                    <a:pos x="272" y="1388"/>
                  </a:cxn>
                  <a:cxn ang="0">
                    <a:pos x="233" y="1394"/>
                  </a:cxn>
                  <a:cxn ang="0">
                    <a:pos x="190" y="1401"/>
                  </a:cxn>
                  <a:cxn ang="0">
                    <a:pos x="149" y="1408"/>
                  </a:cxn>
                  <a:cxn ang="0">
                    <a:pos x="112" y="1415"/>
                  </a:cxn>
                  <a:cxn ang="0">
                    <a:pos x="86" y="1421"/>
                  </a:cxn>
                  <a:cxn ang="0">
                    <a:pos x="68" y="1425"/>
                  </a:cxn>
                  <a:cxn ang="0">
                    <a:pos x="43" y="1418"/>
                  </a:cxn>
                  <a:cxn ang="0">
                    <a:pos x="19" y="1406"/>
                  </a:cxn>
                  <a:cxn ang="0">
                    <a:pos x="2" y="1395"/>
                  </a:cxn>
                  <a:cxn ang="0">
                    <a:pos x="1" y="1372"/>
                  </a:cxn>
                  <a:cxn ang="0">
                    <a:pos x="9" y="1228"/>
                  </a:cxn>
                  <a:cxn ang="0">
                    <a:pos x="23" y="1022"/>
                  </a:cxn>
                  <a:cxn ang="0">
                    <a:pos x="42" y="842"/>
                  </a:cxn>
                </a:cxnLst>
                <a:rect l="0" t="0" r="r" b="b"/>
                <a:pathLst>
                  <a:path w="632" h="1425">
                    <a:moveTo>
                      <a:pt x="52" y="788"/>
                    </a:moveTo>
                    <a:lnTo>
                      <a:pt x="59" y="757"/>
                    </a:lnTo>
                    <a:lnTo>
                      <a:pt x="67" y="705"/>
                    </a:lnTo>
                    <a:lnTo>
                      <a:pt x="76" y="641"/>
                    </a:lnTo>
                    <a:lnTo>
                      <a:pt x="85" y="572"/>
                    </a:lnTo>
                    <a:lnTo>
                      <a:pt x="93" y="505"/>
                    </a:lnTo>
                    <a:lnTo>
                      <a:pt x="100" y="449"/>
                    </a:lnTo>
                    <a:lnTo>
                      <a:pt x="105" y="410"/>
                    </a:lnTo>
                    <a:lnTo>
                      <a:pt x="107" y="395"/>
                    </a:lnTo>
                    <a:lnTo>
                      <a:pt x="126" y="304"/>
                    </a:lnTo>
                    <a:lnTo>
                      <a:pt x="145" y="227"/>
                    </a:lnTo>
                    <a:lnTo>
                      <a:pt x="166" y="165"/>
                    </a:lnTo>
                    <a:lnTo>
                      <a:pt x="186" y="116"/>
                    </a:lnTo>
                    <a:lnTo>
                      <a:pt x="203" y="78"/>
                    </a:lnTo>
                    <a:lnTo>
                      <a:pt x="217" y="52"/>
                    </a:lnTo>
                    <a:lnTo>
                      <a:pt x="226" y="37"/>
                    </a:lnTo>
                    <a:lnTo>
                      <a:pt x="229" y="33"/>
                    </a:lnTo>
                    <a:lnTo>
                      <a:pt x="303" y="0"/>
                    </a:lnTo>
                    <a:lnTo>
                      <a:pt x="260" y="45"/>
                    </a:lnTo>
                    <a:lnTo>
                      <a:pt x="232" y="88"/>
                    </a:lnTo>
                    <a:lnTo>
                      <a:pt x="213" y="128"/>
                    </a:lnTo>
                    <a:lnTo>
                      <a:pt x="203" y="166"/>
                    </a:lnTo>
                    <a:lnTo>
                      <a:pt x="199" y="202"/>
                    </a:lnTo>
                    <a:lnTo>
                      <a:pt x="198" y="233"/>
                    </a:lnTo>
                    <a:lnTo>
                      <a:pt x="198" y="261"/>
                    </a:lnTo>
                    <a:lnTo>
                      <a:pt x="196" y="284"/>
                    </a:lnTo>
                    <a:lnTo>
                      <a:pt x="460" y="300"/>
                    </a:lnTo>
                    <a:lnTo>
                      <a:pt x="489" y="224"/>
                    </a:lnTo>
                    <a:lnTo>
                      <a:pt x="516" y="163"/>
                    </a:lnTo>
                    <a:lnTo>
                      <a:pt x="539" y="114"/>
                    </a:lnTo>
                    <a:lnTo>
                      <a:pt x="560" y="78"/>
                    </a:lnTo>
                    <a:lnTo>
                      <a:pt x="576" y="51"/>
                    </a:lnTo>
                    <a:lnTo>
                      <a:pt x="588" y="35"/>
                    </a:lnTo>
                    <a:lnTo>
                      <a:pt x="597" y="25"/>
                    </a:lnTo>
                    <a:lnTo>
                      <a:pt x="599" y="22"/>
                    </a:lnTo>
                    <a:lnTo>
                      <a:pt x="632" y="43"/>
                    </a:lnTo>
                    <a:lnTo>
                      <a:pt x="629" y="46"/>
                    </a:lnTo>
                    <a:lnTo>
                      <a:pt x="618" y="58"/>
                    </a:lnTo>
                    <a:lnTo>
                      <a:pt x="603" y="76"/>
                    </a:lnTo>
                    <a:lnTo>
                      <a:pt x="586" y="105"/>
                    </a:lnTo>
                    <a:lnTo>
                      <a:pt x="567" y="142"/>
                    </a:lnTo>
                    <a:lnTo>
                      <a:pt x="548" y="191"/>
                    </a:lnTo>
                    <a:lnTo>
                      <a:pt x="531" y="249"/>
                    </a:lnTo>
                    <a:lnTo>
                      <a:pt x="517" y="320"/>
                    </a:lnTo>
                    <a:lnTo>
                      <a:pt x="515" y="352"/>
                    </a:lnTo>
                    <a:lnTo>
                      <a:pt x="510" y="423"/>
                    </a:lnTo>
                    <a:lnTo>
                      <a:pt x="507" y="502"/>
                    </a:lnTo>
                    <a:lnTo>
                      <a:pt x="508" y="549"/>
                    </a:lnTo>
                    <a:lnTo>
                      <a:pt x="503" y="572"/>
                    </a:lnTo>
                    <a:lnTo>
                      <a:pt x="488" y="617"/>
                    </a:lnTo>
                    <a:lnTo>
                      <a:pt x="465" y="676"/>
                    </a:lnTo>
                    <a:lnTo>
                      <a:pt x="439" y="740"/>
                    </a:lnTo>
                    <a:lnTo>
                      <a:pt x="411" y="805"/>
                    </a:lnTo>
                    <a:lnTo>
                      <a:pt x="387" y="859"/>
                    </a:lnTo>
                    <a:lnTo>
                      <a:pt x="371" y="897"/>
                    </a:lnTo>
                    <a:lnTo>
                      <a:pt x="364" y="912"/>
                    </a:lnTo>
                    <a:lnTo>
                      <a:pt x="323" y="1380"/>
                    </a:lnTo>
                    <a:lnTo>
                      <a:pt x="320" y="1380"/>
                    </a:lnTo>
                    <a:lnTo>
                      <a:pt x="313" y="1381"/>
                    </a:lnTo>
                    <a:lnTo>
                      <a:pt x="303" y="1384"/>
                    </a:lnTo>
                    <a:lnTo>
                      <a:pt x="288" y="1385"/>
                    </a:lnTo>
                    <a:lnTo>
                      <a:pt x="272" y="1388"/>
                    </a:lnTo>
                    <a:lnTo>
                      <a:pt x="253" y="1391"/>
                    </a:lnTo>
                    <a:lnTo>
                      <a:pt x="233" y="1394"/>
                    </a:lnTo>
                    <a:lnTo>
                      <a:pt x="212" y="1397"/>
                    </a:lnTo>
                    <a:lnTo>
                      <a:pt x="190" y="1401"/>
                    </a:lnTo>
                    <a:lnTo>
                      <a:pt x="168" y="1404"/>
                    </a:lnTo>
                    <a:lnTo>
                      <a:pt x="149" y="1408"/>
                    </a:lnTo>
                    <a:lnTo>
                      <a:pt x="129" y="1411"/>
                    </a:lnTo>
                    <a:lnTo>
                      <a:pt x="112" y="1415"/>
                    </a:lnTo>
                    <a:lnTo>
                      <a:pt x="98" y="1418"/>
                    </a:lnTo>
                    <a:lnTo>
                      <a:pt x="86" y="1421"/>
                    </a:lnTo>
                    <a:lnTo>
                      <a:pt x="80" y="1423"/>
                    </a:lnTo>
                    <a:lnTo>
                      <a:pt x="68" y="1425"/>
                    </a:lnTo>
                    <a:lnTo>
                      <a:pt x="55" y="1423"/>
                    </a:lnTo>
                    <a:lnTo>
                      <a:pt x="43" y="1418"/>
                    </a:lnTo>
                    <a:lnTo>
                      <a:pt x="30" y="1412"/>
                    </a:lnTo>
                    <a:lnTo>
                      <a:pt x="19" y="1406"/>
                    </a:lnTo>
                    <a:lnTo>
                      <a:pt x="8" y="1400"/>
                    </a:lnTo>
                    <a:lnTo>
                      <a:pt x="2" y="1395"/>
                    </a:lnTo>
                    <a:lnTo>
                      <a:pt x="0" y="1394"/>
                    </a:lnTo>
                    <a:lnTo>
                      <a:pt x="1" y="1372"/>
                    </a:lnTo>
                    <a:lnTo>
                      <a:pt x="5" y="1313"/>
                    </a:lnTo>
                    <a:lnTo>
                      <a:pt x="9" y="1228"/>
                    </a:lnTo>
                    <a:lnTo>
                      <a:pt x="16" y="1127"/>
                    </a:lnTo>
                    <a:lnTo>
                      <a:pt x="23" y="1022"/>
                    </a:lnTo>
                    <a:lnTo>
                      <a:pt x="32" y="924"/>
                    </a:lnTo>
                    <a:lnTo>
                      <a:pt x="42" y="842"/>
                    </a:lnTo>
                    <a:lnTo>
                      <a:pt x="52" y="78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232" name="Freeform 208"/>
              <p:cNvSpPr>
                <a:spLocks/>
              </p:cNvSpPr>
              <p:nvPr/>
            </p:nvSpPr>
            <p:spPr bwMode="auto">
              <a:xfrm>
                <a:off x="4500557" y="3317870"/>
                <a:ext cx="442913" cy="731838"/>
              </a:xfrm>
              <a:custGeom>
                <a:avLst/>
                <a:gdLst/>
                <a:ahLst/>
                <a:cxnLst>
                  <a:cxn ang="0">
                    <a:pos x="5" y="873"/>
                  </a:cxn>
                  <a:cxn ang="0">
                    <a:pos x="18" y="862"/>
                  </a:cxn>
                  <a:cxn ang="0">
                    <a:pos x="37" y="846"/>
                  </a:cxn>
                  <a:cxn ang="0">
                    <a:pos x="59" y="831"/>
                  </a:cxn>
                  <a:cxn ang="0">
                    <a:pos x="82" y="821"/>
                  </a:cxn>
                  <a:cxn ang="0">
                    <a:pos x="121" y="808"/>
                  </a:cxn>
                  <a:cxn ang="0">
                    <a:pos x="167" y="792"/>
                  </a:cxn>
                  <a:cxn ang="0">
                    <a:pos x="203" y="780"/>
                  </a:cxn>
                  <a:cxn ang="0">
                    <a:pos x="220" y="773"/>
                  </a:cxn>
                  <a:cxn ang="0">
                    <a:pos x="247" y="759"/>
                  </a:cxn>
                  <a:cxn ang="0">
                    <a:pos x="278" y="743"/>
                  </a:cxn>
                  <a:cxn ang="0">
                    <a:pos x="298" y="732"/>
                  </a:cxn>
                  <a:cxn ang="0">
                    <a:pos x="304" y="728"/>
                  </a:cxn>
                  <a:cxn ang="0">
                    <a:pos x="323" y="724"/>
                  </a:cxn>
                  <a:cxn ang="0">
                    <a:pos x="350" y="721"/>
                  </a:cxn>
                  <a:cxn ang="0">
                    <a:pos x="380" y="728"/>
                  </a:cxn>
                  <a:cxn ang="0">
                    <a:pos x="393" y="735"/>
                  </a:cxn>
                  <a:cxn ang="0">
                    <a:pos x="388" y="715"/>
                  </a:cxn>
                  <a:cxn ang="0">
                    <a:pos x="371" y="691"/>
                  </a:cxn>
                  <a:cxn ang="0">
                    <a:pos x="332" y="679"/>
                  </a:cxn>
                  <a:cxn ang="0">
                    <a:pos x="307" y="666"/>
                  </a:cxn>
                  <a:cxn ang="0">
                    <a:pos x="332" y="562"/>
                  </a:cxn>
                  <a:cxn ang="0">
                    <a:pos x="368" y="415"/>
                  </a:cxn>
                  <a:cxn ang="0">
                    <a:pos x="395" y="287"/>
                  </a:cxn>
                  <a:cxn ang="0">
                    <a:pos x="406" y="223"/>
                  </a:cxn>
                  <a:cxn ang="0">
                    <a:pos x="416" y="161"/>
                  </a:cxn>
                  <a:cxn ang="0">
                    <a:pos x="434" y="93"/>
                  </a:cxn>
                  <a:cxn ang="0">
                    <a:pos x="464" y="30"/>
                  </a:cxn>
                  <a:cxn ang="0">
                    <a:pos x="486" y="2"/>
                  </a:cxn>
                  <a:cxn ang="0">
                    <a:pos x="496" y="0"/>
                  </a:cxn>
                  <a:cxn ang="0">
                    <a:pos x="515" y="1"/>
                  </a:cxn>
                  <a:cxn ang="0">
                    <a:pos x="536" y="13"/>
                  </a:cxn>
                  <a:cxn ang="0">
                    <a:pos x="554" y="46"/>
                  </a:cxn>
                  <a:cxn ang="0">
                    <a:pos x="559" y="92"/>
                  </a:cxn>
                  <a:cxn ang="0">
                    <a:pos x="553" y="146"/>
                  </a:cxn>
                  <a:cxn ang="0">
                    <a:pos x="539" y="198"/>
                  </a:cxn>
                  <a:cxn ang="0">
                    <a:pos x="521" y="254"/>
                  </a:cxn>
                  <a:cxn ang="0">
                    <a:pos x="492" y="375"/>
                  </a:cxn>
                  <a:cxn ang="0">
                    <a:pos x="462" y="518"/>
                  </a:cxn>
                  <a:cxn ang="0">
                    <a:pos x="442" y="626"/>
                  </a:cxn>
                  <a:cxn ang="0">
                    <a:pos x="439" y="673"/>
                  </a:cxn>
                  <a:cxn ang="0">
                    <a:pos x="424" y="745"/>
                  </a:cxn>
                  <a:cxn ang="0">
                    <a:pos x="411" y="771"/>
                  </a:cxn>
                  <a:cxn ang="0">
                    <a:pos x="395" y="780"/>
                  </a:cxn>
                  <a:cxn ang="0">
                    <a:pos x="370" y="793"/>
                  </a:cxn>
                  <a:cxn ang="0">
                    <a:pos x="339" y="808"/>
                  </a:cxn>
                  <a:cxn ang="0">
                    <a:pos x="302" y="824"/>
                  </a:cxn>
                  <a:cxn ang="0">
                    <a:pos x="264" y="840"/>
                  </a:cxn>
                  <a:cxn ang="0">
                    <a:pos x="225" y="855"/>
                  </a:cxn>
                  <a:cxn ang="0">
                    <a:pos x="189" y="868"/>
                  </a:cxn>
                  <a:cxn ang="0">
                    <a:pos x="144" y="883"/>
                  </a:cxn>
                  <a:cxn ang="0">
                    <a:pos x="106" y="899"/>
                  </a:cxn>
                  <a:cxn ang="0">
                    <a:pos x="83" y="911"/>
                  </a:cxn>
                  <a:cxn ang="0">
                    <a:pos x="66" y="918"/>
                  </a:cxn>
                  <a:cxn ang="0">
                    <a:pos x="47" y="922"/>
                  </a:cxn>
                  <a:cxn ang="0">
                    <a:pos x="27" y="917"/>
                  </a:cxn>
                  <a:cxn ang="0">
                    <a:pos x="8" y="906"/>
                  </a:cxn>
                  <a:cxn ang="0">
                    <a:pos x="0" y="887"/>
                  </a:cxn>
                </a:cxnLst>
                <a:rect l="0" t="0" r="r" b="b"/>
                <a:pathLst>
                  <a:path w="559" h="922">
                    <a:moveTo>
                      <a:pt x="3" y="875"/>
                    </a:moveTo>
                    <a:lnTo>
                      <a:pt x="5" y="873"/>
                    </a:lnTo>
                    <a:lnTo>
                      <a:pt x="9" y="869"/>
                    </a:lnTo>
                    <a:lnTo>
                      <a:pt x="18" y="862"/>
                    </a:lnTo>
                    <a:lnTo>
                      <a:pt x="27" y="854"/>
                    </a:lnTo>
                    <a:lnTo>
                      <a:pt x="37" y="846"/>
                    </a:lnTo>
                    <a:lnTo>
                      <a:pt x="49" y="838"/>
                    </a:lnTo>
                    <a:lnTo>
                      <a:pt x="59" y="831"/>
                    </a:lnTo>
                    <a:lnTo>
                      <a:pt x="69" y="826"/>
                    </a:lnTo>
                    <a:lnTo>
                      <a:pt x="82" y="821"/>
                    </a:lnTo>
                    <a:lnTo>
                      <a:pt x="99" y="815"/>
                    </a:lnTo>
                    <a:lnTo>
                      <a:pt x="121" y="808"/>
                    </a:lnTo>
                    <a:lnTo>
                      <a:pt x="144" y="800"/>
                    </a:lnTo>
                    <a:lnTo>
                      <a:pt x="167" y="792"/>
                    </a:lnTo>
                    <a:lnTo>
                      <a:pt x="187" y="785"/>
                    </a:lnTo>
                    <a:lnTo>
                      <a:pt x="203" y="780"/>
                    </a:lnTo>
                    <a:lnTo>
                      <a:pt x="212" y="777"/>
                    </a:lnTo>
                    <a:lnTo>
                      <a:pt x="220" y="773"/>
                    </a:lnTo>
                    <a:lnTo>
                      <a:pt x="233" y="767"/>
                    </a:lnTo>
                    <a:lnTo>
                      <a:pt x="247" y="759"/>
                    </a:lnTo>
                    <a:lnTo>
                      <a:pt x="263" y="751"/>
                    </a:lnTo>
                    <a:lnTo>
                      <a:pt x="278" y="743"/>
                    </a:lnTo>
                    <a:lnTo>
                      <a:pt x="290" y="736"/>
                    </a:lnTo>
                    <a:lnTo>
                      <a:pt x="298" y="732"/>
                    </a:lnTo>
                    <a:lnTo>
                      <a:pt x="302" y="729"/>
                    </a:lnTo>
                    <a:lnTo>
                      <a:pt x="304" y="728"/>
                    </a:lnTo>
                    <a:lnTo>
                      <a:pt x="311" y="726"/>
                    </a:lnTo>
                    <a:lnTo>
                      <a:pt x="323" y="724"/>
                    </a:lnTo>
                    <a:lnTo>
                      <a:pt x="335" y="721"/>
                    </a:lnTo>
                    <a:lnTo>
                      <a:pt x="350" y="721"/>
                    </a:lnTo>
                    <a:lnTo>
                      <a:pt x="365" y="724"/>
                    </a:lnTo>
                    <a:lnTo>
                      <a:pt x="380" y="728"/>
                    </a:lnTo>
                    <a:lnTo>
                      <a:pt x="393" y="738"/>
                    </a:lnTo>
                    <a:lnTo>
                      <a:pt x="393" y="735"/>
                    </a:lnTo>
                    <a:lnTo>
                      <a:pt x="392" y="727"/>
                    </a:lnTo>
                    <a:lnTo>
                      <a:pt x="388" y="715"/>
                    </a:lnTo>
                    <a:lnTo>
                      <a:pt x="381" y="703"/>
                    </a:lnTo>
                    <a:lnTo>
                      <a:pt x="371" y="691"/>
                    </a:lnTo>
                    <a:lnTo>
                      <a:pt x="355" y="682"/>
                    </a:lnTo>
                    <a:lnTo>
                      <a:pt x="332" y="679"/>
                    </a:lnTo>
                    <a:lnTo>
                      <a:pt x="303" y="682"/>
                    </a:lnTo>
                    <a:lnTo>
                      <a:pt x="307" y="666"/>
                    </a:lnTo>
                    <a:lnTo>
                      <a:pt x="317" y="623"/>
                    </a:lnTo>
                    <a:lnTo>
                      <a:pt x="332" y="562"/>
                    </a:lnTo>
                    <a:lnTo>
                      <a:pt x="349" y="489"/>
                    </a:lnTo>
                    <a:lnTo>
                      <a:pt x="368" y="415"/>
                    </a:lnTo>
                    <a:lnTo>
                      <a:pt x="384" y="344"/>
                    </a:lnTo>
                    <a:lnTo>
                      <a:pt x="395" y="287"/>
                    </a:lnTo>
                    <a:lnTo>
                      <a:pt x="402" y="250"/>
                    </a:lnTo>
                    <a:lnTo>
                      <a:pt x="406" y="223"/>
                    </a:lnTo>
                    <a:lnTo>
                      <a:pt x="410" y="193"/>
                    </a:lnTo>
                    <a:lnTo>
                      <a:pt x="416" y="161"/>
                    </a:lnTo>
                    <a:lnTo>
                      <a:pt x="424" y="126"/>
                    </a:lnTo>
                    <a:lnTo>
                      <a:pt x="434" y="93"/>
                    </a:lnTo>
                    <a:lnTo>
                      <a:pt x="447" y="60"/>
                    </a:lnTo>
                    <a:lnTo>
                      <a:pt x="464" y="30"/>
                    </a:lnTo>
                    <a:lnTo>
                      <a:pt x="485" y="3"/>
                    </a:lnTo>
                    <a:lnTo>
                      <a:pt x="486" y="2"/>
                    </a:lnTo>
                    <a:lnTo>
                      <a:pt x="491" y="1"/>
                    </a:lnTo>
                    <a:lnTo>
                      <a:pt x="496" y="0"/>
                    </a:lnTo>
                    <a:lnTo>
                      <a:pt x="506" y="0"/>
                    </a:lnTo>
                    <a:lnTo>
                      <a:pt x="515" y="1"/>
                    </a:lnTo>
                    <a:lnTo>
                      <a:pt x="525" y="5"/>
                    </a:lnTo>
                    <a:lnTo>
                      <a:pt x="536" y="13"/>
                    </a:lnTo>
                    <a:lnTo>
                      <a:pt x="546" y="27"/>
                    </a:lnTo>
                    <a:lnTo>
                      <a:pt x="554" y="46"/>
                    </a:lnTo>
                    <a:lnTo>
                      <a:pt x="558" y="68"/>
                    </a:lnTo>
                    <a:lnTo>
                      <a:pt x="559" y="92"/>
                    </a:lnTo>
                    <a:lnTo>
                      <a:pt x="558" y="118"/>
                    </a:lnTo>
                    <a:lnTo>
                      <a:pt x="553" y="146"/>
                    </a:lnTo>
                    <a:lnTo>
                      <a:pt x="547" y="172"/>
                    </a:lnTo>
                    <a:lnTo>
                      <a:pt x="539" y="198"/>
                    </a:lnTo>
                    <a:lnTo>
                      <a:pt x="531" y="221"/>
                    </a:lnTo>
                    <a:lnTo>
                      <a:pt x="521" y="254"/>
                    </a:lnTo>
                    <a:lnTo>
                      <a:pt x="507" y="309"/>
                    </a:lnTo>
                    <a:lnTo>
                      <a:pt x="492" y="375"/>
                    </a:lnTo>
                    <a:lnTo>
                      <a:pt x="476" y="448"/>
                    </a:lnTo>
                    <a:lnTo>
                      <a:pt x="462" y="518"/>
                    </a:lnTo>
                    <a:lnTo>
                      <a:pt x="450" y="581"/>
                    </a:lnTo>
                    <a:lnTo>
                      <a:pt x="442" y="626"/>
                    </a:lnTo>
                    <a:lnTo>
                      <a:pt x="440" y="647"/>
                    </a:lnTo>
                    <a:lnTo>
                      <a:pt x="439" y="673"/>
                    </a:lnTo>
                    <a:lnTo>
                      <a:pt x="433" y="710"/>
                    </a:lnTo>
                    <a:lnTo>
                      <a:pt x="424" y="745"/>
                    </a:lnTo>
                    <a:lnTo>
                      <a:pt x="415" y="767"/>
                    </a:lnTo>
                    <a:lnTo>
                      <a:pt x="411" y="771"/>
                    </a:lnTo>
                    <a:lnTo>
                      <a:pt x="404" y="774"/>
                    </a:lnTo>
                    <a:lnTo>
                      <a:pt x="395" y="780"/>
                    </a:lnTo>
                    <a:lnTo>
                      <a:pt x="384" y="786"/>
                    </a:lnTo>
                    <a:lnTo>
                      <a:pt x="370" y="793"/>
                    </a:lnTo>
                    <a:lnTo>
                      <a:pt x="355" y="800"/>
                    </a:lnTo>
                    <a:lnTo>
                      <a:pt x="339" y="808"/>
                    </a:lnTo>
                    <a:lnTo>
                      <a:pt x="321" y="816"/>
                    </a:lnTo>
                    <a:lnTo>
                      <a:pt x="302" y="824"/>
                    </a:lnTo>
                    <a:lnTo>
                      <a:pt x="283" y="832"/>
                    </a:lnTo>
                    <a:lnTo>
                      <a:pt x="264" y="840"/>
                    </a:lnTo>
                    <a:lnTo>
                      <a:pt x="244" y="848"/>
                    </a:lnTo>
                    <a:lnTo>
                      <a:pt x="225" y="855"/>
                    </a:lnTo>
                    <a:lnTo>
                      <a:pt x="206" y="862"/>
                    </a:lnTo>
                    <a:lnTo>
                      <a:pt x="189" y="868"/>
                    </a:lnTo>
                    <a:lnTo>
                      <a:pt x="172" y="873"/>
                    </a:lnTo>
                    <a:lnTo>
                      <a:pt x="144" y="883"/>
                    </a:lnTo>
                    <a:lnTo>
                      <a:pt x="122" y="891"/>
                    </a:lnTo>
                    <a:lnTo>
                      <a:pt x="106" y="899"/>
                    </a:lnTo>
                    <a:lnTo>
                      <a:pt x="92" y="906"/>
                    </a:lnTo>
                    <a:lnTo>
                      <a:pt x="83" y="911"/>
                    </a:lnTo>
                    <a:lnTo>
                      <a:pt x="74" y="915"/>
                    </a:lnTo>
                    <a:lnTo>
                      <a:pt x="66" y="918"/>
                    </a:lnTo>
                    <a:lnTo>
                      <a:pt x="58" y="921"/>
                    </a:lnTo>
                    <a:lnTo>
                      <a:pt x="47" y="922"/>
                    </a:lnTo>
                    <a:lnTo>
                      <a:pt x="37" y="921"/>
                    </a:lnTo>
                    <a:lnTo>
                      <a:pt x="27" y="917"/>
                    </a:lnTo>
                    <a:lnTo>
                      <a:pt x="16" y="913"/>
                    </a:lnTo>
                    <a:lnTo>
                      <a:pt x="8" y="906"/>
                    </a:lnTo>
                    <a:lnTo>
                      <a:pt x="3" y="898"/>
                    </a:lnTo>
                    <a:lnTo>
                      <a:pt x="0" y="887"/>
                    </a:lnTo>
                    <a:lnTo>
                      <a:pt x="3" y="8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233" name="Freeform 209"/>
              <p:cNvSpPr>
                <a:spLocks/>
              </p:cNvSpPr>
              <p:nvPr/>
            </p:nvSpPr>
            <p:spPr bwMode="auto">
              <a:xfrm>
                <a:off x="4511670" y="3257545"/>
                <a:ext cx="147638" cy="214313"/>
              </a:xfrm>
              <a:custGeom>
                <a:avLst/>
                <a:gdLst/>
                <a:ahLst/>
                <a:cxnLst>
                  <a:cxn ang="0">
                    <a:pos x="130" y="0"/>
                  </a:cxn>
                  <a:cxn ang="0">
                    <a:pos x="155" y="19"/>
                  </a:cxn>
                  <a:cxn ang="0">
                    <a:pos x="188" y="14"/>
                  </a:cxn>
                  <a:cxn ang="0">
                    <a:pos x="183" y="22"/>
                  </a:cxn>
                  <a:cxn ang="0">
                    <a:pos x="172" y="44"/>
                  </a:cxn>
                  <a:cxn ang="0">
                    <a:pos x="154" y="77"/>
                  </a:cxn>
                  <a:cxn ang="0">
                    <a:pos x="135" y="116"/>
                  </a:cxn>
                  <a:cxn ang="0">
                    <a:pos x="114" y="158"/>
                  </a:cxn>
                  <a:cxn ang="0">
                    <a:pos x="96" y="201"/>
                  </a:cxn>
                  <a:cxn ang="0">
                    <a:pos x="82" y="239"/>
                  </a:cxn>
                  <a:cxn ang="0">
                    <a:pos x="75" y="270"/>
                  </a:cxn>
                  <a:cxn ang="0">
                    <a:pos x="6" y="262"/>
                  </a:cxn>
                  <a:cxn ang="0">
                    <a:pos x="5" y="258"/>
                  </a:cxn>
                  <a:cxn ang="0">
                    <a:pos x="1" y="246"/>
                  </a:cxn>
                  <a:cxn ang="0">
                    <a:pos x="0" y="225"/>
                  </a:cxn>
                  <a:cxn ang="0">
                    <a:pos x="1" y="198"/>
                  </a:cxn>
                  <a:cxn ang="0">
                    <a:pos x="9" y="164"/>
                  </a:cxn>
                  <a:cxn ang="0">
                    <a:pos x="27" y="124"/>
                  </a:cxn>
                  <a:cxn ang="0">
                    <a:pos x="54" y="78"/>
                  </a:cxn>
                  <a:cxn ang="0">
                    <a:pos x="96" y="26"/>
                  </a:cxn>
                  <a:cxn ang="0">
                    <a:pos x="130" y="0"/>
                  </a:cxn>
                </a:cxnLst>
                <a:rect l="0" t="0" r="r" b="b"/>
                <a:pathLst>
                  <a:path w="188" h="270">
                    <a:moveTo>
                      <a:pt x="130" y="0"/>
                    </a:moveTo>
                    <a:lnTo>
                      <a:pt x="155" y="19"/>
                    </a:lnTo>
                    <a:lnTo>
                      <a:pt x="188" y="14"/>
                    </a:lnTo>
                    <a:lnTo>
                      <a:pt x="183" y="22"/>
                    </a:lnTo>
                    <a:lnTo>
                      <a:pt x="172" y="44"/>
                    </a:lnTo>
                    <a:lnTo>
                      <a:pt x="154" y="77"/>
                    </a:lnTo>
                    <a:lnTo>
                      <a:pt x="135" y="116"/>
                    </a:lnTo>
                    <a:lnTo>
                      <a:pt x="114" y="158"/>
                    </a:lnTo>
                    <a:lnTo>
                      <a:pt x="96" y="201"/>
                    </a:lnTo>
                    <a:lnTo>
                      <a:pt x="82" y="239"/>
                    </a:lnTo>
                    <a:lnTo>
                      <a:pt x="75" y="270"/>
                    </a:lnTo>
                    <a:lnTo>
                      <a:pt x="6" y="262"/>
                    </a:lnTo>
                    <a:lnTo>
                      <a:pt x="5" y="258"/>
                    </a:lnTo>
                    <a:lnTo>
                      <a:pt x="1" y="246"/>
                    </a:lnTo>
                    <a:lnTo>
                      <a:pt x="0" y="225"/>
                    </a:lnTo>
                    <a:lnTo>
                      <a:pt x="1" y="198"/>
                    </a:lnTo>
                    <a:lnTo>
                      <a:pt x="9" y="164"/>
                    </a:lnTo>
                    <a:lnTo>
                      <a:pt x="27" y="124"/>
                    </a:lnTo>
                    <a:lnTo>
                      <a:pt x="54" y="78"/>
                    </a:lnTo>
                    <a:lnTo>
                      <a:pt x="96" y="26"/>
                    </a:lnTo>
                    <a:lnTo>
                      <a:pt x="13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234" name="Freeform 210"/>
              <p:cNvSpPr>
                <a:spLocks/>
              </p:cNvSpPr>
              <p:nvPr/>
            </p:nvSpPr>
            <p:spPr bwMode="auto">
              <a:xfrm>
                <a:off x="4597395" y="3254370"/>
                <a:ext cx="184150" cy="214313"/>
              </a:xfrm>
              <a:custGeom>
                <a:avLst/>
                <a:gdLst/>
                <a:ahLst/>
                <a:cxnLst>
                  <a:cxn ang="0">
                    <a:pos x="113" y="8"/>
                  </a:cxn>
                  <a:cxn ang="0">
                    <a:pos x="110" y="14"/>
                  </a:cxn>
                  <a:cxn ang="0">
                    <a:pos x="99" y="30"/>
                  </a:cxn>
                  <a:cxn ang="0">
                    <a:pos x="84" y="54"/>
                  </a:cxn>
                  <a:cxn ang="0">
                    <a:pos x="66" y="88"/>
                  </a:cxn>
                  <a:cxn ang="0">
                    <a:pos x="46" y="127"/>
                  </a:cxn>
                  <a:cxn ang="0">
                    <a:pos x="28" y="172"/>
                  </a:cxn>
                  <a:cxn ang="0">
                    <a:pos x="12" y="220"/>
                  </a:cxn>
                  <a:cxn ang="0">
                    <a:pos x="0" y="271"/>
                  </a:cxn>
                  <a:cxn ang="0">
                    <a:pos x="105" y="266"/>
                  </a:cxn>
                  <a:cxn ang="0">
                    <a:pos x="106" y="261"/>
                  </a:cxn>
                  <a:cxn ang="0">
                    <a:pos x="110" y="243"/>
                  </a:cxn>
                  <a:cxn ang="0">
                    <a:pos x="117" y="218"/>
                  </a:cxn>
                  <a:cxn ang="0">
                    <a:pos x="127" y="186"/>
                  </a:cxn>
                  <a:cxn ang="0">
                    <a:pos x="141" y="149"/>
                  </a:cxn>
                  <a:cxn ang="0">
                    <a:pos x="159" y="108"/>
                  </a:cxn>
                  <a:cxn ang="0">
                    <a:pos x="184" y="67"/>
                  </a:cxn>
                  <a:cxn ang="0">
                    <a:pos x="213" y="27"/>
                  </a:cxn>
                  <a:cxn ang="0">
                    <a:pos x="232" y="0"/>
                  </a:cxn>
                  <a:cxn ang="0">
                    <a:pos x="150" y="18"/>
                  </a:cxn>
                  <a:cxn ang="0">
                    <a:pos x="113" y="8"/>
                  </a:cxn>
                </a:cxnLst>
                <a:rect l="0" t="0" r="r" b="b"/>
                <a:pathLst>
                  <a:path w="232" h="271">
                    <a:moveTo>
                      <a:pt x="113" y="8"/>
                    </a:moveTo>
                    <a:lnTo>
                      <a:pt x="110" y="14"/>
                    </a:lnTo>
                    <a:lnTo>
                      <a:pt x="99" y="30"/>
                    </a:lnTo>
                    <a:lnTo>
                      <a:pt x="84" y="54"/>
                    </a:lnTo>
                    <a:lnTo>
                      <a:pt x="66" y="88"/>
                    </a:lnTo>
                    <a:lnTo>
                      <a:pt x="46" y="127"/>
                    </a:lnTo>
                    <a:lnTo>
                      <a:pt x="28" y="172"/>
                    </a:lnTo>
                    <a:lnTo>
                      <a:pt x="12" y="220"/>
                    </a:lnTo>
                    <a:lnTo>
                      <a:pt x="0" y="271"/>
                    </a:lnTo>
                    <a:lnTo>
                      <a:pt x="105" y="266"/>
                    </a:lnTo>
                    <a:lnTo>
                      <a:pt x="106" y="261"/>
                    </a:lnTo>
                    <a:lnTo>
                      <a:pt x="110" y="243"/>
                    </a:lnTo>
                    <a:lnTo>
                      <a:pt x="117" y="218"/>
                    </a:lnTo>
                    <a:lnTo>
                      <a:pt x="127" y="186"/>
                    </a:lnTo>
                    <a:lnTo>
                      <a:pt x="141" y="149"/>
                    </a:lnTo>
                    <a:lnTo>
                      <a:pt x="159" y="108"/>
                    </a:lnTo>
                    <a:lnTo>
                      <a:pt x="184" y="67"/>
                    </a:lnTo>
                    <a:lnTo>
                      <a:pt x="213" y="27"/>
                    </a:lnTo>
                    <a:lnTo>
                      <a:pt x="232" y="0"/>
                    </a:lnTo>
                    <a:lnTo>
                      <a:pt x="150" y="18"/>
                    </a:lnTo>
                    <a:lnTo>
                      <a:pt x="113"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235" name="Freeform 211"/>
              <p:cNvSpPr>
                <a:spLocks/>
              </p:cNvSpPr>
              <p:nvPr/>
            </p:nvSpPr>
            <p:spPr bwMode="auto">
              <a:xfrm>
                <a:off x="4591045" y="2689220"/>
                <a:ext cx="350838" cy="215900"/>
              </a:xfrm>
              <a:custGeom>
                <a:avLst/>
                <a:gdLst/>
                <a:ahLst/>
                <a:cxnLst>
                  <a:cxn ang="0">
                    <a:pos x="183" y="0"/>
                  </a:cxn>
                  <a:cxn ang="0">
                    <a:pos x="182" y="11"/>
                  </a:cxn>
                  <a:cxn ang="0">
                    <a:pos x="178" y="38"/>
                  </a:cxn>
                  <a:cxn ang="0">
                    <a:pos x="168" y="70"/>
                  </a:cxn>
                  <a:cxn ang="0">
                    <a:pos x="156" y="99"/>
                  </a:cxn>
                  <a:cxn ang="0">
                    <a:pos x="144" y="126"/>
                  </a:cxn>
                  <a:cxn ang="0">
                    <a:pos x="140" y="156"/>
                  </a:cxn>
                  <a:cxn ang="0">
                    <a:pos x="140" y="181"/>
                  </a:cxn>
                  <a:cxn ang="0">
                    <a:pos x="140" y="191"/>
                  </a:cxn>
                  <a:cxn ang="0">
                    <a:pos x="125" y="227"/>
                  </a:cxn>
                  <a:cxn ang="0">
                    <a:pos x="0" y="272"/>
                  </a:cxn>
                  <a:cxn ang="0">
                    <a:pos x="131" y="258"/>
                  </a:cxn>
                  <a:cxn ang="0">
                    <a:pos x="171" y="261"/>
                  </a:cxn>
                  <a:cxn ang="0">
                    <a:pos x="201" y="245"/>
                  </a:cxn>
                  <a:cxn ang="0">
                    <a:pos x="262" y="256"/>
                  </a:cxn>
                  <a:cxn ang="0">
                    <a:pos x="298" y="238"/>
                  </a:cxn>
                  <a:cxn ang="0">
                    <a:pos x="377" y="269"/>
                  </a:cxn>
                  <a:cxn ang="0">
                    <a:pos x="444" y="264"/>
                  </a:cxn>
                  <a:cxn ang="0">
                    <a:pos x="444" y="260"/>
                  </a:cxn>
                  <a:cxn ang="0">
                    <a:pos x="256" y="213"/>
                  </a:cxn>
                  <a:cxn ang="0">
                    <a:pos x="258" y="186"/>
                  </a:cxn>
                  <a:cxn ang="0">
                    <a:pos x="265" y="124"/>
                  </a:cxn>
                  <a:cxn ang="0">
                    <a:pos x="274" y="58"/>
                  </a:cxn>
                  <a:cxn ang="0">
                    <a:pos x="285" y="17"/>
                  </a:cxn>
                  <a:cxn ang="0">
                    <a:pos x="260" y="22"/>
                  </a:cxn>
                  <a:cxn ang="0">
                    <a:pos x="245" y="2"/>
                  </a:cxn>
                  <a:cxn ang="0">
                    <a:pos x="226" y="30"/>
                  </a:cxn>
                  <a:cxn ang="0">
                    <a:pos x="183" y="0"/>
                  </a:cxn>
                </a:cxnLst>
                <a:rect l="0" t="0" r="r" b="b"/>
                <a:pathLst>
                  <a:path w="444" h="272">
                    <a:moveTo>
                      <a:pt x="183" y="0"/>
                    </a:moveTo>
                    <a:lnTo>
                      <a:pt x="182" y="11"/>
                    </a:lnTo>
                    <a:lnTo>
                      <a:pt x="178" y="38"/>
                    </a:lnTo>
                    <a:lnTo>
                      <a:pt x="168" y="70"/>
                    </a:lnTo>
                    <a:lnTo>
                      <a:pt x="156" y="99"/>
                    </a:lnTo>
                    <a:lnTo>
                      <a:pt x="144" y="126"/>
                    </a:lnTo>
                    <a:lnTo>
                      <a:pt x="140" y="156"/>
                    </a:lnTo>
                    <a:lnTo>
                      <a:pt x="140" y="181"/>
                    </a:lnTo>
                    <a:lnTo>
                      <a:pt x="140" y="191"/>
                    </a:lnTo>
                    <a:lnTo>
                      <a:pt x="125" y="227"/>
                    </a:lnTo>
                    <a:lnTo>
                      <a:pt x="0" y="272"/>
                    </a:lnTo>
                    <a:lnTo>
                      <a:pt x="131" y="258"/>
                    </a:lnTo>
                    <a:lnTo>
                      <a:pt x="171" y="261"/>
                    </a:lnTo>
                    <a:lnTo>
                      <a:pt x="201" y="245"/>
                    </a:lnTo>
                    <a:lnTo>
                      <a:pt x="262" y="256"/>
                    </a:lnTo>
                    <a:lnTo>
                      <a:pt x="298" y="238"/>
                    </a:lnTo>
                    <a:lnTo>
                      <a:pt x="377" y="269"/>
                    </a:lnTo>
                    <a:lnTo>
                      <a:pt x="444" y="264"/>
                    </a:lnTo>
                    <a:lnTo>
                      <a:pt x="444" y="260"/>
                    </a:lnTo>
                    <a:lnTo>
                      <a:pt x="256" y="213"/>
                    </a:lnTo>
                    <a:lnTo>
                      <a:pt x="258" y="186"/>
                    </a:lnTo>
                    <a:lnTo>
                      <a:pt x="265" y="124"/>
                    </a:lnTo>
                    <a:lnTo>
                      <a:pt x="274" y="58"/>
                    </a:lnTo>
                    <a:lnTo>
                      <a:pt x="285" y="17"/>
                    </a:lnTo>
                    <a:lnTo>
                      <a:pt x="260" y="22"/>
                    </a:lnTo>
                    <a:lnTo>
                      <a:pt x="245" y="2"/>
                    </a:lnTo>
                    <a:lnTo>
                      <a:pt x="226" y="30"/>
                    </a:lnTo>
                    <a:lnTo>
                      <a:pt x="18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grpSp>
        <p:sp>
          <p:nvSpPr>
            <p:cNvPr id="246" name="Freeform 160"/>
            <p:cNvSpPr>
              <a:spLocks/>
            </p:cNvSpPr>
            <p:nvPr/>
          </p:nvSpPr>
          <p:spPr bwMode="auto">
            <a:xfrm>
              <a:off x="6072198" y="5286388"/>
              <a:ext cx="1701891" cy="45719"/>
            </a:xfrm>
            <a:custGeom>
              <a:avLst/>
              <a:gdLst/>
              <a:ahLst/>
              <a:cxnLst>
                <a:cxn ang="0">
                  <a:pos x="42" y="81"/>
                </a:cxn>
                <a:cxn ang="0">
                  <a:pos x="134" y="70"/>
                </a:cxn>
                <a:cxn ang="0">
                  <a:pos x="232" y="57"/>
                </a:cxn>
                <a:cxn ang="0">
                  <a:pos x="337" y="46"/>
                </a:cxn>
                <a:cxn ang="0">
                  <a:pos x="448" y="37"/>
                </a:cxn>
                <a:cxn ang="0">
                  <a:pos x="563" y="27"/>
                </a:cxn>
                <a:cxn ang="0">
                  <a:pos x="685" y="19"/>
                </a:cxn>
                <a:cxn ang="0">
                  <a:pos x="809" y="12"/>
                </a:cxn>
                <a:cxn ang="0">
                  <a:pos x="936" y="7"/>
                </a:cxn>
                <a:cxn ang="0">
                  <a:pos x="1066" y="3"/>
                </a:cxn>
                <a:cxn ang="0">
                  <a:pos x="1197" y="1"/>
                </a:cxn>
                <a:cxn ang="0">
                  <a:pos x="1330" y="1"/>
                </a:cxn>
                <a:cxn ang="0">
                  <a:pos x="1464" y="4"/>
                </a:cxn>
                <a:cxn ang="0">
                  <a:pos x="1597" y="10"/>
                </a:cxn>
                <a:cxn ang="0">
                  <a:pos x="1728" y="18"/>
                </a:cxn>
                <a:cxn ang="0">
                  <a:pos x="1859" y="29"/>
                </a:cxn>
                <a:cxn ang="0">
                  <a:pos x="1862" y="31"/>
                </a:cxn>
                <a:cxn ang="0">
                  <a:pos x="1736" y="26"/>
                </a:cxn>
                <a:cxn ang="0">
                  <a:pos x="1608" y="22"/>
                </a:cxn>
                <a:cxn ang="0">
                  <a:pos x="1476" y="20"/>
                </a:cxn>
                <a:cxn ang="0">
                  <a:pos x="1345" y="20"/>
                </a:cxn>
                <a:cxn ang="0">
                  <a:pos x="1214" y="22"/>
                </a:cxn>
                <a:cxn ang="0">
                  <a:pos x="1084" y="26"/>
                </a:cxn>
                <a:cxn ang="0">
                  <a:pos x="955" y="31"/>
                </a:cxn>
                <a:cxn ang="0">
                  <a:pos x="828" y="38"/>
                </a:cxn>
                <a:cxn ang="0">
                  <a:pos x="705" y="45"/>
                </a:cxn>
                <a:cxn ang="0">
                  <a:pos x="586" y="55"/>
                </a:cxn>
                <a:cxn ang="0">
                  <a:pos x="473" y="64"/>
                </a:cxn>
                <a:cxn ang="0">
                  <a:pos x="365" y="75"/>
                </a:cxn>
                <a:cxn ang="0">
                  <a:pos x="263" y="86"/>
                </a:cxn>
                <a:cxn ang="0">
                  <a:pos x="169" y="98"/>
                </a:cxn>
                <a:cxn ang="0">
                  <a:pos x="84" y="111"/>
                </a:cxn>
                <a:cxn ang="0">
                  <a:pos x="38" y="112"/>
                </a:cxn>
                <a:cxn ang="0">
                  <a:pos x="26" y="104"/>
                </a:cxn>
                <a:cxn ang="0">
                  <a:pos x="15" y="97"/>
                </a:cxn>
                <a:cxn ang="0">
                  <a:pos x="4" y="90"/>
                </a:cxn>
              </a:cxnLst>
              <a:rect l="0" t="0" r="r" b="b"/>
              <a:pathLst>
                <a:path w="1923" h="116">
                  <a:moveTo>
                    <a:pt x="0" y="86"/>
                  </a:moveTo>
                  <a:lnTo>
                    <a:pt x="42" y="81"/>
                  </a:lnTo>
                  <a:lnTo>
                    <a:pt x="87" y="75"/>
                  </a:lnTo>
                  <a:lnTo>
                    <a:pt x="134" y="70"/>
                  </a:lnTo>
                  <a:lnTo>
                    <a:pt x="181" y="63"/>
                  </a:lnTo>
                  <a:lnTo>
                    <a:pt x="232" y="57"/>
                  </a:lnTo>
                  <a:lnTo>
                    <a:pt x="284" y="52"/>
                  </a:lnTo>
                  <a:lnTo>
                    <a:pt x="337" y="46"/>
                  </a:lnTo>
                  <a:lnTo>
                    <a:pt x="392" y="42"/>
                  </a:lnTo>
                  <a:lnTo>
                    <a:pt x="448" y="37"/>
                  </a:lnTo>
                  <a:lnTo>
                    <a:pt x="505" y="31"/>
                  </a:lnTo>
                  <a:lnTo>
                    <a:pt x="563" y="27"/>
                  </a:lnTo>
                  <a:lnTo>
                    <a:pt x="623" y="23"/>
                  </a:lnTo>
                  <a:lnTo>
                    <a:pt x="685" y="19"/>
                  </a:lnTo>
                  <a:lnTo>
                    <a:pt x="746" y="15"/>
                  </a:lnTo>
                  <a:lnTo>
                    <a:pt x="809" y="12"/>
                  </a:lnTo>
                  <a:lnTo>
                    <a:pt x="872" y="10"/>
                  </a:lnTo>
                  <a:lnTo>
                    <a:pt x="936" y="7"/>
                  </a:lnTo>
                  <a:lnTo>
                    <a:pt x="1000" y="4"/>
                  </a:lnTo>
                  <a:lnTo>
                    <a:pt x="1066" y="3"/>
                  </a:lnTo>
                  <a:lnTo>
                    <a:pt x="1132" y="1"/>
                  </a:lnTo>
                  <a:lnTo>
                    <a:pt x="1197" y="1"/>
                  </a:lnTo>
                  <a:lnTo>
                    <a:pt x="1264" y="0"/>
                  </a:lnTo>
                  <a:lnTo>
                    <a:pt x="1330" y="1"/>
                  </a:lnTo>
                  <a:lnTo>
                    <a:pt x="1397" y="3"/>
                  </a:lnTo>
                  <a:lnTo>
                    <a:pt x="1464" y="4"/>
                  </a:lnTo>
                  <a:lnTo>
                    <a:pt x="1530" y="5"/>
                  </a:lnTo>
                  <a:lnTo>
                    <a:pt x="1597" y="10"/>
                  </a:lnTo>
                  <a:lnTo>
                    <a:pt x="1662" y="12"/>
                  </a:lnTo>
                  <a:lnTo>
                    <a:pt x="1728" y="18"/>
                  </a:lnTo>
                  <a:lnTo>
                    <a:pt x="1793" y="23"/>
                  </a:lnTo>
                  <a:lnTo>
                    <a:pt x="1859" y="29"/>
                  </a:lnTo>
                  <a:lnTo>
                    <a:pt x="1923" y="35"/>
                  </a:lnTo>
                  <a:lnTo>
                    <a:pt x="1862" y="31"/>
                  </a:lnTo>
                  <a:lnTo>
                    <a:pt x="1799" y="29"/>
                  </a:lnTo>
                  <a:lnTo>
                    <a:pt x="1736" y="26"/>
                  </a:lnTo>
                  <a:lnTo>
                    <a:pt x="1672" y="23"/>
                  </a:lnTo>
                  <a:lnTo>
                    <a:pt x="1608" y="22"/>
                  </a:lnTo>
                  <a:lnTo>
                    <a:pt x="1542" y="20"/>
                  </a:lnTo>
                  <a:lnTo>
                    <a:pt x="1476" y="20"/>
                  </a:lnTo>
                  <a:lnTo>
                    <a:pt x="1411" y="20"/>
                  </a:lnTo>
                  <a:lnTo>
                    <a:pt x="1345" y="20"/>
                  </a:lnTo>
                  <a:lnTo>
                    <a:pt x="1279" y="20"/>
                  </a:lnTo>
                  <a:lnTo>
                    <a:pt x="1214" y="22"/>
                  </a:lnTo>
                  <a:lnTo>
                    <a:pt x="1149" y="25"/>
                  </a:lnTo>
                  <a:lnTo>
                    <a:pt x="1084" y="26"/>
                  </a:lnTo>
                  <a:lnTo>
                    <a:pt x="1020" y="29"/>
                  </a:lnTo>
                  <a:lnTo>
                    <a:pt x="955" y="31"/>
                  </a:lnTo>
                  <a:lnTo>
                    <a:pt x="891" y="34"/>
                  </a:lnTo>
                  <a:lnTo>
                    <a:pt x="828" y="38"/>
                  </a:lnTo>
                  <a:lnTo>
                    <a:pt x="767" y="41"/>
                  </a:lnTo>
                  <a:lnTo>
                    <a:pt x="705" y="45"/>
                  </a:lnTo>
                  <a:lnTo>
                    <a:pt x="645" y="51"/>
                  </a:lnTo>
                  <a:lnTo>
                    <a:pt x="586" y="55"/>
                  </a:lnTo>
                  <a:lnTo>
                    <a:pt x="529" y="59"/>
                  </a:lnTo>
                  <a:lnTo>
                    <a:pt x="473" y="64"/>
                  </a:lnTo>
                  <a:lnTo>
                    <a:pt x="418" y="70"/>
                  </a:lnTo>
                  <a:lnTo>
                    <a:pt x="365" y="75"/>
                  </a:lnTo>
                  <a:lnTo>
                    <a:pt x="313" y="81"/>
                  </a:lnTo>
                  <a:lnTo>
                    <a:pt x="263" y="86"/>
                  </a:lnTo>
                  <a:lnTo>
                    <a:pt x="216" y="92"/>
                  </a:lnTo>
                  <a:lnTo>
                    <a:pt x="169" y="98"/>
                  </a:lnTo>
                  <a:lnTo>
                    <a:pt x="125" y="104"/>
                  </a:lnTo>
                  <a:lnTo>
                    <a:pt x="84" y="111"/>
                  </a:lnTo>
                  <a:lnTo>
                    <a:pt x="45" y="116"/>
                  </a:lnTo>
                  <a:lnTo>
                    <a:pt x="38" y="112"/>
                  </a:lnTo>
                  <a:lnTo>
                    <a:pt x="32" y="108"/>
                  </a:lnTo>
                  <a:lnTo>
                    <a:pt x="26" y="104"/>
                  </a:lnTo>
                  <a:lnTo>
                    <a:pt x="20" y="101"/>
                  </a:lnTo>
                  <a:lnTo>
                    <a:pt x="15" y="97"/>
                  </a:lnTo>
                  <a:lnTo>
                    <a:pt x="9" y="93"/>
                  </a:lnTo>
                  <a:lnTo>
                    <a:pt x="4" y="90"/>
                  </a:lnTo>
                  <a:lnTo>
                    <a:pt x="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247" name="Freeform 160"/>
            <p:cNvSpPr>
              <a:spLocks/>
            </p:cNvSpPr>
            <p:nvPr/>
          </p:nvSpPr>
          <p:spPr bwMode="auto">
            <a:xfrm>
              <a:off x="6072198" y="5214950"/>
              <a:ext cx="1906681" cy="63509"/>
            </a:xfrm>
            <a:custGeom>
              <a:avLst/>
              <a:gdLst/>
              <a:ahLst/>
              <a:cxnLst>
                <a:cxn ang="0">
                  <a:pos x="42" y="81"/>
                </a:cxn>
                <a:cxn ang="0">
                  <a:pos x="134" y="70"/>
                </a:cxn>
                <a:cxn ang="0">
                  <a:pos x="232" y="57"/>
                </a:cxn>
                <a:cxn ang="0">
                  <a:pos x="337" y="46"/>
                </a:cxn>
                <a:cxn ang="0">
                  <a:pos x="448" y="37"/>
                </a:cxn>
                <a:cxn ang="0">
                  <a:pos x="563" y="27"/>
                </a:cxn>
                <a:cxn ang="0">
                  <a:pos x="685" y="19"/>
                </a:cxn>
                <a:cxn ang="0">
                  <a:pos x="809" y="12"/>
                </a:cxn>
                <a:cxn ang="0">
                  <a:pos x="936" y="7"/>
                </a:cxn>
                <a:cxn ang="0">
                  <a:pos x="1066" y="3"/>
                </a:cxn>
                <a:cxn ang="0">
                  <a:pos x="1197" y="1"/>
                </a:cxn>
                <a:cxn ang="0">
                  <a:pos x="1330" y="1"/>
                </a:cxn>
                <a:cxn ang="0">
                  <a:pos x="1464" y="4"/>
                </a:cxn>
                <a:cxn ang="0">
                  <a:pos x="1597" y="10"/>
                </a:cxn>
                <a:cxn ang="0">
                  <a:pos x="1728" y="18"/>
                </a:cxn>
                <a:cxn ang="0">
                  <a:pos x="1859" y="29"/>
                </a:cxn>
                <a:cxn ang="0">
                  <a:pos x="1862" y="31"/>
                </a:cxn>
                <a:cxn ang="0">
                  <a:pos x="1736" y="26"/>
                </a:cxn>
                <a:cxn ang="0">
                  <a:pos x="1608" y="22"/>
                </a:cxn>
                <a:cxn ang="0">
                  <a:pos x="1476" y="20"/>
                </a:cxn>
                <a:cxn ang="0">
                  <a:pos x="1345" y="20"/>
                </a:cxn>
                <a:cxn ang="0">
                  <a:pos x="1214" y="22"/>
                </a:cxn>
                <a:cxn ang="0">
                  <a:pos x="1084" y="26"/>
                </a:cxn>
                <a:cxn ang="0">
                  <a:pos x="955" y="31"/>
                </a:cxn>
                <a:cxn ang="0">
                  <a:pos x="828" y="38"/>
                </a:cxn>
                <a:cxn ang="0">
                  <a:pos x="705" y="45"/>
                </a:cxn>
                <a:cxn ang="0">
                  <a:pos x="586" y="55"/>
                </a:cxn>
                <a:cxn ang="0">
                  <a:pos x="473" y="64"/>
                </a:cxn>
                <a:cxn ang="0">
                  <a:pos x="365" y="75"/>
                </a:cxn>
                <a:cxn ang="0">
                  <a:pos x="263" y="86"/>
                </a:cxn>
                <a:cxn ang="0">
                  <a:pos x="169" y="98"/>
                </a:cxn>
                <a:cxn ang="0">
                  <a:pos x="84" y="111"/>
                </a:cxn>
                <a:cxn ang="0">
                  <a:pos x="38" y="112"/>
                </a:cxn>
                <a:cxn ang="0">
                  <a:pos x="26" y="104"/>
                </a:cxn>
                <a:cxn ang="0">
                  <a:pos x="15" y="97"/>
                </a:cxn>
                <a:cxn ang="0">
                  <a:pos x="4" y="90"/>
                </a:cxn>
              </a:cxnLst>
              <a:rect l="0" t="0" r="r" b="b"/>
              <a:pathLst>
                <a:path w="1923" h="116">
                  <a:moveTo>
                    <a:pt x="0" y="86"/>
                  </a:moveTo>
                  <a:lnTo>
                    <a:pt x="42" y="81"/>
                  </a:lnTo>
                  <a:lnTo>
                    <a:pt x="87" y="75"/>
                  </a:lnTo>
                  <a:lnTo>
                    <a:pt x="134" y="70"/>
                  </a:lnTo>
                  <a:lnTo>
                    <a:pt x="181" y="63"/>
                  </a:lnTo>
                  <a:lnTo>
                    <a:pt x="232" y="57"/>
                  </a:lnTo>
                  <a:lnTo>
                    <a:pt x="284" y="52"/>
                  </a:lnTo>
                  <a:lnTo>
                    <a:pt x="337" y="46"/>
                  </a:lnTo>
                  <a:lnTo>
                    <a:pt x="392" y="42"/>
                  </a:lnTo>
                  <a:lnTo>
                    <a:pt x="448" y="37"/>
                  </a:lnTo>
                  <a:lnTo>
                    <a:pt x="505" y="31"/>
                  </a:lnTo>
                  <a:lnTo>
                    <a:pt x="563" y="27"/>
                  </a:lnTo>
                  <a:lnTo>
                    <a:pt x="623" y="23"/>
                  </a:lnTo>
                  <a:lnTo>
                    <a:pt x="685" y="19"/>
                  </a:lnTo>
                  <a:lnTo>
                    <a:pt x="746" y="15"/>
                  </a:lnTo>
                  <a:lnTo>
                    <a:pt x="809" y="12"/>
                  </a:lnTo>
                  <a:lnTo>
                    <a:pt x="872" y="10"/>
                  </a:lnTo>
                  <a:lnTo>
                    <a:pt x="936" y="7"/>
                  </a:lnTo>
                  <a:lnTo>
                    <a:pt x="1000" y="4"/>
                  </a:lnTo>
                  <a:lnTo>
                    <a:pt x="1066" y="3"/>
                  </a:lnTo>
                  <a:lnTo>
                    <a:pt x="1132" y="1"/>
                  </a:lnTo>
                  <a:lnTo>
                    <a:pt x="1197" y="1"/>
                  </a:lnTo>
                  <a:lnTo>
                    <a:pt x="1264" y="0"/>
                  </a:lnTo>
                  <a:lnTo>
                    <a:pt x="1330" y="1"/>
                  </a:lnTo>
                  <a:lnTo>
                    <a:pt x="1397" y="3"/>
                  </a:lnTo>
                  <a:lnTo>
                    <a:pt x="1464" y="4"/>
                  </a:lnTo>
                  <a:lnTo>
                    <a:pt x="1530" y="5"/>
                  </a:lnTo>
                  <a:lnTo>
                    <a:pt x="1597" y="10"/>
                  </a:lnTo>
                  <a:lnTo>
                    <a:pt x="1662" y="12"/>
                  </a:lnTo>
                  <a:lnTo>
                    <a:pt x="1728" y="18"/>
                  </a:lnTo>
                  <a:lnTo>
                    <a:pt x="1793" y="23"/>
                  </a:lnTo>
                  <a:lnTo>
                    <a:pt x="1859" y="29"/>
                  </a:lnTo>
                  <a:lnTo>
                    <a:pt x="1923" y="35"/>
                  </a:lnTo>
                  <a:lnTo>
                    <a:pt x="1862" y="31"/>
                  </a:lnTo>
                  <a:lnTo>
                    <a:pt x="1799" y="29"/>
                  </a:lnTo>
                  <a:lnTo>
                    <a:pt x="1736" y="26"/>
                  </a:lnTo>
                  <a:lnTo>
                    <a:pt x="1672" y="23"/>
                  </a:lnTo>
                  <a:lnTo>
                    <a:pt x="1608" y="22"/>
                  </a:lnTo>
                  <a:lnTo>
                    <a:pt x="1542" y="20"/>
                  </a:lnTo>
                  <a:lnTo>
                    <a:pt x="1476" y="20"/>
                  </a:lnTo>
                  <a:lnTo>
                    <a:pt x="1411" y="20"/>
                  </a:lnTo>
                  <a:lnTo>
                    <a:pt x="1345" y="20"/>
                  </a:lnTo>
                  <a:lnTo>
                    <a:pt x="1279" y="20"/>
                  </a:lnTo>
                  <a:lnTo>
                    <a:pt x="1214" y="22"/>
                  </a:lnTo>
                  <a:lnTo>
                    <a:pt x="1149" y="25"/>
                  </a:lnTo>
                  <a:lnTo>
                    <a:pt x="1084" y="26"/>
                  </a:lnTo>
                  <a:lnTo>
                    <a:pt x="1020" y="29"/>
                  </a:lnTo>
                  <a:lnTo>
                    <a:pt x="955" y="31"/>
                  </a:lnTo>
                  <a:lnTo>
                    <a:pt x="891" y="34"/>
                  </a:lnTo>
                  <a:lnTo>
                    <a:pt x="828" y="38"/>
                  </a:lnTo>
                  <a:lnTo>
                    <a:pt x="767" y="41"/>
                  </a:lnTo>
                  <a:lnTo>
                    <a:pt x="705" y="45"/>
                  </a:lnTo>
                  <a:lnTo>
                    <a:pt x="645" y="51"/>
                  </a:lnTo>
                  <a:lnTo>
                    <a:pt x="586" y="55"/>
                  </a:lnTo>
                  <a:lnTo>
                    <a:pt x="529" y="59"/>
                  </a:lnTo>
                  <a:lnTo>
                    <a:pt x="473" y="64"/>
                  </a:lnTo>
                  <a:lnTo>
                    <a:pt x="418" y="70"/>
                  </a:lnTo>
                  <a:lnTo>
                    <a:pt x="365" y="75"/>
                  </a:lnTo>
                  <a:lnTo>
                    <a:pt x="313" y="81"/>
                  </a:lnTo>
                  <a:lnTo>
                    <a:pt x="263" y="86"/>
                  </a:lnTo>
                  <a:lnTo>
                    <a:pt x="216" y="92"/>
                  </a:lnTo>
                  <a:lnTo>
                    <a:pt x="169" y="98"/>
                  </a:lnTo>
                  <a:lnTo>
                    <a:pt x="125" y="104"/>
                  </a:lnTo>
                  <a:lnTo>
                    <a:pt x="84" y="111"/>
                  </a:lnTo>
                  <a:lnTo>
                    <a:pt x="45" y="116"/>
                  </a:lnTo>
                  <a:lnTo>
                    <a:pt x="38" y="112"/>
                  </a:lnTo>
                  <a:lnTo>
                    <a:pt x="32" y="108"/>
                  </a:lnTo>
                  <a:lnTo>
                    <a:pt x="26" y="104"/>
                  </a:lnTo>
                  <a:lnTo>
                    <a:pt x="20" y="101"/>
                  </a:lnTo>
                  <a:lnTo>
                    <a:pt x="15" y="97"/>
                  </a:lnTo>
                  <a:lnTo>
                    <a:pt x="9" y="93"/>
                  </a:lnTo>
                  <a:lnTo>
                    <a:pt x="4" y="90"/>
                  </a:lnTo>
                  <a:lnTo>
                    <a:pt x="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grpSp>
      <p:pic>
        <p:nvPicPr>
          <p:cNvPr id="12" name="Picture 11" descr="WPHSLogo-colou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4254" y="523852"/>
            <a:ext cx="714380" cy="714380"/>
          </a:xfrm>
          <a:prstGeom prst="rect">
            <a:avLst/>
          </a:prstGeom>
        </p:spPr>
      </p:pic>
      <p:pic>
        <p:nvPicPr>
          <p:cNvPr id="87" name="Picture 86" descr="WNA A41 SIRE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4188" y="2809869"/>
            <a:ext cx="2000262" cy="1500197"/>
          </a:xfrm>
          <a:prstGeom prst="rect">
            <a:avLst/>
          </a:prstGeom>
        </p:spPr>
      </p:pic>
      <p:pic>
        <p:nvPicPr>
          <p:cNvPr id="4" name="Content Placeholder 3" descr="Fast Speedboat.png"/>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7162178" y="381001"/>
            <a:ext cx="3556623" cy="2143115"/>
          </a:xfrm>
        </p:spPr>
      </p:pic>
      <p:cxnSp>
        <p:nvCxnSpPr>
          <p:cNvPr id="6" name="Straight Connector 5"/>
          <p:cNvCxnSpPr/>
          <p:nvPr/>
        </p:nvCxnSpPr>
        <p:spPr>
          <a:xfrm rot="16200000" flipV="1">
            <a:off x="7754155" y="1273951"/>
            <a:ext cx="428628" cy="214314"/>
          </a:xfrm>
          <a:prstGeom prst="line">
            <a:avLst/>
          </a:prstGeom>
          <a:ln w="22225" cap="sq" cmpd="sng">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2003396" y="5667388"/>
            <a:ext cx="8429684" cy="1588"/>
          </a:xfrm>
          <a:prstGeom prst="line">
            <a:avLst/>
          </a:prstGeom>
          <a:ln w="28575" cap="rnd" cmpd="thickThin">
            <a:prstDash val="lgDashDot"/>
            <a:bevel/>
            <a:headEnd w="lg" len="sm"/>
            <a:tailEnd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082" idx="3"/>
          </p:cNvCxnSpPr>
          <p:nvPr/>
        </p:nvCxnSpPr>
        <p:spPr>
          <a:xfrm rot="10800000" flipV="1">
            <a:off x="3402016" y="1166794"/>
            <a:ext cx="4459297" cy="10798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WNA A157 LOT55 --.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2003396" y="2881306"/>
            <a:ext cx="2285984" cy="1510014"/>
          </a:xfrm>
          <a:prstGeom prst="rect">
            <a:avLst/>
          </a:prstGeom>
        </p:spPr>
      </p:pic>
      <p:grpSp>
        <p:nvGrpSpPr>
          <p:cNvPr id="5" name="Group 82"/>
          <p:cNvGrpSpPr/>
          <p:nvPr/>
        </p:nvGrpSpPr>
        <p:grpSpPr>
          <a:xfrm>
            <a:off x="2146273" y="381000"/>
            <a:ext cx="2071701" cy="1714488"/>
            <a:chOff x="5053017" y="2637315"/>
            <a:chExt cx="2304794" cy="2341082"/>
          </a:xfrm>
        </p:grpSpPr>
        <p:sp>
          <p:nvSpPr>
            <p:cNvPr id="1030" name="AutoShape 6"/>
            <p:cNvSpPr>
              <a:spLocks noChangeAspect="1" noChangeArrowheads="1" noTextEdit="1"/>
            </p:cNvSpPr>
            <p:nvPr/>
          </p:nvSpPr>
          <p:spPr bwMode="auto">
            <a:xfrm>
              <a:off x="5053017" y="2637315"/>
              <a:ext cx="1677966" cy="1248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dirty="0">
                <a:solidFill>
                  <a:prstClr val="white"/>
                </a:solidFill>
                <a:latin typeface="Arial" charset="0"/>
                <a:cs typeface="Arial" charset="0"/>
              </a:endParaRPr>
            </a:p>
          </p:txBody>
        </p:sp>
        <p:sp>
          <p:nvSpPr>
            <p:cNvPr id="1034" name="Freeform 10"/>
            <p:cNvSpPr>
              <a:spLocks/>
            </p:cNvSpPr>
            <p:nvPr/>
          </p:nvSpPr>
          <p:spPr bwMode="auto">
            <a:xfrm>
              <a:off x="5214940" y="2857497"/>
              <a:ext cx="2104963" cy="2120900"/>
            </a:xfrm>
            <a:custGeom>
              <a:avLst/>
              <a:gdLst>
                <a:gd name="connsiteX0" fmla="*/ 1398 w 3256"/>
                <a:gd name="connsiteY0" fmla="*/ 1388 h 2674"/>
                <a:gd name="connsiteX1" fmla="*/ 1511 w 3256"/>
                <a:gd name="connsiteY1" fmla="*/ 1368 h 2674"/>
                <a:gd name="connsiteX2" fmla="*/ 2483 w 3256"/>
                <a:gd name="connsiteY2" fmla="*/ 1514 h 2674"/>
                <a:gd name="connsiteX3" fmla="*/ 3250 w 3256"/>
                <a:gd name="connsiteY3" fmla="*/ 1699 h 2674"/>
                <a:gd name="connsiteX4" fmla="*/ 3256 w 3256"/>
                <a:gd name="connsiteY4" fmla="*/ 1673 h 2674"/>
                <a:gd name="connsiteX5" fmla="*/ 3184 w 3256"/>
                <a:gd name="connsiteY5" fmla="*/ 1671 h 2674"/>
                <a:gd name="connsiteX6" fmla="*/ 2489 w 3256"/>
                <a:gd name="connsiteY6" fmla="*/ 1488 h 2674"/>
                <a:gd name="connsiteX7" fmla="*/ 2489 w 3256"/>
                <a:gd name="connsiteY7" fmla="*/ 1488 h 2674"/>
                <a:gd name="connsiteX8" fmla="*/ 1631 w 3256"/>
                <a:gd name="connsiteY8" fmla="*/ 1266 h 2674"/>
                <a:gd name="connsiteX9" fmla="*/ 1624 w 3256"/>
                <a:gd name="connsiteY9" fmla="*/ 1260 h 2674"/>
                <a:gd name="connsiteX10" fmla="*/ 1617 w 3256"/>
                <a:gd name="connsiteY10" fmla="*/ 1255 h 2674"/>
                <a:gd name="connsiteX11" fmla="*/ 1605 w 3256"/>
                <a:gd name="connsiteY11" fmla="*/ 1253 h 2674"/>
                <a:gd name="connsiteX12" fmla="*/ 1594 w 3256"/>
                <a:gd name="connsiteY12" fmla="*/ 1251 h 2674"/>
                <a:gd name="connsiteX13" fmla="*/ 1591 w 3256"/>
                <a:gd name="connsiteY13" fmla="*/ 1251 h 2674"/>
                <a:gd name="connsiteX14" fmla="*/ 1587 w 3256"/>
                <a:gd name="connsiteY14" fmla="*/ 1251 h 2674"/>
                <a:gd name="connsiteX15" fmla="*/ 1583 w 3256"/>
                <a:gd name="connsiteY15" fmla="*/ 1251 h 2674"/>
                <a:gd name="connsiteX16" fmla="*/ 1580 w 3256"/>
                <a:gd name="connsiteY16" fmla="*/ 1253 h 2674"/>
                <a:gd name="connsiteX17" fmla="*/ 1528 w 3256"/>
                <a:gd name="connsiteY17" fmla="*/ 1238 h 2674"/>
                <a:gd name="connsiteX18" fmla="*/ 1524 w 3256"/>
                <a:gd name="connsiteY18" fmla="*/ 1217 h 2674"/>
                <a:gd name="connsiteX19" fmla="*/ 1515 w 3256"/>
                <a:gd name="connsiteY19" fmla="*/ 1199 h 2674"/>
                <a:gd name="connsiteX20" fmla="*/ 1500 w 3256"/>
                <a:gd name="connsiteY20" fmla="*/ 1188 h 2674"/>
                <a:gd name="connsiteX21" fmla="*/ 1483 w 3256"/>
                <a:gd name="connsiteY21" fmla="*/ 1184 h 2674"/>
                <a:gd name="connsiteX22" fmla="*/ 1468 w 3256"/>
                <a:gd name="connsiteY22" fmla="*/ 1188 h 2674"/>
                <a:gd name="connsiteX23" fmla="*/ 1455 w 3256"/>
                <a:gd name="connsiteY23" fmla="*/ 1195 h 2674"/>
                <a:gd name="connsiteX24" fmla="*/ 1446 w 3256"/>
                <a:gd name="connsiteY24" fmla="*/ 1208 h 2674"/>
                <a:gd name="connsiteX25" fmla="*/ 1441 w 3256"/>
                <a:gd name="connsiteY25" fmla="*/ 1223 h 2674"/>
                <a:gd name="connsiteX26" fmla="*/ 1431 w 3256"/>
                <a:gd name="connsiteY26" fmla="*/ 1225 h 2674"/>
                <a:gd name="connsiteX27" fmla="*/ 1407 w 3256"/>
                <a:gd name="connsiteY27" fmla="*/ 1227 h 2674"/>
                <a:gd name="connsiteX28" fmla="*/ 1389 w 3256"/>
                <a:gd name="connsiteY28" fmla="*/ 1229 h 2674"/>
                <a:gd name="connsiteX29" fmla="*/ 1376 w 3256"/>
                <a:gd name="connsiteY29" fmla="*/ 1232 h 2674"/>
                <a:gd name="connsiteX30" fmla="*/ 1367 w 3256"/>
                <a:gd name="connsiteY30" fmla="*/ 1236 h 2674"/>
                <a:gd name="connsiteX31" fmla="*/ 1359 w 3256"/>
                <a:gd name="connsiteY31" fmla="*/ 1238 h 2674"/>
                <a:gd name="connsiteX32" fmla="*/ 1355 w 3256"/>
                <a:gd name="connsiteY32" fmla="*/ 1242 h 2674"/>
                <a:gd name="connsiteX33" fmla="*/ 1354 w 3256"/>
                <a:gd name="connsiteY33" fmla="*/ 1245 h 2674"/>
                <a:gd name="connsiteX34" fmla="*/ 1352 w 3256"/>
                <a:gd name="connsiteY34" fmla="*/ 1247 h 2674"/>
                <a:gd name="connsiteX35" fmla="*/ 1348 w 3256"/>
                <a:gd name="connsiteY35" fmla="*/ 1253 h 2674"/>
                <a:gd name="connsiteX36" fmla="*/ 1346 w 3256"/>
                <a:gd name="connsiteY36" fmla="*/ 1264 h 2674"/>
                <a:gd name="connsiteX37" fmla="*/ 1342 w 3256"/>
                <a:gd name="connsiteY37" fmla="*/ 1275 h 2674"/>
                <a:gd name="connsiteX38" fmla="*/ 1339 w 3256"/>
                <a:gd name="connsiteY38" fmla="*/ 1286 h 2674"/>
                <a:gd name="connsiteX39" fmla="*/ 1330 w 3256"/>
                <a:gd name="connsiteY39" fmla="*/ 1282 h 2674"/>
                <a:gd name="connsiteX40" fmla="*/ 1311 w 3256"/>
                <a:gd name="connsiteY40" fmla="*/ 1279 h 2674"/>
                <a:gd name="connsiteX41" fmla="*/ 1285 w 3256"/>
                <a:gd name="connsiteY41" fmla="*/ 1271 h 2674"/>
                <a:gd name="connsiteX42" fmla="*/ 1254 w 3256"/>
                <a:gd name="connsiteY42" fmla="*/ 1262 h 2674"/>
                <a:gd name="connsiteX43" fmla="*/ 1218 w 3256"/>
                <a:gd name="connsiteY43" fmla="*/ 1253 h 2674"/>
                <a:gd name="connsiteX44" fmla="*/ 1176 w 3256"/>
                <a:gd name="connsiteY44" fmla="*/ 1240 h 2674"/>
                <a:gd name="connsiteX45" fmla="*/ 1131 w 3256"/>
                <a:gd name="connsiteY45" fmla="*/ 1227 h 2674"/>
                <a:gd name="connsiteX46" fmla="*/ 1085 w 3256"/>
                <a:gd name="connsiteY46" fmla="*/ 1214 h 2674"/>
                <a:gd name="connsiteX47" fmla="*/ 1035 w 3256"/>
                <a:gd name="connsiteY47" fmla="*/ 1201 h 2674"/>
                <a:gd name="connsiteX48" fmla="*/ 985 w 3256"/>
                <a:gd name="connsiteY48" fmla="*/ 1186 h 2674"/>
                <a:gd name="connsiteX49" fmla="*/ 933 w 3256"/>
                <a:gd name="connsiteY49" fmla="*/ 1171 h 2674"/>
                <a:gd name="connsiteX50" fmla="*/ 883 w 3256"/>
                <a:gd name="connsiteY50" fmla="*/ 1158 h 2674"/>
                <a:gd name="connsiteX51" fmla="*/ 835 w 3256"/>
                <a:gd name="connsiteY51" fmla="*/ 1143 h 2674"/>
                <a:gd name="connsiteX52" fmla="*/ 789 w 3256"/>
                <a:gd name="connsiteY52" fmla="*/ 1130 h 2674"/>
                <a:gd name="connsiteX53" fmla="*/ 746 w 3256"/>
                <a:gd name="connsiteY53" fmla="*/ 1117 h 2674"/>
                <a:gd name="connsiteX54" fmla="*/ 707 w 3256"/>
                <a:gd name="connsiteY54" fmla="*/ 1106 h 2674"/>
                <a:gd name="connsiteX55" fmla="*/ 754 w 3256"/>
                <a:gd name="connsiteY55" fmla="*/ 1104 h 2674"/>
                <a:gd name="connsiteX56" fmla="*/ 704 w 3256"/>
                <a:gd name="connsiteY56" fmla="*/ 1067 h 2674"/>
                <a:gd name="connsiteX57" fmla="*/ 744 w 3256"/>
                <a:gd name="connsiteY57" fmla="*/ 927 h 2674"/>
                <a:gd name="connsiteX58" fmla="*/ 761 w 3256"/>
                <a:gd name="connsiteY58" fmla="*/ 925 h 2674"/>
                <a:gd name="connsiteX59" fmla="*/ 776 w 3256"/>
                <a:gd name="connsiteY59" fmla="*/ 919 h 2674"/>
                <a:gd name="connsiteX60" fmla="*/ 791 w 3256"/>
                <a:gd name="connsiteY60" fmla="*/ 914 h 2674"/>
                <a:gd name="connsiteX61" fmla="*/ 804 w 3256"/>
                <a:gd name="connsiteY61" fmla="*/ 903 h 2674"/>
                <a:gd name="connsiteX62" fmla="*/ 815 w 3256"/>
                <a:gd name="connsiteY62" fmla="*/ 891 h 2674"/>
                <a:gd name="connsiteX63" fmla="*/ 826 w 3256"/>
                <a:gd name="connsiteY63" fmla="*/ 878 h 2674"/>
                <a:gd name="connsiteX64" fmla="*/ 837 w 3256"/>
                <a:gd name="connsiteY64" fmla="*/ 864 h 2674"/>
                <a:gd name="connsiteX65" fmla="*/ 846 w 3256"/>
                <a:gd name="connsiteY65" fmla="*/ 847 h 2674"/>
                <a:gd name="connsiteX66" fmla="*/ 852 w 3256"/>
                <a:gd name="connsiteY66" fmla="*/ 847 h 2674"/>
                <a:gd name="connsiteX67" fmla="*/ 857 w 3256"/>
                <a:gd name="connsiteY67" fmla="*/ 845 h 2674"/>
                <a:gd name="connsiteX68" fmla="*/ 863 w 3256"/>
                <a:gd name="connsiteY68" fmla="*/ 845 h 2674"/>
                <a:gd name="connsiteX69" fmla="*/ 868 w 3256"/>
                <a:gd name="connsiteY69" fmla="*/ 843 h 2674"/>
                <a:gd name="connsiteX70" fmla="*/ 870 w 3256"/>
                <a:gd name="connsiteY70" fmla="*/ 845 h 2674"/>
                <a:gd name="connsiteX71" fmla="*/ 872 w 3256"/>
                <a:gd name="connsiteY71" fmla="*/ 845 h 2674"/>
                <a:gd name="connsiteX72" fmla="*/ 874 w 3256"/>
                <a:gd name="connsiteY72" fmla="*/ 847 h 2674"/>
                <a:gd name="connsiteX73" fmla="*/ 876 w 3256"/>
                <a:gd name="connsiteY73" fmla="*/ 849 h 2674"/>
                <a:gd name="connsiteX74" fmla="*/ 917 w 3256"/>
                <a:gd name="connsiteY74" fmla="*/ 856 h 2674"/>
                <a:gd name="connsiteX75" fmla="*/ 955 w 3256"/>
                <a:gd name="connsiteY75" fmla="*/ 851 h 2674"/>
                <a:gd name="connsiteX76" fmla="*/ 991 w 3256"/>
                <a:gd name="connsiteY76" fmla="*/ 832 h 2674"/>
                <a:gd name="connsiteX77" fmla="*/ 1020 w 3256"/>
                <a:gd name="connsiteY77" fmla="*/ 804 h 2674"/>
                <a:gd name="connsiteX78" fmla="*/ 1046 w 3256"/>
                <a:gd name="connsiteY78" fmla="*/ 771 h 2674"/>
                <a:gd name="connsiteX79" fmla="*/ 1068 w 3256"/>
                <a:gd name="connsiteY79" fmla="*/ 732 h 2674"/>
                <a:gd name="connsiteX80" fmla="*/ 1085 w 3256"/>
                <a:gd name="connsiteY80" fmla="*/ 691 h 2674"/>
                <a:gd name="connsiteX81" fmla="*/ 1098 w 3256"/>
                <a:gd name="connsiteY81" fmla="*/ 651 h 2674"/>
                <a:gd name="connsiteX82" fmla="*/ 1104 w 3256"/>
                <a:gd name="connsiteY82" fmla="*/ 597 h 2674"/>
                <a:gd name="connsiteX83" fmla="*/ 1092 w 3256"/>
                <a:gd name="connsiteY83" fmla="*/ 545 h 2674"/>
                <a:gd name="connsiteX84" fmla="*/ 1072 w 3256"/>
                <a:gd name="connsiteY84" fmla="*/ 497 h 2674"/>
                <a:gd name="connsiteX85" fmla="*/ 1042 w 3256"/>
                <a:gd name="connsiteY85" fmla="*/ 449 h 2674"/>
                <a:gd name="connsiteX86" fmla="*/ 1009 w 3256"/>
                <a:gd name="connsiteY86" fmla="*/ 404 h 2674"/>
                <a:gd name="connsiteX87" fmla="*/ 974 w 3256"/>
                <a:gd name="connsiteY87" fmla="*/ 360 h 2674"/>
                <a:gd name="connsiteX88" fmla="*/ 942 w 3256"/>
                <a:gd name="connsiteY88" fmla="*/ 317 h 2674"/>
                <a:gd name="connsiteX89" fmla="*/ 915 w 3256"/>
                <a:gd name="connsiteY89" fmla="*/ 274 h 2674"/>
                <a:gd name="connsiteX90" fmla="*/ 915 w 3256"/>
                <a:gd name="connsiteY90" fmla="*/ 274 h 2674"/>
                <a:gd name="connsiteX91" fmla="*/ 915 w 3256"/>
                <a:gd name="connsiteY91" fmla="*/ 274 h 2674"/>
                <a:gd name="connsiteX92" fmla="*/ 915 w 3256"/>
                <a:gd name="connsiteY92" fmla="*/ 274 h 2674"/>
                <a:gd name="connsiteX93" fmla="*/ 915 w 3256"/>
                <a:gd name="connsiteY93" fmla="*/ 273 h 2674"/>
                <a:gd name="connsiteX94" fmla="*/ 922 w 3256"/>
                <a:gd name="connsiteY94" fmla="*/ 274 h 2674"/>
                <a:gd name="connsiteX95" fmla="*/ 928 w 3256"/>
                <a:gd name="connsiteY95" fmla="*/ 276 h 2674"/>
                <a:gd name="connsiteX96" fmla="*/ 931 w 3256"/>
                <a:gd name="connsiteY96" fmla="*/ 280 h 2674"/>
                <a:gd name="connsiteX97" fmla="*/ 935 w 3256"/>
                <a:gd name="connsiteY97" fmla="*/ 284 h 2674"/>
                <a:gd name="connsiteX98" fmla="*/ 941 w 3256"/>
                <a:gd name="connsiteY98" fmla="*/ 289 h 2674"/>
                <a:gd name="connsiteX99" fmla="*/ 952 w 3256"/>
                <a:gd name="connsiteY99" fmla="*/ 295 h 2674"/>
                <a:gd name="connsiteX100" fmla="*/ 965 w 3256"/>
                <a:gd name="connsiteY100" fmla="*/ 300 h 2674"/>
                <a:gd name="connsiteX101" fmla="*/ 978 w 3256"/>
                <a:gd name="connsiteY101" fmla="*/ 306 h 2674"/>
                <a:gd name="connsiteX102" fmla="*/ 992 w 3256"/>
                <a:gd name="connsiteY102" fmla="*/ 319 h 2674"/>
                <a:gd name="connsiteX103" fmla="*/ 1011 w 3256"/>
                <a:gd name="connsiteY103" fmla="*/ 330 h 2674"/>
                <a:gd name="connsiteX104" fmla="*/ 1024 w 3256"/>
                <a:gd name="connsiteY104" fmla="*/ 334 h 2674"/>
                <a:gd name="connsiteX105" fmla="*/ 1029 w 3256"/>
                <a:gd name="connsiteY105" fmla="*/ 332 h 2674"/>
                <a:gd name="connsiteX106" fmla="*/ 1024 w 3256"/>
                <a:gd name="connsiteY106" fmla="*/ 280 h 2674"/>
                <a:gd name="connsiteX107" fmla="*/ 1015 w 3256"/>
                <a:gd name="connsiteY107" fmla="*/ 230 h 2674"/>
                <a:gd name="connsiteX108" fmla="*/ 998 w 3256"/>
                <a:gd name="connsiteY108" fmla="*/ 184 h 2674"/>
                <a:gd name="connsiteX109" fmla="*/ 978 w 3256"/>
                <a:gd name="connsiteY109" fmla="*/ 139 h 2674"/>
                <a:gd name="connsiteX110" fmla="*/ 950 w 3256"/>
                <a:gd name="connsiteY110" fmla="*/ 100 h 2674"/>
                <a:gd name="connsiteX111" fmla="*/ 917 w 3256"/>
                <a:gd name="connsiteY111" fmla="*/ 65 h 2674"/>
                <a:gd name="connsiteX112" fmla="*/ 874 w 3256"/>
                <a:gd name="connsiteY112" fmla="*/ 37 h 2674"/>
                <a:gd name="connsiteX113" fmla="*/ 822 w 3256"/>
                <a:gd name="connsiteY113" fmla="*/ 17 h 2674"/>
                <a:gd name="connsiteX114" fmla="*/ 800 w 3256"/>
                <a:gd name="connsiteY114" fmla="*/ 11 h 2674"/>
                <a:gd name="connsiteX115" fmla="*/ 778 w 3256"/>
                <a:gd name="connsiteY115" fmla="*/ 6 h 2674"/>
                <a:gd name="connsiteX116" fmla="*/ 752 w 3256"/>
                <a:gd name="connsiteY116" fmla="*/ 4 h 2674"/>
                <a:gd name="connsiteX117" fmla="*/ 728 w 3256"/>
                <a:gd name="connsiteY117" fmla="*/ 2 h 2674"/>
                <a:gd name="connsiteX118" fmla="*/ 702 w 3256"/>
                <a:gd name="connsiteY118" fmla="*/ 0 h 2674"/>
                <a:gd name="connsiteX119" fmla="*/ 676 w 3256"/>
                <a:gd name="connsiteY119" fmla="*/ 2 h 2674"/>
                <a:gd name="connsiteX120" fmla="*/ 650 w 3256"/>
                <a:gd name="connsiteY120" fmla="*/ 4 h 2674"/>
                <a:gd name="connsiteX121" fmla="*/ 624 w 3256"/>
                <a:gd name="connsiteY121" fmla="*/ 9 h 2674"/>
                <a:gd name="connsiteX122" fmla="*/ 598 w 3256"/>
                <a:gd name="connsiteY122" fmla="*/ 15 h 2674"/>
                <a:gd name="connsiteX123" fmla="*/ 574 w 3256"/>
                <a:gd name="connsiteY123" fmla="*/ 22 h 2674"/>
                <a:gd name="connsiteX124" fmla="*/ 550 w 3256"/>
                <a:gd name="connsiteY124" fmla="*/ 32 h 2674"/>
                <a:gd name="connsiteX125" fmla="*/ 528 w 3256"/>
                <a:gd name="connsiteY125" fmla="*/ 43 h 2674"/>
                <a:gd name="connsiteX126" fmla="*/ 507 w 3256"/>
                <a:gd name="connsiteY126" fmla="*/ 56 h 2674"/>
                <a:gd name="connsiteX127" fmla="*/ 489 w 3256"/>
                <a:gd name="connsiteY127" fmla="*/ 69 h 2674"/>
                <a:gd name="connsiteX128" fmla="*/ 472 w 3256"/>
                <a:gd name="connsiteY128" fmla="*/ 85 h 2674"/>
                <a:gd name="connsiteX129" fmla="*/ 457 w 3256"/>
                <a:gd name="connsiteY129" fmla="*/ 104 h 2674"/>
                <a:gd name="connsiteX130" fmla="*/ 450 w 3256"/>
                <a:gd name="connsiteY130" fmla="*/ 100 h 2674"/>
                <a:gd name="connsiteX131" fmla="*/ 444 w 3256"/>
                <a:gd name="connsiteY131" fmla="*/ 98 h 2674"/>
                <a:gd name="connsiteX132" fmla="*/ 437 w 3256"/>
                <a:gd name="connsiteY132" fmla="*/ 97 h 2674"/>
                <a:gd name="connsiteX133" fmla="*/ 431 w 3256"/>
                <a:gd name="connsiteY133" fmla="*/ 98 h 2674"/>
                <a:gd name="connsiteX134" fmla="*/ 365 w 3256"/>
                <a:gd name="connsiteY134" fmla="*/ 148 h 2674"/>
                <a:gd name="connsiteX135" fmla="*/ 316 w 3256"/>
                <a:gd name="connsiteY135" fmla="*/ 211 h 2674"/>
                <a:gd name="connsiteX136" fmla="*/ 281 w 3256"/>
                <a:gd name="connsiteY136" fmla="*/ 284 h 2674"/>
                <a:gd name="connsiteX137" fmla="*/ 261 w 3256"/>
                <a:gd name="connsiteY137" fmla="*/ 361 h 2674"/>
                <a:gd name="connsiteX138" fmla="*/ 252 w 3256"/>
                <a:gd name="connsiteY138" fmla="*/ 445 h 2674"/>
                <a:gd name="connsiteX139" fmla="*/ 253 w 3256"/>
                <a:gd name="connsiteY139" fmla="*/ 528 h 2674"/>
                <a:gd name="connsiteX140" fmla="*/ 265 w 3256"/>
                <a:gd name="connsiteY140" fmla="*/ 610 h 2674"/>
                <a:gd name="connsiteX141" fmla="*/ 283 w 3256"/>
                <a:gd name="connsiteY141" fmla="*/ 686 h 2674"/>
                <a:gd name="connsiteX142" fmla="*/ 291 w 3256"/>
                <a:gd name="connsiteY142" fmla="*/ 708 h 2674"/>
                <a:gd name="connsiteX143" fmla="*/ 300 w 3256"/>
                <a:gd name="connsiteY143" fmla="*/ 730 h 2674"/>
                <a:gd name="connsiteX144" fmla="*/ 309 w 3256"/>
                <a:gd name="connsiteY144" fmla="*/ 751 h 2674"/>
                <a:gd name="connsiteX145" fmla="*/ 322 w 3256"/>
                <a:gd name="connsiteY145" fmla="*/ 771 h 2674"/>
                <a:gd name="connsiteX146" fmla="*/ 337 w 3256"/>
                <a:gd name="connsiteY146" fmla="*/ 789 h 2674"/>
                <a:gd name="connsiteX147" fmla="*/ 353 w 3256"/>
                <a:gd name="connsiteY147" fmla="*/ 804 h 2674"/>
                <a:gd name="connsiteX148" fmla="*/ 372 w 3256"/>
                <a:gd name="connsiteY148" fmla="*/ 819 h 2674"/>
                <a:gd name="connsiteX149" fmla="*/ 392 w 3256"/>
                <a:gd name="connsiteY149" fmla="*/ 830 h 2674"/>
                <a:gd name="connsiteX150" fmla="*/ 415 w 3256"/>
                <a:gd name="connsiteY150" fmla="*/ 840 h 2674"/>
                <a:gd name="connsiteX151" fmla="*/ 441 w 3256"/>
                <a:gd name="connsiteY151" fmla="*/ 845 h 2674"/>
                <a:gd name="connsiteX152" fmla="*/ 466 w 3256"/>
                <a:gd name="connsiteY152" fmla="*/ 849 h 2674"/>
                <a:gd name="connsiteX153" fmla="*/ 492 w 3256"/>
                <a:gd name="connsiteY153" fmla="*/ 851 h 2674"/>
                <a:gd name="connsiteX154" fmla="*/ 518 w 3256"/>
                <a:gd name="connsiteY154" fmla="*/ 849 h 2674"/>
                <a:gd name="connsiteX155" fmla="*/ 544 w 3256"/>
                <a:gd name="connsiteY155" fmla="*/ 845 h 2674"/>
                <a:gd name="connsiteX156" fmla="*/ 570 w 3256"/>
                <a:gd name="connsiteY156" fmla="*/ 838 h 2674"/>
                <a:gd name="connsiteX157" fmla="*/ 592 w 3256"/>
                <a:gd name="connsiteY157" fmla="*/ 827 h 2674"/>
                <a:gd name="connsiteX158" fmla="*/ 596 w 3256"/>
                <a:gd name="connsiteY158" fmla="*/ 828 h 2674"/>
                <a:gd name="connsiteX159" fmla="*/ 598 w 3256"/>
                <a:gd name="connsiteY159" fmla="*/ 828 h 2674"/>
                <a:gd name="connsiteX160" fmla="*/ 602 w 3256"/>
                <a:gd name="connsiteY160" fmla="*/ 828 h 2674"/>
                <a:gd name="connsiteX161" fmla="*/ 605 w 3256"/>
                <a:gd name="connsiteY161" fmla="*/ 830 h 2674"/>
                <a:gd name="connsiteX162" fmla="*/ 600 w 3256"/>
                <a:gd name="connsiteY162" fmla="*/ 888 h 2674"/>
                <a:gd name="connsiteX163" fmla="*/ 596 w 3256"/>
                <a:gd name="connsiteY163" fmla="*/ 947 h 2674"/>
                <a:gd name="connsiteX164" fmla="*/ 592 w 3256"/>
                <a:gd name="connsiteY164" fmla="*/ 1010 h 2674"/>
                <a:gd name="connsiteX165" fmla="*/ 589 w 3256"/>
                <a:gd name="connsiteY165" fmla="*/ 1077 h 2674"/>
                <a:gd name="connsiteX166" fmla="*/ 589 w 3256"/>
                <a:gd name="connsiteY166" fmla="*/ 1079 h 2674"/>
                <a:gd name="connsiteX167" fmla="*/ 589 w 3256"/>
                <a:gd name="connsiteY167" fmla="*/ 1079 h 2674"/>
                <a:gd name="connsiteX168" fmla="*/ 589 w 3256"/>
                <a:gd name="connsiteY168" fmla="*/ 1080 h 2674"/>
                <a:gd name="connsiteX169" fmla="*/ 591 w 3256"/>
                <a:gd name="connsiteY169" fmla="*/ 1082 h 2674"/>
                <a:gd name="connsiteX170" fmla="*/ 578 w 3256"/>
                <a:gd name="connsiteY170" fmla="*/ 1088 h 2674"/>
                <a:gd name="connsiteX171" fmla="*/ 559 w 3256"/>
                <a:gd name="connsiteY171" fmla="*/ 1097 h 2674"/>
                <a:gd name="connsiteX172" fmla="*/ 537 w 3256"/>
                <a:gd name="connsiteY172" fmla="*/ 1108 h 2674"/>
                <a:gd name="connsiteX173" fmla="*/ 513 w 3256"/>
                <a:gd name="connsiteY173" fmla="*/ 1123 h 2674"/>
                <a:gd name="connsiteX174" fmla="*/ 491 w 3256"/>
                <a:gd name="connsiteY174" fmla="*/ 1140 h 2674"/>
                <a:gd name="connsiteX175" fmla="*/ 472 w 3256"/>
                <a:gd name="connsiteY175" fmla="*/ 1156 h 2674"/>
                <a:gd name="connsiteX176" fmla="*/ 461 w 3256"/>
                <a:gd name="connsiteY176" fmla="*/ 1177 h 2674"/>
                <a:gd name="connsiteX177" fmla="*/ 455 w 3256"/>
                <a:gd name="connsiteY177" fmla="*/ 1199 h 2674"/>
                <a:gd name="connsiteX178" fmla="*/ 457 w 3256"/>
                <a:gd name="connsiteY178" fmla="*/ 1208 h 2674"/>
                <a:gd name="connsiteX179" fmla="*/ 461 w 3256"/>
                <a:gd name="connsiteY179" fmla="*/ 1217 h 2674"/>
                <a:gd name="connsiteX180" fmla="*/ 468 w 3256"/>
                <a:gd name="connsiteY180" fmla="*/ 1229 h 2674"/>
                <a:gd name="connsiteX181" fmla="*/ 478 w 3256"/>
                <a:gd name="connsiteY181" fmla="*/ 1238 h 2674"/>
                <a:gd name="connsiteX182" fmla="*/ 494 w 3256"/>
                <a:gd name="connsiteY182" fmla="*/ 1368 h 2674"/>
                <a:gd name="connsiteX183" fmla="*/ 522 w 3256"/>
                <a:gd name="connsiteY183" fmla="*/ 1479 h 2674"/>
                <a:gd name="connsiteX184" fmla="*/ 555 w 3256"/>
                <a:gd name="connsiteY184" fmla="*/ 1571 h 2674"/>
                <a:gd name="connsiteX185" fmla="*/ 594 w 3256"/>
                <a:gd name="connsiteY185" fmla="*/ 1647 h 2674"/>
                <a:gd name="connsiteX186" fmla="*/ 637 w 3256"/>
                <a:gd name="connsiteY186" fmla="*/ 1708 h 2674"/>
                <a:gd name="connsiteX187" fmla="*/ 679 w 3256"/>
                <a:gd name="connsiteY187" fmla="*/ 1755 h 2674"/>
                <a:gd name="connsiteX188" fmla="*/ 720 w 3256"/>
                <a:gd name="connsiteY188" fmla="*/ 1790 h 2674"/>
                <a:gd name="connsiteX189" fmla="*/ 755 w 3256"/>
                <a:gd name="connsiteY189" fmla="*/ 1814 h 2674"/>
                <a:gd name="connsiteX190" fmla="*/ 765 w 3256"/>
                <a:gd name="connsiteY190" fmla="*/ 1822 h 2674"/>
                <a:gd name="connsiteX191" fmla="*/ 776 w 3256"/>
                <a:gd name="connsiteY191" fmla="*/ 1827 h 2674"/>
                <a:gd name="connsiteX192" fmla="*/ 791 w 3256"/>
                <a:gd name="connsiteY192" fmla="*/ 1834 h 2674"/>
                <a:gd name="connsiteX193" fmla="*/ 805 w 3256"/>
                <a:gd name="connsiteY193" fmla="*/ 1842 h 2674"/>
                <a:gd name="connsiteX194" fmla="*/ 824 w 3256"/>
                <a:gd name="connsiteY194" fmla="*/ 1847 h 2674"/>
                <a:gd name="connsiteX195" fmla="*/ 844 w 3256"/>
                <a:gd name="connsiteY195" fmla="*/ 1853 h 2674"/>
                <a:gd name="connsiteX196" fmla="*/ 868 w 3256"/>
                <a:gd name="connsiteY196" fmla="*/ 1859 h 2674"/>
                <a:gd name="connsiteX197" fmla="*/ 892 w 3256"/>
                <a:gd name="connsiteY197" fmla="*/ 1862 h 2674"/>
                <a:gd name="connsiteX198" fmla="*/ 920 w 3256"/>
                <a:gd name="connsiteY198" fmla="*/ 1866 h 2674"/>
                <a:gd name="connsiteX199" fmla="*/ 952 w 3256"/>
                <a:gd name="connsiteY199" fmla="*/ 1866 h 2674"/>
                <a:gd name="connsiteX200" fmla="*/ 985 w 3256"/>
                <a:gd name="connsiteY200" fmla="*/ 1866 h 2674"/>
                <a:gd name="connsiteX201" fmla="*/ 1022 w 3256"/>
                <a:gd name="connsiteY201" fmla="*/ 1864 h 2674"/>
                <a:gd name="connsiteX202" fmla="*/ 1061 w 3256"/>
                <a:gd name="connsiteY202" fmla="*/ 1859 h 2674"/>
                <a:gd name="connsiteX203" fmla="*/ 1105 w 3256"/>
                <a:gd name="connsiteY203" fmla="*/ 1851 h 2674"/>
                <a:gd name="connsiteX204" fmla="*/ 1150 w 3256"/>
                <a:gd name="connsiteY204" fmla="*/ 1840 h 2674"/>
                <a:gd name="connsiteX205" fmla="*/ 1200 w 3256"/>
                <a:gd name="connsiteY205" fmla="*/ 1827 h 2674"/>
                <a:gd name="connsiteX206" fmla="*/ 1257 w 3256"/>
                <a:gd name="connsiteY206" fmla="*/ 1873 h 2674"/>
                <a:gd name="connsiteX207" fmla="*/ 1287 w 3256"/>
                <a:gd name="connsiteY207" fmla="*/ 1918 h 2674"/>
                <a:gd name="connsiteX208" fmla="*/ 1322 w 3256"/>
                <a:gd name="connsiteY208" fmla="*/ 1972 h 2674"/>
                <a:gd name="connsiteX209" fmla="*/ 1359 w 3256"/>
                <a:gd name="connsiteY209" fmla="*/ 2027 h 2674"/>
                <a:gd name="connsiteX210" fmla="*/ 1396 w 3256"/>
                <a:gd name="connsiteY210" fmla="*/ 2083 h 2674"/>
                <a:gd name="connsiteX211" fmla="*/ 1430 w 3256"/>
                <a:gd name="connsiteY211" fmla="*/ 2133 h 2674"/>
                <a:gd name="connsiteX212" fmla="*/ 1457 w 3256"/>
                <a:gd name="connsiteY212" fmla="*/ 2175 h 2674"/>
                <a:gd name="connsiteX213" fmla="*/ 1478 w 3256"/>
                <a:gd name="connsiteY213" fmla="*/ 2203 h 2674"/>
                <a:gd name="connsiteX214" fmla="*/ 1485 w 3256"/>
                <a:gd name="connsiteY214" fmla="*/ 2214 h 2674"/>
                <a:gd name="connsiteX215" fmla="*/ 1489 w 3256"/>
                <a:gd name="connsiteY215" fmla="*/ 2225 h 2674"/>
                <a:gd name="connsiteX216" fmla="*/ 1496 w 3256"/>
                <a:gd name="connsiteY216" fmla="*/ 2250 h 2674"/>
                <a:gd name="connsiteX217" fmla="*/ 1507 w 3256"/>
                <a:gd name="connsiteY217" fmla="*/ 2283 h 2674"/>
                <a:gd name="connsiteX218" fmla="*/ 1520 w 3256"/>
                <a:gd name="connsiteY218" fmla="*/ 2318 h 2674"/>
                <a:gd name="connsiteX219" fmla="*/ 1122 w 3256"/>
                <a:gd name="connsiteY219" fmla="*/ 2477 h 2674"/>
                <a:gd name="connsiteX220" fmla="*/ 1098 w 3256"/>
                <a:gd name="connsiteY220" fmla="*/ 2470 h 2674"/>
                <a:gd name="connsiteX221" fmla="*/ 1076 w 3256"/>
                <a:gd name="connsiteY221" fmla="*/ 2459 h 2674"/>
                <a:gd name="connsiteX222" fmla="*/ 1054 w 3256"/>
                <a:gd name="connsiteY222" fmla="*/ 2446 h 2674"/>
                <a:gd name="connsiteX223" fmla="*/ 1031 w 3256"/>
                <a:gd name="connsiteY223" fmla="*/ 2431 h 2674"/>
                <a:gd name="connsiteX224" fmla="*/ 1009 w 3256"/>
                <a:gd name="connsiteY224" fmla="*/ 2416 h 2674"/>
                <a:gd name="connsiteX225" fmla="*/ 987 w 3256"/>
                <a:gd name="connsiteY225" fmla="*/ 2400 h 2674"/>
                <a:gd name="connsiteX226" fmla="*/ 965 w 3256"/>
                <a:gd name="connsiteY226" fmla="*/ 2383 h 2674"/>
                <a:gd name="connsiteX227" fmla="*/ 944 w 3256"/>
                <a:gd name="connsiteY227" fmla="*/ 2366 h 2674"/>
                <a:gd name="connsiteX228" fmla="*/ 935 w 3256"/>
                <a:gd name="connsiteY228" fmla="*/ 2359 h 2674"/>
                <a:gd name="connsiteX229" fmla="*/ 926 w 3256"/>
                <a:gd name="connsiteY229" fmla="*/ 2351 h 2674"/>
                <a:gd name="connsiteX230" fmla="*/ 915 w 3256"/>
                <a:gd name="connsiteY230" fmla="*/ 2344 h 2674"/>
                <a:gd name="connsiteX231" fmla="*/ 905 w 3256"/>
                <a:gd name="connsiteY231" fmla="*/ 2337 h 2674"/>
                <a:gd name="connsiteX232" fmla="*/ 896 w 3256"/>
                <a:gd name="connsiteY232" fmla="*/ 2329 h 2674"/>
                <a:gd name="connsiteX233" fmla="*/ 887 w 3256"/>
                <a:gd name="connsiteY233" fmla="*/ 2322 h 2674"/>
                <a:gd name="connsiteX234" fmla="*/ 878 w 3256"/>
                <a:gd name="connsiteY234" fmla="*/ 2314 h 2674"/>
                <a:gd name="connsiteX235" fmla="*/ 868 w 3256"/>
                <a:gd name="connsiteY235" fmla="*/ 2309 h 2674"/>
                <a:gd name="connsiteX236" fmla="*/ 854 w 3256"/>
                <a:gd name="connsiteY236" fmla="*/ 2300 h 2674"/>
                <a:gd name="connsiteX237" fmla="*/ 835 w 3256"/>
                <a:gd name="connsiteY237" fmla="*/ 2287 h 2674"/>
                <a:gd name="connsiteX238" fmla="*/ 816 w 3256"/>
                <a:gd name="connsiteY238" fmla="*/ 2275 h 2674"/>
                <a:gd name="connsiteX239" fmla="*/ 798 w 3256"/>
                <a:gd name="connsiteY239" fmla="*/ 2262 h 2674"/>
                <a:gd name="connsiteX240" fmla="*/ 779 w 3256"/>
                <a:gd name="connsiteY240" fmla="*/ 2250 h 2674"/>
                <a:gd name="connsiteX241" fmla="*/ 759 w 3256"/>
                <a:gd name="connsiteY241" fmla="*/ 2237 h 2674"/>
                <a:gd name="connsiteX242" fmla="*/ 739 w 3256"/>
                <a:gd name="connsiteY242" fmla="*/ 2225 h 2674"/>
                <a:gd name="connsiteX243" fmla="*/ 718 w 3256"/>
                <a:gd name="connsiteY243" fmla="*/ 2214 h 2674"/>
                <a:gd name="connsiteX244" fmla="*/ 698 w 3256"/>
                <a:gd name="connsiteY244" fmla="*/ 2203 h 2674"/>
                <a:gd name="connsiteX245" fmla="*/ 676 w 3256"/>
                <a:gd name="connsiteY245" fmla="*/ 2192 h 2674"/>
                <a:gd name="connsiteX246" fmla="*/ 655 w 3256"/>
                <a:gd name="connsiteY246" fmla="*/ 2183 h 2674"/>
                <a:gd name="connsiteX247" fmla="*/ 633 w 3256"/>
                <a:gd name="connsiteY247" fmla="*/ 2175 h 2674"/>
                <a:gd name="connsiteX248" fmla="*/ 611 w 3256"/>
                <a:gd name="connsiteY248" fmla="*/ 2168 h 2674"/>
                <a:gd name="connsiteX249" fmla="*/ 589 w 3256"/>
                <a:gd name="connsiteY249" fmla="*/ 2162 h 2674"/>
                <a:gd name="connsiteX250" fmla="*/ 568 w 3256"/>
                <a:gd name="connsiteY250" fmla="*/ 2159 h 2674"/>
                <a:gd name="connsiteX251" fmla="*/ 546 w 3256"/>
                <a:gd name="connsiteY251" fmla="*/ 2155 h 2674"/>
                <a:gd name="connsiteX252" fmla="*/ 524 w 3256"/>
                <a:gd name="connsiteY252" fmla="*/ 2155 h 2674"/>
                <a:gd name="connsiteX253" fmla="*/ 489 w 3256"/>
                <a:gd name="connsiteY253" fmla="*/ 2157 h 2674"/>
                <a:gd name="connsiteX254" fmla="*/ 450 w 3256"/>
                <a:gd name="connsiteY254" fmla="*/ 2162 h 2674"/>
                <a:gd name="connsiteX255" fmla="*/ 411 w 3256"/>
                <a:gd name="connsiteY255" fmla="*/ 2174 h 2674"/>
                <a:gd name="connsiteX256" fmla="*/ 372 w 3256"/>
                <a:gd name="connsiteY256" fmla="*/ 2190 h 2674"/>
                <a:gd name="connsiteX257" fmla="*/ 335 w 3256"/>
                <a:gd name="connsiteY257" fmla="*/ 2211 h 2674"/>
                <a:gd name="connsiteX258" fmla="*/ 303 w 3256"/>
                <a:gd name="connsiteY258" fmla="*/ 2237 h 2674"/>
                <a:gd name="connsiteX259" fmla="*/ 279 w 3256"/>
                <a:gd name="connsiteY259" fmla="*/ 2266 h 2674"/>
                <a:gd name="connsiteX260" fmla="*/ 265 w 3256"/>
                <a:gd name="connsiteY260" fmla="*/ 2303 h 2674"/>
                <a:gd name="connsiteX261" fmla="*/ 265 w 3256"/>
                <a:gd name="connsiteY261" fmla="*/ 2305 h 2674"/>
                <a:gd name="connsiteX262" fmla="*/ 266 w 3256"/>
                <a:gd name="connsiteY262" fmla="*/ 2307 h 2674"/>
                <a:gd name="connsiteX263" fmla="*/ 268 w 3256"/>
                <a:gd name="connsiteY263" fmla="*/ 2309 h 2674"/>
                <a:gd name="connsiteX264" fmla="*/ 270 w 3256"/>
                <a:gd name="connsiteY264" fmla="*/ 2311 h 2674"/>
                <a:gd name="connsiteX265" fmla="*/ 292 w 3256"/>
                <a:gd name="connsiteY265" fmla="*/ 2316 h 2674"/>
                <a:gd name="connsiteX266" fmla="*/ 316 w 3256"/>
                <a:gd name="connsiteY266" fmla="*/ 2320 h 2674"/>
                <a:gd name="connsiteX267" fmla="*/ 342 w 3256"/>
                <a:gd name="connsiteY267" fmla="*/ 2322 h 2674"/>
                <a:gd name="connsiteX268" fmla="*/ 368 w 3256"/>
                <a:gd name="connsiteY268" fmla="*/ 2320 h 2674"/>
                <a:gd name="connsiteX269" fmla="*/ 396 w 3256"/>
                <a:gd name="connsiteY269" fmla="*/ 2318 h 2674"/>
                <a:gd name="connsiteX270" fmla="*/ 422 w 3256"/>
                <a:gd name="connsiteY270" fmla="*/ 2314 h 2674"/>
                <a:gd name="connsiteX271" fmla="*/ 446 w 3256"/>
                <a:gd name="connsiteY271" fmla="*/ 2311 h 2674"/>
                <a:gd name="connsiteX272" fmla="*/ 466 w 3256"/>
                <a:gd name="connsiteY272" fmla="*/ 2305 h 2674"/>
                <a:gd name="connsiteX273" fmla="*/ 466 w 3256"/>
                <a:gd name="connsiteY273" fmla="*/ 2309 h 2674"/>
                <a:gd name="connsiteX274" fmla="*/ 465 w 3256"/>
                <a:gd name="connsiteY274" fmla="*/ 2313 h 2674"/>
                <a:gd name="connsiteX275" fmla="*/ 463 w 3256"/>
                <a:gd name="connsiteY275" fmla="*/ 2314 h 2674"/>
                <a:gd name="connsiteX276" fmla="*/ 461 w 3256"/>
                <a:gd name="connsiteY276" fmla="*/ 2318 h 2674"/>
                <a:gd name="connsiteX277" fmla="*/ 455 w 3256"/>
                <a:gd name="connsiteY277" fmla="*/ 2324 h 2674"/>
                <a:gd name="connsiteX278" fmla="*/ 448 w 3256"/>
                <a:gd name="connsiteY278" fmla="*/ 2329 h 2674"/>
                <a:gd name="connsiteX279" fmla="*/ 437 w 3256"/>
                <a:gd name="connsiteY279" fmla="*/ 2333 h 2674"/>
                <a:gd name="connsiteX280" fmla="*/ 428 w 3256"/>
                <a:gd name="connsiteY280" fmla="*/ 2335 h 2674"/>
                <a:gd name="connsiteX281" fmla="*/ 416 w 3256"/>
                <a:gd name="connsiteY281" fmla="*/ 2337 h 2674"/>
                <a:gd name="connsiteX282" fmla="*/ 403 w 3256"/>
                <a:gd name="connsiteY282" fmla="*/ 2338 h 2674"/>
                <a:gd name="connsiteX283" fmla="*/ 391 w 3256"/>
                <a:gd name="connsiteY283" fmla="*/ 2340 h 2674"/>
                <a:gd name="connsiteX284" fmla="*/ 379 w 3256"/>
                <a:gd name="connsiteY284" fmla="*/ 2342 h 2674"/>
                <a:gd name="connsiteX285" fmla="*/ 368 w 3256"/>
                <a:gd name="connsiteY285" fmla="*/ 2344 h 2674"/>
                <a:gd name="connsiteX286" fmla="*/ 359 w 3256"/>
                <a:gd name="connsiteY286" fmla="*/ 2344 h 2674"/>
                <a:gd name="connsiteX287" fmla="*/ 350 w 3256"/>
                <a:gd name="connsiteY287" fmla="*/ 2346 h 2674"/>
                <a:gd name="connsiteX288" fmla="*/ 342 w 3256"/>
                <a:gd name="connsiteY288" fmla="*/ 2348 h 2674"/>
                <a:gd name="connsiteX289" fmla="*/ 333 w 3256"/>
                <a:gd name="connsiteY289" fmla="*/ 2351 h 2674"/>
                <a:gd name="connsiteX290" fmla="*/ 320 w 3256"/>
                <a:gd name="connsiteY290" fmla="*/ 2359 h 2674"/>
                <a:gd name="connsiteX291" fmla="*/ 305 w 3256"/>
                <a:gd name="connsiteY291" fmla="*/ 2368 h 2674"/>
                <a:gd name="connsiteX292" fmla="*/ 291 w 3256"/>
                <a:gd name="connsiteY292" fmla="*/ 2379 h 2674"/>
                <a:gd name="connsiteX293" fmla="*/ 276 w 3256"/>
                <a:gd name="connsiteY293" fmla="*/ 2392 h 2674"/>
                <a:gd name="connsiteX294" fmla="*/ 265 w 3256"/>
                <a:gd name="connsiteY294" fmla="*/ 2405 h 2674"/>
                <a:gd name="connsiteX295" fmla="*/ 257 w 3256"/>
                <a:gd name="connsiteY295" fmla="*/ 2418 h 2674"/>
                <a:gd name="connsiteX296" fmla="*/ 253 w 3256"/>
                <a:gd name="connsiteY296" fmla="*/ 2429 h 2674"/>
                <a:gd name="connsiteX297" fmla="*/ 253 w 3256"/>
                <a:gd name="connsiteY297" fmla="*/ 2431 h 2674"/>
                <a:gd name="connsiteX298" fmla="*/ 253 w 3256"/>
                <a:gd name="connsiteY298" fmla="*/ 2431 h 2674"/>
                <a:gd name="connsiteX299" fmla="*/ 253 w 3256"/>
                <a:gd name="connsiteY299" fmla="*/ 2431 h 2674"/>
                <a:gd name="connsiteX300" fmla="*/ 253 w 3256"/>
                <a:gd name="connsiteY300" fmla="*/ 2433 h 2674"/>
                <a:gd name="connsiteX301" fmla="*/ 255 w 3256"/>
                <a:gd name="connsiteY301" fmla="*/ 2435 h 2674"/>
                <a:gd name="connsiteX302" fmla="*/ 255 w 3256"/>
                <a:gd name="connsiteY302" fmla="*/ 2435 h 2674"/>
                <a:gd name="connsiteX303" fmla="*/ 257 w 3256"/>
                <a:gd name="connsiteY303" fmla="*/ 2435 h 2674"/>
                <a:gd name="connsiteX304" fmla="*/ 257 w 3256"/>
                <a:gd name="connsiteY304" fmla="*/ 2437 h 2674"/>
                <a:gd name="connsiteX305" fmla="*/ 226 w 3256"/>
                <a:gd name="connsiteY305" fmla="*/ 2444 h 2674"/>
                <a:gd name="connsiteX306" fmla="*/ 194 w 3256"/>
                <a:gd name="connsiteY306" fmla="*/ 2455 h 2674"/>
                <a:gd name="connsiteX307" fmla="*/ 161 w 3256"/>
                <a:gd name="connsiteY307" fmla="*/ 2470 h 2674"/>
                <a:gd name="connsiteX308" fmla="*/ 131 w 3256"/>
                <a:gd name="connsiteY308" fmla="*/ 2485 h 2674"/>
                <a:gd name="connsiteX309" fmla="*/ 103 w 3256"/>
                <a:gd name="connsiteY309" fmla="*/ 2500 h 2674"/>
                <a:gd name="connsiteX310" fmla="*/ 79 w 3256"/>
                <a:gd name="connsiteY310" fmla="*/ 2514 h 2674"/>
                <a:gd name="connsiteX311" fmla="*/ 63 w 3256"/>
                <a:gd name="connsiteY311" fmla="*/ 2526 h 2674"/>
                <a:gd name="connsiteX312" fmla="*/ 52 w 3256"/>
                <a:gd name="connsiteY312" fmla="*/ 2533 h 2674"/>
                <a:gd name="connsiteX313" fmla="*/ 33 w 3256"/>
                <a:gd name="connsiteY313" fmla="*/ 2544 h 2674"/>
                <a:gd name="connsiteX314" fmla="*/ 18 w 3256"/>
                <a:gd name="connsiteY314" fmla="*/ 2561 h 2674"/>
                <a:gd name="connsiteX315" fmla="*/ 5 w 3256"/>
                <a:gd name="connsiteY315" fmla="*/ 2581 h 2674"/>
                <a:gd name="connsiteX316" fmla="*/ 0 w 3256"/>
                <a:gd name="connsiteY316" fmla="*/ 2602 h 2674"/>
                <a:gd name="connsiteX317" fmla="*/ 0 w 3256"/>
                <a:gd name="connsiteY317" fmla="*/ 2603 h 2674"/>
                <a:gd name="connsiteX318" fmla="*/ 0 w 3256"/>
                <a:gd name="connsiteY318" fmla="*/ 2603 h 2674"/>
                <a:gd name="connsiteX319" fmla="*/ 0 w 3256"/>
                <a:gd name="connsiteY319" fmla="*/ 2605 h 2674"/>
                <a:gd name="connsiteX320" fmla="*/ 0 w 3256"/>
                <a:gd name="connsiteY320" fmla="*/ 2607 h 2674"/>
                <a:gd name="connsiteX321" fmla="*/ 2 w 3256"/>
                <a:gd name="connsiteY321" fmla="*/ 2618 h 2674"/>
                <a:gd name="connsiteX322" fmla="*/ 5 w 3256"/>
                <a:gd name="connsiteY322" fmla="*/ 2629 h 2674"/>
                <a:gd name="connsiteX323" fmla="*/ 11 w 3256"/>
                <a:gd name="connsiteY323" fmla="*/ 2637 h 2674"/>
                <a:gd name="connsiteX324" fmla="*/ 20 w 3256"/>
                <a:gd name="connsiteY324" fmla="*/ 2644 h 2674"/>
                <a:gd name="connsiteX325" fmla="*/ 42 w 3256"/>
                <a:gd name="connsiteY325" fmla="*/ 2652 h 2674"/>
                <a:gd name="connsiteX326" fmla="*/ 68 w 3256"/>
                <a:gd name="connsiteY326" fmla="*/ 2653 h 2674"/>
                <a:gd name="connsiteX327" fmla="*/ 96 w 3256"/>
                <a:gd name="connsiteY327" fmla="*/ 2652 h 2674"/>
                <a:gd name="connsiteX328" fmla="*/ 126 w 3256"/>
                <a:gd name="connsiteY328" fmla="*/ 2644 h 2674"/>
                <a:gd name="connsiteX329" fmla="*/ 157 w 3256"/>
                <a:gd name="connsiteY329" fmla="*/ 2637 h 2674"/>
                <a:gd name="connsiteX330" fmla="*/ 187 w 3256"/>
                <a:gd name="connsiteY330" fmla="*/ 2627 h 2674"/>
                <a:gd name="connsiteX331" fmla="*/ 216 w 3256"/>
                <a:gd name="connsiteY331" fmla="*/ 2616 h 2674"/>
                <a:gd name="connsiteX332" fmla="*/ 244 w 3256"/>
                <a:gd name="connsiteY332" fmla="*/ 2607 h 2674"/>
                <a:gd name="connsiteX333" fmla="*/ 281 w 3256"/>
                <a:gd name="connsiteY333" fmla="*/ 2594 h 2674"/>
                <a:gd name="connsiteX334" fmla="*/ 324 w 3256"/>
                <a:gd name="connsiteY334" fmla="*/ 2581 h 2674"/>
                <a:gd name="connsiteX335" fmla="*/ 339 w 3256"/>
                <a:gd name="connsiteY335" fmla="*/ 2577 h 2674"/>
                <a:gd name="connsiteX336" fmla="*/ 353 w 3256"/>
                <a:gd name="connsiteY336" fmla="*/ 2574 h 2674"/>
                <a:gd name="connsiteX337" fmla="*/ 366 w 3256"/>
                <a:gd name="connsiteY337" fmla="*/ 2570 h 2674"/>
                <a:gd name="connsiteX338" fmla="*/ 381 w 3256"/>
                <a:gd name="connsiteY338" fmla="*/ 2564 h 2674"/>
                <a:gd name="connsiteX339" fmla="*/ 394 w 3256"/>
                <a:gd name="connsiteY339" fmla="*/ 2559 h 2674"/>
                <a:gd name="connsiteX340" fmla="*/ 409 w 3256"/>
                <a:gd name="connsiteY340" fmla="*/ 2553 h 2674"/>
                <a:gd name="connsiteX341" fmla="*/ 422 w 3256"/>
                <a:gd name="connsiteY341" fmla="*/ 2544 h 2674"/>
                <a:gd name="connsiteX342" fmla="*/ 437 w 3256"/>
                <a:gd name="connsiteY342" fmla="*/ 2535 h 2674"/>
                <a:gd name="connsiteX343" fmla="*/ 481 w 3256"/>
                <a:gd name="connsiteY343" fmla="*/ 2498 h 2674"/>
                <a:gd name="connsiteX344" fmla="*/ 492 w 3256"/>
                <a:gd name="connsiteY344" fmla="*/ 2489 h 2674"/>
                <a:gd name="connsiteX345" fmla="*/ 503 w 3256"/>
                <a:gd name="connsiteY345" fmla="*/ 2479 h 2674"/>
                <a:gd name="connsiteX346" fmla="*/ 515 w 3256"/>
                <a:gd name="connsiteY346" fmla="*/ 2470 h 2674"/>
                <a:gd name="connsiteX347" fmla="*/ 528 w 3256"/>
                <a:gd name="connsiteY347" fmla="*/ 2461 h 2674"/>
                <a:gd name="connsiteX348" fmla="*/ 539 w 3256"/>
                <a:gd name="connsiteY348" fmla="*/ 2451 h 2674"/>
                <a:gd name="connsiteX349" fmla="*/ 552 w 3256"/>
                <a:gd name="connsiteY349" fmla="*/ 2444 h 2674"/>
                <a:gd name="connsiteX350" fmla="*/ 565 w 3256"/>
                <a:gd name="connsiteY350" fmla="*/ 2438 h 2674"/>
                <a:gd name="connsiteX351" fmla="*/ 578 w 3256"/>
                <a:gd name="connsiteY351" fmla="*/ 2433 h 2674"/>
                <a:gd name="connsiteX352" fmla="*/ 598 w 3256"/>
                <a:gd name="connsiteY352" fmla="*/ 2427 h 2674"/>
                <a:gd name="connsiteX353" fmla="*/ 620 w 3256"/>
                <a:gd name="connsiteY353" fmla="*/ 2420 h 2674"/>
                <a:gd name="connsiteX354" fmla="*/ 646 w 3256"/>
                <a:gd name="connsiteY354" fmla="*/ 2414 h 2674"/>
                <a:gd name="connsiteX355" fmla="*/ 672 w 3256"/>
                <a:gd name="connsiteY355" fmla="*/ 2411 h 2674"/>
                <a:gd name="connsiteX356" fmla="*/ 698 w 3256"/>
                <a:gd name="connsiteY356" fmla="*/ 2411 h 2674"/>
                <a:gd name="connsiteX357" fmla="*/ 722 w 3256"/>
                <a:gd name="connsiteY357" fmla="*/ 2414 h 2674"/>
                <a:gd name="connsiteX358" fmla="*/ 744 w 3256"/>
                <a:gd name="connsiteY358" fmla="*/ 2424 h 2674"/>
                <a:gd name="connsiteX359" fmla="*/ 763 w 3256"/>
                <a:gd name="connsiteY359" fmla="*/ 2440 h 2674"/>
                <a:gd name="connsiteX360" fmla="*/ 774 w 3256"/>
                <a:gd name="connsiteY360" fmla="*/ 2457 h 2674"/>
                <a:gd name="connsiteX361" fmla="*/ 779 w 3256"/>
                <a:gd name="connsiteY361" fmla="*/ 2476 h 2674"/>
                <a:gd name="connsiteX362" fmla="*/ 783 w 3256"/>
                <a:gd name="connsiteY362" fmla="*/ 2496 h 2674"/>
                <a:gd name="connsiteX363" fmla="*/ 785 w 3256"/>
                <a:gd name="connsiteY363" fmla="*/ 2518 h 2674"/>
                <a:gd name="connsiteX364" fmla="*/ 787 w 3256"/>
                <a:gd name="connsiteY364" fmla="*/ 2539 h 2674"/>
                <a:gd name="connsiteX365" fmla="*/ 791 w 3256"/>
                <a:gd name="connsiteY365" fmla="*/ 2559 h 2674"/>
                <a:gd name="connsiteX366" fmla="*/ 796 w 3256"/>
                <a:gd name="connsiteY366" fmla="*/ 2577 h 2674"/>
                <a:gd name="connsiteX367" fmla="*/ 807 w 3256"/>
                <a:gd name="connsiteY367" fmla="*/ 2596 h 2674"/>
                <a:gd name="connsiteX368" fmla="*/ 820 w 3256"/>
                <a:gd name="connsiteY368" fmla="*/ 2609 h 2674"/>
                <a:gd name="connsiteX369" fmla="*/ 837 w 3256"/>
                <a:gd name="connsiteY369" fmla="*/ 2618 h 2674"/>
                <a:gd name="connsiteX370" fmla="*/ 854 w 3256"/>
                <a:gd name="connsiteY370" fmla="*/ 2626 h 2674"/>
                <a:gd name="connsiteX371" fmla="*/ 872 w 3256"/>
                <a:gd name="connsiteY371" fmla="*/ 2627 h 2674"/>
                <a:gd name="connsiteX372" fmla="*/ 891 w 3256"/>
                <a:gd name="connsiteY372" fmla="*/ 2627 h 2674"/>
                <a:gd name="connsiteX373" fmla="*/ 911 w 3256"/>
                <a:gd name="connsiteY373" fmla="*/ 2627 h 2674"/>
                <a:gd name="connsiteX374" fmla="*/ 931 w 3256"/>
                <a:gd name="connsiteY374" fmla="*/ 2624 h 2674"/>
                <a:gd name="connsiteX375" fmla="*/ 952 w 3256"/>
                <a:gd name="connsiteY375" fmla="*/ 2622 h 2674"/>
                <a:gd name="connsiteX376" fmla="*/ 968 w 3256"/>
                <a:gd name="connsiteY376" fmla="*/ 2620 h 2674"/>
                <a:gd name="connsiteX377" fmla="*/ 983 w 3256"/>
                <a:gd name="connsiteY377" fmla="*/ 2616 h 2674"/>
                <a:gd name="connsiteX378" fmla="*/ 1000 w 3256"/>
                <a:gd name="connsiteY378" fmla="*/ 2616 h 2674"/>
                <a:gd name="connsiteX379" fmla="*/ 1015 w 3256"/>
                <a:gd name="connsiteY379" fmla="*/ 2615 h 2674"/>
                <a:gd name="connsiteX380" fmla="*/ 1028 w 3256"/>
                <a:gd name="connsiteY380" fmla="*/ 2615 h 2674"/>
                <a:gd name="connsiteX381" fmla="*/ 1042 w 3256"/>
                <a:gd name="connsiteY381" fmla="*/ 2616 h 2674"/>
                <a:gd name="connsiteX382" fmla="*/ 1055 w 3256"/>
                <a:gd name="connsiteY382" fmla="*/ 2620 h 2674"/>
                <a:gd name="connsiteX383" fmla="*/ 1067 w 3256"/>
                <a:gd name="connsiteY383" fmla="*/ 2626 h 2674"/>
                <a:gd name="connsiteX384" fmla="*/ 1091 w 3256"/>
                <a:gd name="connsiteY384" fmla="*/ 2640 h 2674"/>
                <a:gd name="connsiteX385" fmla="*/ 1105 w 3256"/>
                <a:gd name="connsiteY385" fmla="*/ 2648 h 2674"/>
                <a:gd name="connsiteX386" fmla="*/ 1118 w 3256"/>
                <a:gd name="connsiteY386" fmla="*/ 2657 h 2674"/>
                <a:gd name="connsiteX387" fmla="*/ 1133 w 3256"/>
                <a:gd name="connsiteY387" fmla="*/ 2663 h 2674"/>
                <a:gd name="connsiteX388" fmla="*/ 1148 w 3256"/>
                <a:gd name="connsiteY388" fmla="*/ 2668 h 2674"/>
                <a:gd name="connsiteX389" fmla="*/ 1163 w 3256"/>
                <a:gd name="connsiteY389" fmla="*/ 2672 h 2674"/>
                <a:gd name="connsiteX390" fmla="*/ 1181 w 3256"/>
                <a:gd name="connsiteY390" fmla="*/ 2674 h 2674"/>
                <a:gd name="connsiteX391" fmla="*/ 1200 w 3256"/>
                <a:gd name="connsiteY391" fmla="*/ 2674 h 2674"/>
                <a:gd name="connsiteX392" fmla="*/ 1220 w 3256"/>
                <a:gd name="connsiteY392" fmla="*/ 2670 h 2674"/>
                <a:gd name="connsiteX393" fmla="*/ 1228 w 3256"/>
                <a:gd name="connsiteY393" fmla="*/ 2668 h 2674"/>
                <a:gd name="connsiteX394" fmla="*/ 1235 w 3256"/>
                <a:gd name="connsiteY394" fmla="*/ 2666 h 2674"/>
                <a:gd name="connsiteX395" fmla="*/ 1242 w 3256"/>
                <a:gd name="connsiteY395" fmla="*/ 2665 h 2674"/>
                <a:gd name="connsiteX396" fmla="*/ 1252 w 3256"/>
                <a:gd name="connsiteY396" fmla="*/ 2661 h 2674"/>
                <a:gd name="connsiteX397" fmla="*/ 1259 w 3256"/>
                <a:gd name="connsiteY397" fmla="*/ 2657 h 2674"/>
                <a:gd name="connsiteX398" fmla="*/ 1267 w 3256"/>
                <a:gd name="connsiteY398" fmla="*/ 2655 h 2674"/>
                <a:gd name="connsiteX399" fmla="*/ 1274 w 3256"/>
                <a:gd name="connsiteY399" fmla="*/ 2652 h 2674"/>
                <a:gd name="connsiteX400" fmla="*/ 1281 w 3256"/>
                <a:gd name="connsiteY400" fmla="*/ 2648 h 2674"/>
                <a:gd name="connsiteX401" fmla="*/ 1292 w 3256"/>
                <a:gd name="connsiteY401" fmla="*/ 2642 h 2674"/>
                <a:gd name="connsiteX402" fmla="*/ 1304 w 3256"/>
                <a:gd name="connsiteY402" fmla="*/ 2637 h 2674"/>
                <a:gd name="connsiteX403" fmla="*/ 1315 w 3256"/>
                <a:gd name="connsiteY403" fmla="*/ 2633 h 2674"/>
                <a:gd name="connsiteX404" fmla="*/ 1326 w 3256"/>
                <a:gd name="connsiteY404" fmla="*/ 2629 h 2674"/>
                <a:gd name="connsiteX405" fmla="*/ 1337 w 3256"/>
                <a:gd name="connsiteY405" fmla="*/ 2626 h 2674"/>
                <a:gd name="connsiteX406" fmla="*/ 1348 w 3256"/>
                <a:gd name="connsiteY406" fmla="*/ 2624 h 2674"/>
                <a:gd name="connsiteX407" fmla="*/ 1359 w 3256"/>
                <a:gd name="connsiteY407" fmla="*/ 2622 h 2674"/>
                <a:gd name="connsiteX408" fmla="*/ 1370 w 3256"/>
                <a:gd name="connsiteY408" fmla="*/ 2622 h 2674"/>
                <a:gd name="connsiteX409" fmla="*/ 1378 w 3256"/>
                <a:gd name="connsiteY409" fmla="*/ 2624 h 2674"/>
                <a:gd name="connsiteX410" fmla="*/ 1387 w 3256"/>
                <a:gd name="connsiteY410" fmla="*/ 2626 h 2674"/>
                <a:gd name="connsiteX411" fmla="*/ 1396 w 3256"/>
                <a:gd name="connsiteY411" fmla="*/ 2631 h 2674"/>
                <a:gd name="connsiteX412" fmla="*/ 1405 w 3256"/>
                <a:gd name="connsiteY412" fmla="*/ 2635 h 2674"/>
                <a:gd name="connsiteX413" fmla="*/ 1417 w 3256"/>
                <a:gd name="connsiteY413" fmla="*/ 2640 h 2674"/>
                <a:gd name="connsiteX414" fmla="*/ 1428 w 3256"/>
                <a:gd name="connsiteY414" fmla="*/ 2646 h 2674"/>
                <a:gd name="connsiteX415" fmla="*/ 1439 w 3256"/>
                <a:gd name="connsiteY415" fmla="*/ 2650 h 2674"/>
                <a:gd name="connsiteX416" fmla="*/ 1452 w 3256"/>
                <a:gd name="connsiteY416" fmla="*/ 2652 h 2674"/>
                <a:gd name="connsiteX417" fmla="*/ 1472 w 3256"/>
                <a:gd name="connsiteY417" fmla="*/ 2653 h 2674"/>
                <a:gd name="connsiteX418" fmla="*/ 1492 w 3256"/>
                <a:gd name="connsiteY418" fmla="*/ 2653 h 2674"/>
                <a:gd name="connsiteX419" fmla="*/ 1511 w 3256"/>
                <a:gd name="connsiteY419" fmla="*/ 2650 h 2674"/>
                <a:gd name="connsiteX420" fmla="*/ 1531 w 3256"/>
                <a:gd name="connsiteY420" fmla="*/ 2646 h 2674"/>
                <a:gd name="connsiteX421" fmla="*/ 1550 w 3256"/>
                <a:gd name="connsiteY421" fmla="*/ 2642 h 2674"/>
                <a:gd name="connsiteX422" fmla="*/ 1568 w 3256"/>
                <a:gd name="connsiteY422" fmla="*/ 2635 h 2674"/>
                <a:gd name="connsiteX423" fmla="*/ 1587 w 3256"/>
                <a:gd name="connsiteY423" fmla="*/ 2629 h 2674"/>
                <a:gd name="connsiteX424" fmla="*/ 1605 w 3256"/>
                <a:gd name="connsiteY424" fmla="*/ 2622 h 2674"/>
                <a:gd name="connsiteX425" fmla="*/ 1631 w 3256"/>
                <a:gd name="connsiteY425" fmla="*/ 2613 h 2674"/>
                <a:gd name="connsiteX426" fmla="*/ 1657 w 3256"/>
                <a:gd name="connsiteY426" fmla="*/ 2605 h 2674"/>
                <a:gd name="connsiteX427" fmla="*/ 1681 w 3256"/>
                <a:gd name="connsiteY427" fmla="*/ 2598 h 2674"/>
                <a:gd name="connsiteX428" fmla="*/ 1705 w 3256"/>
                <a:gd name="connsiteY428" fmla="*/ 2590 h 2674"/>
                <a:gd name="connsiteX429" fmla="*/ 1730 w 3256"/>
                <a:gd name="connsiteY429" fmla="*/ 2587 h 2674"/>
                <a:gd name="connsiteX430" fmla="*/ 1754 w 3256"/>
                <a:gd name="connsiteY430" fmla="*/ 2581 h 2674"/>
                <a:gd name="connsiteX431" fmla="*/ 1776 w 3256"/>
                <a:gd name="connsiteY431" fmla="*/ 2577 h 2674"/>
                <a:gd name="connsiteX432" fmla="*/ 1800 w 3256"/>
                <a:gd name="connsiteY432" fmla="*/ 2576 h 2674"/>
                <a:gd name="connsiteX433" fmla="*/ 1948 w 3256"/>
                <a:gd name="connsiteY433" fmla="*/ 2559 h 2674"/>
                <a:gd name="connsiteX434" fmla="*/ 2100 w 3256"/>
                <a:gd name="connsiteY434" fmla="*/ 2544 h 2674"/>
                <a:gd name="connsiteX435" fmla="*/ 2169 w 3256"/>
                <a:gd name="connsiteY435" fmla="*/ 2537 h 2674"/>
                <a:gd name="connsiteX436" fmla="*/ 2187 w 3256"/>
                <a:gd name="connsiteY436" fmla="*/ 2535 h 2674"/>
                <a:gd name="connsiteX437" fmla="*/ 2207 w 3256"/>
                <a:gd name="connsiteY437" fmla="*/ 2533 h 2674"/>
                <a:gd name="connsiteX438" fmla="*/ 2226 w 3256"/>
                <a:gd name="connsiteY438" fmla="*/ 2531 h 2674"/>
                <a:gd name="connsiteX439" fmla="*/ 2244 w 3256"/>
                <a:gd name="connsiteY439" fmla="*/ 2529 h 2674"/>
                <a:gd name="connsiteX440" fmla="*/ 2265 w 3256"/>
                <a:gd name="connsiteY440" fmla="*/ 2527 h 2674"/>
                <a:gd name="connsiteX441" fmla="*/ 2283 w 3256"/>
                <a:gd name="connsiteY441" fmla="*/ 2527 h 2674"/>
                <a:gd name="connsiteX442" fmla="*/ 2302 w 3256"/>
                <a:gd name="connsiteY442" fmla="*/ 2527 h 2674"/>
                <a:gd name="connsiteX443" fmla="*/ 2320 w 3256"/>
                <a:gd name="connsiteY443" fmla="*/ 2527 h 2674"/>
                <a:gd name="connsiteX444" fmla="*/ 2322 w 3256"/>
                <a:gd name="connsiteY444" fmla="*/ 2527 h 2674"/>
                <a:gd name="connsiteX445" fmla="*/ 2324 w 3256"/>
                <a:gd name="connsiteY445" fmla="*/ 2526 h 2674"/>
                <a:gd name="connsiteX446" fmla="*/ 2326 w 3256"/>
                <a:gd name="connsiteY446" fmla="*/ 2522 h 2674"/>
                <a:gd name="connsiteX447" fmla="*/ 2326 w 3256"/>
                <a:gd name="connsiteY447" fmla="*/ 2520 h 2674"/>
                <a:gd name="connsiteX448" fmla="*/ 2326 w 3256"/>
                <a:gd name="connsiteY448" fmla="*/ 2518 h 2674"/>
                <a:gd name="connsiteX449" fmla="*/ 2326 w 3256"/>
                <a:gd name="connsiteY449" fmla="*/ 2516 h 2674"/>
                <a:gd name="connsiteX450" fmla="*/ 2322 w 3256"/>
                <a:gd name="connsiteY450" fmla="*/ 2514 h 2674"/>
                <a:gd name="connsiteX451" fmla="*/ 2320 w 3256"/>
                <a:gd name="connsiteY451" fmla="*/ 2514 h 2674"/>
                <a:gd name="connsiteX452" fmla="*/ 2313 w 3256"/>
                <a:gd name="connsiteY452" fmla="*/ 2514 h 2674"/>
                <a:gd name="connsiteX453" fmla="*/ 2306 w 3256"/>
                <a:gd name="connsiteY453" fmla="*/ 2514 h 2674"/>
                <a:gd name="connsiteX454" fmla="*/ 2298 w 3256"/>
                <a:gd name="connsiteY454" fmla="*/ 2514 h 2674"/>
                <a:gd name="connsiteX455" fmla="*/ 2291 w 3256"/>
                <a:gd name="connsiteY455" fmla="*/ 2514 h 2674"/>
                <a:gd name="connsiteX456" fmla="*/ 2281 w 3256"/>
                <a:gd name="connsiteY456" fmla="*/ 2514 h 2674"/>
                <a:gd name="connsiteX457" fmla="*/ 2274 w 3256"/>
                <a:gd name="connsiteY457" fmla="*/ 2514 h 2674"/>
                <a:gd name="connsiteX458" fmla="*/ 2267 w 3256"/>
                <a:gd name="connsiteY458" fmla="*/ 2514 h 2674"/>
                <a:gd name="connsiteX459" fmla="*/ 2259 w 3256"/>
                <a:gd name="connsiteY459" fmla="*/ 2514 h 2674"/>
                <a:gd name="connsiteX460" fmla="*/ 2270 w 3256"/>
                <a:gd name="connsiteY460" fmla="*/ 2513 h 2674"/>
                <a:gd name="connsiteX461" fmla="*/ 2281 w 3256"/>
                <a:gd name="connsiteY461" fmla="*/ 2511 h 2674"/>
                <a:gd name="connsiteX462" fmla="*/ 2293 w 3256"/>
                <a:gd name="connsiteY462" fmla="*/ 2509 h 2674"/>
                <a:gd name="connsiteX463" fmla="*/ 2304 w 3256"/>
                <a:gd name="connsiteY463" fmla="*/ 2507 h 2674"/>
                <a:gd name="connsiteX464" fmla="*/ 2315 w 3256"/>
                <a:gd name="connsiteY464" fmla="*/ 2503 h 2674"/>
                <a:gd name="connsiteX465" fmla="*/ 2326 w 3256"/>
                <a:gd name="connsiteY465" fmla="*/ 2501 h 2674"/>
                <a:gd name="connsiteX466" fmla="*/ 2337 w 3256"/>
                <a:gd name="connsiteY466" fmla="*/ 2498 h 2674"/>
                <a:gd name="connsiteX467" fmla="*/ 2348 w 3256"/>
                <a:gd name="connsiteY467" fmla="*/ 2496 h 2674"/>
                <a:gd name="connsiteX468" fmla="*/ 2350 w 3256"/>
                <a:gd name="connsiteY468" fmla="*/ 2494 h 2674"/>
                <a:gd name="connsiteX469" fmla="*/ 2352 w 3256"/>
                <a:gd name="connsiteY469" fmla="*/ 2492 h 2674"/>
                <a:gd name="connsiteX470" fmla="*/ 2354 w 3256"/>
                <a:gd name="connsiteY470" fmla="*/ 2490 h 2674"/>
                <a:gd name="connsiteX471" fmla="*/ 2354 w 3256"/>
                <a:gd name="connsiteY471" fmla="*/ 2489 h 2674"/>
                <a:gd name="connsiteX472" fmla="*/ 2354 w 3256"/>
                <a:gd name="connsiteY472" fmla="*/ 2489 h 2674"/>
                <a:gd name="connsiteX473" fmla="*/ 2354 w 3256"/>
                <a:gd name="connsiteY473" fmla="*/ 2489 h 2674"/>
                <a:gd name="connsiteX474" fmla="*/ 2354 w 3256"/>
                <a:gd name="connsiteY474" fmla="*/ 2489 h 2674"/>
                <a:gd name="connsiteX475" fmla="*/ 2354 w 3256"/>
                <a:gd name="connsiteY475" fmla="*/ 2487 h 2674"/>
                <a:gd name="connsiteX476" fmla="*/ 2352 w 3256"/>
                <a:gd name="connsiteY476" fmla="*/ 2485 h 2674"/>
                <a:gd name="connsiteX477" fmla="*/ 2350 w 3256"/>
                <a:gd name="connsiteY477" fmla="*/ 2483 h 2674"/>
                <a:gd name="connsiteX478" fmla="*/ 2346 w 3256"/>
                <a:gd name="connsiteY478" fmla="*/ 2483 h 2674"/>
                <a:gd name="connsiteX479" fmla="*/ 2344 w 3256"/>
                <a:gd name="connsiteY479" fmla="*/ 2483 h 2674"/>
                <a:gd name="connsiteX480" fmla="*/ 2311 w 3256"/>
                <a:gd name="connsiteY480" fmla="*/ 2492 h 2674"/>
                <a:gd name="connsiteX481" fmla="*/ 2278 w 3256"/>
                <a:gd name="connsiteY481" fmla="*/ 2500 h 2674"/>
                <a:gd name="connsiteX482" fmla="*/ 2244 w 3256"/>
                <a:gd name="connsiteY482" fmla="*/ 2505 h 2674"/>
                <a:gd name="connsiteX483" fmla="*/ 2209 w 3256"/>
                <a:gd name="connsiteY483" fmla="*/ 2509 h 2674"/>
                <a:gd name="connsiteX484" fmla="*/ 2174 w 3256"/>
                <a:gd name="connsiteY484" fmla="*/ 2513 h 2674"/>
                <a:gd name="connsiteX485" fmla="*/ 2141 w 3256"/>
                <a:gd name="connsiteY485" fmla="*/ 2514 h 2674"/>
                <a:gd name="connsiteX486" fmla="*/ 2106 w 3256"/>
                <a:gd name="connsiteY486" fmla="*/ 2514 h 2674"/>
                <a:gd name="connsiteX487" fmla="*/ 2070 w 3256"/>
                <a:gd name="connsiteY487" fmla="*/ 2514 h 2674"/>
                <a:gd name="connsiteX488" fmla="*/ 2035 w 3256"/>
                <a:gd name="connsiteY488" fmla="*/ 2513 h 2674"/>
                <a:gd name="connsiteX489" fmla="*/ 1998 w 3256"/>
                <a:gd name="connsiteY489" fmla="*/ 2511 h 2674"/>
                <a:gd name="connsiteX490" fmla="*/ 1963 w 3256"/>
                <a:gd name="connsiteY490" fmla="*/ 2509 h 2674"/>
                <a:gd name="connsiteX491" fmla="*/ 1928 w 3256"/>
                <a:gd name="connsiteY491" fmla="*/ 2505 h 2674"/>
                <a:gd name="connsiteX492" fmla="*/ 1893 w 3256"/>
                <a:gd name="connsiteY492" fmla="*/ 2501 h 2674"/>
                <a:gd name="connsiteX493" fmla="*/ 1856 w 3256"/>
                <a:gd name="connsiteY493" fmla="*/ 2498 h 2674"/>
                <a:gd name="connsiteX494" fmla="*/ 1820 w 3256"/>
                <a:gd name="connsiteY494" fmla="*/ 2494 h 2674"/>
                <a:gd name="connsiteX495" fmla="*/ 1785 w 3256"/>
                <a:gd name="connsiteY495" fmla="*/ 2490 h 2674"/>
                <a:gd name="connsiteX496" fmla="*/ 1633 w 3256"/>
                <a:gd name="connsiteY496" fmla="*/ 2476 h 2674"/>
                <a:gd name="connsiteX497" fmla="*/ 1609 w 3256"/>
                <a:gd name="connsiteY497" fmla="*/ 2474 h 2674"/>
                <a:gd name="connsiteX498" fmla="*/ 1585 w 3256"/>
                <a:gd name="connsiteY498" fmla="*/ 2472 h 2674"/>
                <a:gd name="connsiteX499" fmla="*/ 1559 w 3256"/>
                <a:gd name="connsiteY499" fmla="*/ 2470 h 2674"/>
                <a:gd name="connsiteX500" fmla="*/ 1535 w 3256"/>
                <a:gd name="connsiteY500" fmla="*/ 2470 h 2674"/>
                <a:gd name="connsiteX501" fmla="*/ 1511 w 3256"/>
                <a:gd name="connsiteY501" fmla="*/ 2470 h 2674"/>
                <a:gd name="connsiteX502" fmla="*/ 1485 w 3256"/>
                <a:gd name="connsiteY502" fmla="*/ 2470 h 2674"/>
                <a:gd name="connsiteX503" fmla="*/ 1461 w 3256"/>
                <a:gd name="connsiteY503" fmla="*/ 2470 h 2674"/>
                <a:gd name="connsiteX504" fmla="*/ 1437 w 3256"/>
                <a:gd name="connsiteY504" fmla="*/ 2470 h 2674"/>
                <a:gd name="connsiteX505" fmla="*/ 2626 w 3256"/>
                <a:gd name="connsiteY505" fmla="*/ 2012 h 2674"/>
                <a:gd name="connsiteX506" fmla="*/ 2665 w 3256"/>
                <a:gd name="connsiteY506" fmla="*/ 1905 h 2674"/>
                <a:gd name="connsiteX507" fmla="*/ 2665 w 3256"/>
                <a:gd name="connsiteY507" fmla="*/ 1834 h 2674"/>
                <a:gd name="connsiteX508" fmla="*/ 2656 w 3256"/>
                <a:gd name="connsiteY508" fmla="*/ 1788 h 2674"/>
                <a:gd name="connsiteX509" fmla="*/ 2637 w 3256"/>
                <a:gd name="connsiteY509" fmla="*/ 1762 h 2674"/>
                <a:gd name="connsiteX510" fmla="*/ 2617 w 3256"/>
                <a:gd name="connsiteY510" fmla="*/ 1751 h 2674"/>
                <a:gd name="connsiteX511" fmla="*/ 2594 w 3256"/>
                <a:gd name="connsiteY511" fmla="*/ 1751 h 2674"/>
                <a:gd name="connsiteX512" fmla="*/ 2574 w 3256"/>
                <a:gd name="connsiteY512" fmla="*/ 1757 h 2674"/>
                <a:gd name="connsiteX513" fmla="*/ 2559 w 3256"/>
                <a:gd name="connsiteY513" fmla="*/ 1762 h 2674"/>
                <a:gd name="connsiteX514" fmla="*/ 2554 w 3256"/>
                <a:gd name="connsiteY514" fmla="*/ 1766 h 2674"/>
                <a:gd name="connsiteX515" fmla="*/ 2552 w 3256"/>
                <a:gd name="connsiteY515" fmla="*/ 1788 h 2674"/>
                <a:gd name="connsiteX516" fmla="*/ 2543 w 3256"/>
                <a:gd name="connsiteY516" fmla="*/ 1816 h 2674"/>
                <a:gd name="connsiteX517" fmla="*/ 2528 w 3256"/>
                <a:gd name="connsiteY517" fmla="*/ 1846 h 2674"/>
                <a:gd name="connsiteX518" fmla="*/ 2509 w 3256"/>
                <a:gd name="connsiteY518" fmla="*/ 1873 h 2674"/>
                <a:gd name="connsiteX519" fmla="*/ 2491 w 3256"/>
                <a:gd name="connsiteY519" fmla="*/ 1901 h 2674"/>
                <a:gd name="connsiteX520" fmla="*/ 2476 w 3256"/>
                <a:gd name="connsiteY520" fmla="*/ 1922 h 2674"/>
                <a:gd name="connsiteX521" fmla="*/ 2463 w 3256"/>
                <a:gd name="connsiteY521" fmla="*/ 1936 h 2674"/>
                <a:gd name="connsiteX522" fmla="*/ 2459 w 3256"/>
                <a:gd name="connsiteY522" fmla="*/ 1942 h 2674"/>
                <a:gd name="connsiteX523" fmla="*/ 1791 w 3256"/>
                <a:gd name="connsiteY523" fmla="*/ 2209 h 2674"/>
                <a:gd name="connsiteX524" fmla="*/ 1783 w 3256"/>
                <a:gd name="connsiteY524" fmla="*/ 2209 h 2674"/>
                <a:gd name="connsiteX525" fmla="*/ 1776 w 3256"/>
                <a:gd name="connsiteY525" fmla="*/ 2207 h 2674"/>
                <a:gd name="connsiteX526" fmla="*/ 1768 w 3256"/>
                <a:gd name="connsiteY526" fmla="*/ 2207 h 2674"/>
                <a:gd name="connsiteX527" fmla="*/ 1761 w 3256"/>
                <a:gd name="connsiteY527" fmla="*/ 2205 h 2674"/>
                <a:gd name="connsiteX528" fmla="*/ 1754 w 3256"/>
                <a:gd name="connsiteY528" fmla="*/ 2205 h 2674"/>
                <a:gd name="connsiteX529" fmla="*/ 1746 w 3256"/>
                <a:gd name="connsiteY529" fmla="*/ 2205 h 2674"/>
                <a:gd name="connsiteX530" fmla="*/ 1739 w 3256"/>
                <a:gd name="connsiteY530" fmla="*/ 2203 h 2674"/>
                <a:gd name="connsiteX531" fmla="*/ 1731 w 3256"/>
                <a:gd name="connsiteY531" fmla="*/ 2203 h 2674"/>
                <a:gd name="connsiteX532" fmla="*/ 1502 w 3256"/>
                <a:gd name="connsiteY532" fmla="*/ 1571 h 2674"/>
                <a:gd name="connsiteX533" fmla="*/ 944 w 3256"/>
                <a:gd name="connsiteY533" fmla="*/ 1531 h 2674"/>
                <a:gd name="connsiteX534" fmla="*/ 946 w 3256"/>
                <a:gd name="connsiteY534" fmla="*/ 1531 h 2674"/>
                <a:gd name="connsiteX535" fmla="*/ 948 w 3256"/>
                <a:gd name="connsiteY535" fmla="*/ 1529 h 2674"/>
                <a:gd name="connsiteX536" fmla="*/ 948 w 3256"/>
                <a:gd name="connsiteY536" fmla="*/ 1529 h 2674"/>
                <a:gd name="connsiteX537" fmla="*/ 948 w 3256"/>
                <a:gd name="connsiteY537" fmla="*/ 1529 h 2674"/>
                <a:gd name="connsiteX538" fmla="*/ 828 w 3256"/>
                <a:gd name="connsiteY538" fmla="*/ 1479 h 2674"/>
                <a:gd name="connsiteX539" fmla="*/ 868 w 3256"/>
                <a:gd name="connsiteY539" fmla="*/ 1318 h 2674"/>
                <a:gd name="connsiteX540" fmla="*/ 1398 w 3256"/>
                <a:gd name="connsiteY540" fmla="*/ 1388 h 2674"/>
                <a:gd name="connsiteX0" fmla="*/ 1398 w 3256"/>
                <a:gd name="connsiteY0" fmla="*/ 1388 h 2674"/>
                <a:gd name="connsiteX1" fmla="*/ 1511 w 3256"/>
                <a:gd name="connsiteY1" fmla="*/ 1368 h 2674"/>
                <a:gd name="connsiteX2" fmla="*/ 2483 w 3256"/>
                <a:gd name="connsiteY2" fmla="*/ 1514 h 2674"/>
                <a:gd name="connsiteX3" fmla="*/ 3250 w 3256"/>
                <a:gd name="connsiteY3" fmla="*/ 1699 h 2674"/>
                <a:gd name="connsiteX4" fmla="*/ 3256 w 3256"/>
                <a:gd name="connsiteY4" fmla="*/ 1673 h 2674"/>
                <a:gd name="connsiteX5" fmla="*/ 3184 w 3256"/>
                <a:gd name="connsiteY5" fmla="*/ 1671 h 2674"/>
                <a:gd name="connsiteX6" fmla="*/ 2489 w 3256"/>
                <a:gd name="connsiteY6" fmla="*/ 1488 h 2674"/>
                <a:gd name="connsiteX7" fmla="*/ 2489 w 3256"/>
                <a:gd name="connsiteY7" fmla="*/ 1488 h 2674"/>
                <a:gd name="connsiteX8" fmla="*/ 1631 w 3256"/>
                <a:gd name="connsiteY8" fmla="*/ 1266 h 2674"/>
                <a:gd name="connsiteX9" fmla="*/ 1624 w 3256"/>
                <a:gd name="connsiteY9" fmla="*/ 1260 h 2674"/>
                <a:gd name="connsiteX10" fmla="*/ 1617 w 3256"/>
                <a:gd name="connsiteY10" fmla="*/ 1255 h 2674"/>
                <a:gd name="connsiteX11" fmla="*/ 1605 w 3256"/>
                <a:gd name="connsiteY11" fmla="*/ 1253 h 2674"/>
                <a:gd name="connsiteX12" fmla="*/ 1594 w 3256"/>
                <a:gd name="connsiteY12" fmla="*/ 1251 h 2674"/>
                <a:gd name="connsiteX13" fmla="*/ 1591 w 3256"/>
                <a:gd name="connsiteY13" fmla="*/ 1251 h 2674"/>
                <a:gd name="connsiteX14" fmla="*/ 1587 w 3256"/>
                <a:gd name="connsiteY14" fmla="*/ 1251 h 2674"/>
                <a:gd name="connsiteX15" fmla="*/ 1583 w 3256"/>
                <a:gd name="connsiteY15" fmla="*/ 1251 h 2674"/>
                <a:gd name="connsiteX16" fmla="*/ 1580 w 3256"/>
                <a:gd name="connsiteY16" fmla="*/ 1253 h 2674"/>
                <a:gd name="connsiteX17" fmla="*/ 1528 w 3256"/>
                <a:gd name="connsiteY17" fmla="*/ 1238 h 2674"/>
                <a:gd name="connsiteX18" fmla="*/ 1524 w 3256"/>
                <a:gd name="connsiteY18" fmla="*/ 1217 h 2674"/>
                <a:gd name="connsiteX19" fmla="*/ 1515 w 3256"/>
                <a:gd name="connsiteY19" fmla="*/ 1199 h 2674"/>
                <a:gd name="connsiteX20" fmla="*/ 1500 w 3256"/>
                <a:gd name="connsiteY20" fmla="*/ 1188 h 2674"/>
                <a:gd name="connsiteX21" fmla="*/ 1483 w 3256"/>
                <a:gd name="connsiteY21" fmla="*/ 1184 h 2674"/>
                <a:gd name="connsiteX22" fmla="*/ 1468 w 3256"/>
                <a:gd name="connsiteY22" fmla="*/ 1188 h 2674"/>
                <a:gd name="connsiteX23" fmla="*/ 1455 w 3256"/>
                <a:gd name="connsiteY23" fmla="*/ 1195 h 2674"/>
                <a:gd name="connsiteX24" fmla="*/ 1446 w 3256"/>
                <a:gd name="connsiteY24" fmla="*/ 1208 h 2674"/>
                <a:gd name="connsiteX25" fmla="*/ 1441 w 3256"/>
                <a:gd name="connsiteY25" fmla="*/ 1223 h 2674"/>
                <a:gd name="connsiteX26" fmla="*/ 1431 w 3256"/>
                <a:gd name="connsiteY26" fmla="*/ 1225 h 2674"/>
                <a:gd name="connsiteX27" fmla="*/ 1407 w 3256"/>
                <a:gd name="connsiteY27" fmla="*/ 1227 h 2674"/>
                <a:gd name="connsiteX28" fmla="*/ 1389 w 3256"/>
                <a:gd name="connsiteY28" fmla="*/ 1229 h 2674"/>
                <a:gd name="connsiteX29" fmla="*/ 1376 w 3256"/>
                <a:gd name="connsiteY29" fmla="*/ 1232 h 2674"/>
                <a:gd name="connsiteX30" fmla="*/ 1367 w 3256"/>
                <a:gd name="connsiteY30" fmla="*/ 1236 h 2674"/>
                <a:gd name="connsiteX31" fmla="*/ 1359 w 3256"/>
                <a:gd name="connsiteY31" fmla="*/ 1238 h 2674"/>
                <a:gd name="connsiteX32" fmla="*/ 1355 w 3256"/>
                <a:gd name="connsiteY32" fmla="*/ 1242 h 2674"/>
                <a:gd name="connsiteX33" fmla="*/ 1354 w 3256"/>
                <a:gd name="connsiteY33" fmla="*/ 1245 h 2674"/>
                <a:gd name="connsiteX34" fmla="*/ 1352 w 3256"/>
                <a:gd name="connsiteY34" fmla="*/ 1247 h 2674"/>
                <a:gd name="connsiteX35" fmla="*/ 1348 w 3256"/>
                <a:gd name="connsiteY35" fmla="*/ 1253 h 2674"/>
                <a:gd name="connsiteX36" fmla="*/ 1346 w 3256"/>
                <a:gd name="connsiteY36" fmla="*/ 1264 h 2674"/>
                <a:gd name="connsiteX37" fmla="*/ 1342 w 3256"/>
                <a:gd name="connsiteY37" fmla="*/ 1275 h 2674"/>
                <a:gd name="connsiteX38" fmla="*/ 1339 w 3256"/>
                <a:gd name="connsiteY38" fmla="*/ 1286 h 2674"/>
                <a:gd name="connsiteX39" fmla="*/ 1330 w 3256"/>
                <a:gd name="connsiteY39" fmla="*/ 1282 h 2674"/>
                <a:gd name="connsiteX40" fmla="*/ 1311 w 3256"/>
                <a:gd name="connsiteY40" fmla="*/ 1279 h 2674"/>
                <a:gd name="connsiteX41" fmla="*/ 1285 w 3256"/>
                <a:gd name="connsiteY41" fmla="*/ 1271 h 2674"/>
                <a:gd name="connsiteX42" fmla="*/ 1254 w 3256"/>
                <a:gd name="connsiteY42" fmla="*/ 1262 h 2674"/>
                <a:gd name="connsiteX43" fmla="*/ 1218 w 3256"/>
                <a:gd name="connsiteY43" fmla="*/ 1253 h 2674"/>
                <a:gd name="connsiteX44" fmla="*/ 1176 w 3256"/>
                <a:gd name="connsiteY44" fmla="*/ 1240 h 2674"/>
                <a:gd name="connsiteX45" fmla="*/ 1131 w 3256"/>
                <a:gd name="connsiteY45" fmla="*/ 1227 h 2674"/>
                <a:gd name="connsiteX46" fmla="*/ 1085 w 3256"/>
                <a:gd name="connsiteY46" fmla="*/ 1214 h 2674"/>
                <a:gd name="connsiteX47" fmla="*/ 1035 w 3256"/>
                <a:gd name="connsiteY47" fmla="*/ 1201 h 2674"/>
                <a:gd name="connsiteX48" fmla="*/ 985 w 3256"/>
                <a:gd name="connsiteY48" fmla="*/ 1186 h 2674"/>
                <a:gd name="connsiteX49" fmla="*/ 933 w 3256"/>
                <a:gd name="connsiteY49" fmla="*/ 1171 h 2674"/>
                <a:gd name="connsiteX50" fmla="*/ 883 w 3256"/>
                <a:gd name="connsiteY50" fmla="*/ 1158 h 2674"/>
                <a:gd name="connsiteX51" fmla="*/ 835 w 3256"/>
                <a:gd name="connsiteY51" fmla="*/ 1143 h 2674"/>
                <a:gd name="connsiteX52" fmla="*/ 789 w 3256"/>
                <a:gd name="connsiteY52" fmla="*/ 1130 h 2674"/>
                <a:gd name="connsiteX53" fmla="*/ 746 w 3256"/>
                <a:gd name="connsiteY53" fmla="*/ 1117 h 2674"/>
                <a:gd name="connsiteX54" fmla="*/ 707 w 3256"/>
                <a:gd name="connsiteY54" fmla="*/ 1106 h 2674"/>
                <a:gd name="connsiteX55" fmla="*/ 754 w 3256"/>
                <a:gd name="connsiteY55" fmla="*/ 1104 h 2674"/>
                <a:gd name="connsiteX56" fmla="*/ 704 w 3256"/>
                <a:gd name="connsiteY56" fmla="*/ 1067 h 2674"/>
                <a:gd name="connsiteX57" fmla="*/ 744 w 3256"/>
                <a:gd name="connsiteY57" fmla="*/ 927 h 2674"/>
                <a:gd name="connsiteX58" fmla="*/ 761 w 3256"/>
                <a:gd name="connsiteY58" fmla="*/ 925 h 2674"/>
                <a:gd name="connsiteX59" fmla="*/ 776 w 3256"/>
                <a:gd name="connsiteY59" fmla="*/ 919 h 2674"/>
                <a:gd name="connsiteX60" fmla="*/ 791 w 3256"/>
                <a:gd name="connsiteY60" fmla="*/ 914 h 2674"/>
                <a:gd name="connsiteX61" fmla="*/ 804 w 3256"/>
                <a:gd name="connsiteY61" fmla="*/ 903 h 2674"/>
                <a:gd name="connsiteX62" fmla="*/ 815 w 3256"/>
                <a:gd name="connsiteY62" fmla="*/ 891 h 2674"/>
                <a:gd name="connsiteX63" fmla="*/ 826 w 3256"/>
                <a:gd name="connsiteY63" fmla="*/ 878 h 2674"/>
                <a:gd name="connsiteX64" fmla="*/ 837 w 3256"/>
                <a:gd name="connsiteY64" fmla="*/ 864 h 2674"/>
                <a:gd name="connsiteX65" fmla="*/ 846 w 3256"/>
                <a:gd name="connsiteY65" fmla="*/ 847 h 2674"/>
                <a:gd name="connsiteX66" fmla="*/ 852 w 3256"/>
                <a:gd name="connsiteY66" fmla="*/ 847 h 2674"/>
                <a:gd name="connsiteX67" fmla="*/ 857 w 3256"/>
                <a:gd name="connsiteY67" fmla="*/ 845 h 2674"/>
                <a:gd name="connsiteX68" fmla="*/ 863 w 3256"/>
                <a:gd name="connsiteY68" fmla="*/ 845 h 2674"/>
                <a:gd name="connsiteX69" fmla="*/ 868 w 3256"/>
                <a:gd name="connsiteY69" fmla="*/ 843 h 2674"/>
                <a:gd name="connsiteX70" fmla="*/ 870 w 3256"/>
                <a:gd name="connsiteY70" fmla="*/ 845 h 2674"/>
                <a:gd name="connsiteX71" fmla="*/ 872 w 3256"/>
                <a:gd name="connsiteY71" fmla="*/ 845 h 2674"/>
                <a:gd name="connsiteX72" fmla="*/ 874 w 3256"/>
                <a:gd name="connsiteY72" fmla="*/ 847 h 2674"/>
                <a:gd name="connsiteX73" fmla="*/ 876 w 3256"/>
                <a:gd name="connsiteY73" fmla="*/ 849 h 2674"/>
                <a:gd name="connsiteX74" fmla="*/ 917 w 3256"/>
                <a:gd name="connsiteY74" fmla="*/ 856 h 2674"/>
                <a:gd name="connsiteX75" fmla="*/ 955 w 3256"/>
                <a:gd name="connsiteY75" fmla="*/ 851 h 2674"/>
                <a:gd name="connsiteX76" fmla="*/ 991 w 3256"/>
                <a:gd name="connsiteY76" fmla="*/ 832 h 2674"/>
                <a:gd name="connsiteX77" fmla="*/ 1020 w 3256"/>
                <a:gd name="connsiteY77" fmla="*/ 804 h 2674"/>
                <a:gd name="connsiteX78" fmla="*/ 1046 w 3256"/>
                <a:gd name="connsiteY78" fmla="*/ 771 h 2674"/>
                <a:gd name="connsiteX79" fmla="*/ 1068 w 3256"/>
                <a:gd name="connsiteY79" fmla="*/ 732 h 2674"/>
                <a:gd name="connsiteX80" fmla="*/ 1085 w 3256"/>
                <a:gd name="connsiteY80" fmla="*/ 691 h 2674"/>
                <a:gd name="connsiteX81" fmla="*/ 1098 w 3256"/>
                <a:gd name="connsiteY81" fmla="*/ 651 h 2674"/>
                <a:gd name="connsiteX82" fmla="*/ 1104 w 3256"/>
                <a:gd name="connsiteY82" fmla="*/ 597 h 2674"/>
                <a:gd name="connsiteX83" fmla="*/ 1092 w 3256"/>
                <a:gd name="connsiteY83" fmla="*/ 545 h 2674"/>
                <a:gd name="connsiteX84" fmla="*/ 1072 w 3256"/>
                <a:gd name="connsiteY84" fmla="*/ 497 h 2674"/>
                <a:gd name="connsiteX85" fmla="*/ 1042 w 3256"/>
                <a:gd name="connsiteY85" fmla="*/ 449 h 2674"/>
                <a:gd name="connsiteX86" fmla="*/ 1009 w 3256"/>
                <a:gd name="connsiteY86" fmla="*/ 404 h 2674"/>
                <a:gd name="connsiteX87" fmla="*/ 974 w 3256"/>
                <a:gd name="connsiteY87" fmla="*/ 360 h 2674"/>
                <a:gd name="connsiteX88" fmla="*/ 942 w 3256"/>
                <a:gd name="connsiteY88" fmla="*/ 317 h 2674"/>
                <a:gd name="connsiteX89" fmla="*/ 915 w 3256"/>
                <a:gd name="connsiteY89" fmla="*/ 274 h 2674"/>
                <a:gd name="connsiteX90" fmla="*/ 915 w 3256"/>
                <a:gd name="connsiteY90" fmla="*/ 274 h 2674"/>
                <a:gd name="connsiteX91" fmla="*/ 915 w 3256"/>
                <a:gd name="connsiteY91" fmla="*/ 274 h 2674"/>
                <a:gd name="connsiteX92" fmla="*/ 915 w 3256"/>
                <a:gd name="connsiteY92" fmla="*/ 274 h 2674"/>
                <a:gd name="connsiteX93" fmla="*/ 915 w 3256"/>
                <a:gd name="connsiteY93" fmla="*/ 273 h 2674"/>
                <a:gd name="connsiteX94" fmla="*/ 922 w 3256"/>
                <a:gd name="connsiteY94" fmla="*/ 274 h 2674"/>
                <a:gd name="connsiteX95" fmla="*/ 928 w 3256"/>
                <a:gd name="connsiteY95" fmla="*/ 276 h 2674"/>
                <a:gd name="connsiteX96" fmla="*/ 931 w 3256"/>
                <a:gd name="connsiteY96" fmla="*/ 280 h 2674"/>
                <a:gd name="connsiteX97" fmla="*/ 935 w 3256"/>
                <a:gd name="connsiteY97" fmla="*/ 284 h 2674"/>
                <a:gd name="connsiteX98" fmla="*/ 941 w 3256"/>
                <a:gd name="connsiteY98" fmla="*/ 289 h 2674"/>
                <a:gd name="connsiteX99" fmla="*/ 952 w 3256"/>
                <a:gd name="connsiteY99" fmla="*/ 295 h 2674"/>
                <a:gd name="connsiteX100" fmla="*/ 965 w 3256"/>
                <a:gd name="connsiteY100" fmla="*/ 300 h 2674"/>
                <a:gd name="connsiteX101" fmla="*/ 978 w 3256"/>
                <a:gd name="connsiteY101" fmla="*/ 306 h 2674"/>
                <a:gd name="connsiteX102" fmla="*/ 992 w 3256"/>
                <a:gd name="connsiteY102" fmla="*/ 319 h 2674"/>
                <a:gd name="connsiteX103" fmla="*/ 1011 w 3256"/>
                <a:gd name="connsiteY103" fmla="*/ 330 h 2674"/>
                <a:gd name="connsiteX104" fmla="*/ 1024 w 3256"/>
                <a:gd name="connsiteY104" fmla="*/ 334 h 2674"/>
                <a:gd name="connsiteX105" fmla="*/ 1029 w 3256"/>
                <a:gd name="connsiteY105" fmla="*/ 332 h 2674"/>
                <a:gd name="connsiteX106" fmla="*/ 1024 w 3256"/>
                <a:gd name="connsiteY106" fmla="*/ 280 h 2674"/>
                <a:gd name="connsiteX107" fmla="*/ 1015 w 3256"/>
                <a:gd name="connsiteY107" fmla="*/ 230 h 2674"/>
                <a:gd name="connsiteX108" fmla="*/ 998 w 3256"/>
                <a:gd name="connsiteY108" fmla="*/ 184 h 2674"/>
                <a:gd name="connsiteX109" fmla="*/ 978 w 3256"/>
                <a:gd name="connsiteY109" fmla="*/ 139 h 2674"/>
                <a:gd name="connsiteX110" fmla="*/ 950 w 3256"/>
                <a:gd name="connsiteY110" fmla="*/ 100 h 2674"/>
                <a:gd name="connsiteX111" fmla="*/ 917 w 3256"/>
                <a:gd name="connsiteY111" fmla="*/ 65 h 2674"/>
                <a:gd name="connsiteX112" fmla="*/ 874 w 3256"/>
                <a:gd name="connsiteY112" fmla="*/ 37 h 2674"/>
                <a:gd name="connsiteX113" fmla="*/ 822 w 3256"/>
                <a:gd name="connsiteY113" fmla="*/ 17 h 2674"/>
                <a:gd name="connsiteX114" fmla="*/ 800 w 3256"/>
                <a:gd name="connsiteY114" fmla="*/ 11 h 2674"/>
                <a:gd name="connsiteX115" fmla="*/ 778 w 3256"/>
                <a:gd name="connsiteY115" fmla="*/ 6 h 2674"/>
                <a:gd name="connsiteX116" fmla="*/ 752 w 3256"/>
                <a:gd name="connsiteY116" fmla="*/ 4 h 2674"/>
                <a:gd name="connsiteX117" fmla="*/ 728 w 3256"/>
                <a:gd name="connsiteY117" fmla="*/ 2 h 2674"/>
                <a:gd name="connsiteX118" fmla="*/ 702 w 3256"/>
                <a:gd name="connsiteY118" fmla="*/ 0 h 2674"/>
                <a:gd name="connsiteX119" fmla="*/ 676 w 3256"/>
                <a:gd name="connsiteY119" fmla="*/ 2 h 2674"/>
                <a:gd name="connsiteX120" fmla="*/ 650 w 3256"/>
                <a:gd name="connsiteY120" fmla="*/ 4 h 2674"/>
                <a:gd name="connsiteX121" fmla="*/ 624 w 3256"/>
                <a:gd name="connsiteY121" fmla="*/ 9 h 2674"/>
                <a:gd name="connsiteX122" fmla="*/ 598 w 3256"/>
                <a:gd name="connsiteY122" fmla="*/ 15 h 2674"/>
                <a:gd name="connsiteX123" fmla="*/ 574 w 3256"/>
                <a:gd name="connsiteY123" fmla="*/ 22 h 2674"/>
                <a:gd name="connsiteX124" fmla="*/ 550 w 3256"/>
                <a:gd name="connsiteY124" fmla="*/ 32 h 2674"/>
                <a:gd name="connsiteX125" fmla="*/ 528 w 3256"/>
                <a:gd name="connsiteY125" fmla="*/ 43 h 2674"/>
                <a:gd name="connsiteX126" fmla="*/ 507 w 3256"/>
                <a:gd name="connsiteY126" fmla="*/ 56 h 2674"/>
                <a:gd name="connsiteX127" fmla="*/ 489 w 3256"/>
                <a:gd name="connsiteY127" fmla="*/ 69 h 2674"/>
                <a:gd name="connsiteX128" fmla="*/ 472 w 3256"/>
                <a:gd name="connsiteY128" fmla="*/ 85 h 2674"/>
                <a:gd name="connsiteX129" fmla="*/ 457 w 3256"/>
                <a:gd name="connsiteY129" fmla="*/ 104 h 2674"/>
                <a:gd name="connsiteX130" fmla="*/ 450 w 3256"/>
                <a:gd name="connsiteY130" fmla="*/ 100 h 2674"/>
                <a:gd name="connsiteX131" fmla="*/ 444 w 3256"/>
                <a:gd name="connsiteY131" fmla="*/ 98 h 2674"/>
                <a:gd name="connsiteX132" fmla="*/ 437 w 3256"/>
                <a:gd name="connsiteY132" fmla="*/ 97 h 2674"/>
                <a:gd name="connsiteX133" fmla="*/ 431 w 3256"/>
                <a:gd name="connsiteY133" fmla="*/ 98 h 2674"/>
                <a:gd name="connsiteX134" fmla="*/ 365 w 3256"/>
                <a:gd name="connsiteY134" fmla="*/ 148 h 2674"/>
                <a:gd name="connsiteX135" fmla="*/ 316 w 3256"/>
                <a:gd name="connsiteY135" fmla="*/ 211 h 2674"/>
                <a:gd name="connsiteX136" fmla="*/ 281 w 3256"/>
                <a:gd name="connsiteY136" fmla="*/ 284 h 2674"/>
                <a:gd name="connsiteX137" fmla="*/ 261 w 3256"/>
                <a:gd name="connsiteY137" fmla="*/ 361 h 2674"/>
                <a:gd name="connsiteX138" fmla="*/ 252 w 3256"/>
                <a:gd name="connsiteY138" fmla="*/ 445 h 2674"/>
                <a:gd name="connsiteX139" fmla="*/ 253 w 3256"/>
                <a:gd name="connsiteY139" fmla="*/ 528 h 2674"/>
                <a:gd name="connsiteX140" fmla="*/ 265 w 3256"/>
                <a:gd name="connsiteY140" fmla="*/ 610 h 2674"/>
                <a:gd name="connsiteX141" fmla="*/ 283 w 3256"/>
                <a:gd name="connsiteY141" fmla="*/ 686 h 2674"/>
                <a:gd name="connsiteX142" fmla="*/ 291 w 3256"/>
                <a:gd name="connsiteY142" fmla="*/ 708 h 2674"/>
                <a:gd name="connsiteX143" fmla="*/ 300 w 3256"/>
                <a:gd name="connsiteY143" fmla="*/ 730 h 2674"/>
                <a:gd name="connsiteX144" fmla="*/ 309 w 3256"/>
                <a:gd name="connsiteY144" fmla="*/ 751 h 2674"/>
                <a:gd name="connsiteX145" fmla="*/ 322 w 3256"/>
                <a:gd name="connsiteY145" fmla="*/ 771 h 2674"/>
                <a:gd name="connsiteX146" fmla="*/ 337 w 3256"/>
                <a:gd name="connsiteY146" fmla="*/ 789 h 2674"/>
                <a:gd name="connsiteX147" fmla="*/ 353 w 3256"/>
                <a:gd name="connsiteY147" fmla="*/ 804 h 2674"/>
                <a:gd name="connsiteX148" fmla="*/ 372 w 3256"/>
                <a:gd name="connsiteY148" fmla="*/ 819 h 2674"/>
                <a:gd name="connsiteX149" fmla="*/ 392 w 3256"/>
                <a:gd name="connsiteY149" fmla="*/ 830 h 2674"/>
                <a:gd name="connsiteX150" fmla="*/ 415 w 3256"/>
                <a:gd name="connsiteY150" fmla="*/ 840 h 2674"/>
                <a:gd name="connsiteX151" fmla="*/ 441 w 3256"/>
                <a:gd name="connsiteY151" fmla="*/ 845 h 2674"/>
                <a:gd name="connsiteX152" fmla="*/ 466 w 3256"/>
                <a:gd name="connsiteY152" fmla="*/ 849 h 2674"/>
                <a:gd name="connsiteX153" fmla="*/ 492 w 3256"/>
                <a:gd name="connsiteY153" fmla="*/ 851 h 2674"/>
                <a:gd name="connsiteX154" fmla="*/ 518 w 3256"/>
                <a:gd name="connsiteY154" fmla="*/ 849 h 2674"/>
                <a:gd name="connsiteX155" fmla="*/ 544 w 3256"/>
                <a:gd name="connsiteY155" fmla="*/ 845 h 2674"/>
                <a:gd name="connsiteX156" fmla="*/ 570 w 3256"/>
                <a:gd name="connsiteY156" fmla="*/ 838 h 2674"/>
                <a:gd name="connsiteX157" fmla="*/ 592 w 3256"/>
                <a:gd name="connsiteY157" fmla="*/ 827 h 2674"/>
                <a:gd name="connsiteX158" fmla="*/ 596 w 3256"/>
                <a:gd name="connsiteY158" fmla="*/ 828 h 2674"/>
                <a:gd name="connsiteX159" fmla="*/ 598 w 3256"/>
                <a:gd name="connsiteY159" fmla="*/ 828 h 2674"/>
                <a:gd name="connsiteX160" fmla="*/ 602 w 3256"/>
                <a:gd name="connsiteY160" fmla="*/ 828 h 2674"/>
                <a:gd name="connsiteX161" fmla="*/ 605 w 3256"/>
                <a:gd name="connsiteY161" fmla="*/ 830 h 2674"/>
                <a:gd name="connsiteX162" fmla="*/ 600 w 3256"/>
                <a:gd name="connsiteY162" fmla="*/ 888 h 2674"/>
                <a:gd name="connsiteX163" fmla="*/ 596 w 3256"/>
                <a:gd name="connsiteY163" fmla="*/ 947 h 2674"/>
                <a:gd name="connsiteX164" fmla="*/ 592 w 3256"/>
                <a:gd name="connsiteY164" fmla="*/ 1010 h 2674"/>
                <a:gd name="connsiteX165" fmla="*/ 589 w 3256"/>
                <a:gd name="connsiteY165" fmla="*/ 1077 h 2674"/>
                <a:gd name="connsiteX166" fmla="*/ 589 w 3256"/>
                <a:gd name="connsiteY166" fmla="*/ 1079 h 2674"/>
                <a:gd name="connsiteX167" fmla="*/ 589 w 3256"/>
                <a:gd name="connsiteY167" fmla="*/ 1079 h 2674"/>
                <a:gd name="connsiteX168" fmla="*/ 589 w 3256"/>
                <a:gd name="connsiteY168" fmla="*/ 1080 h 2674"/>
                <a:gd name="connsiteX169" fmla="*/ 591 w 3256"/>
                <a:gd name="connsiteY169" fmla="*/ 1082 h 2674"/>
                <a:gd name="connsiteX170" fmla="*/ 578 w 3256"/>
                <a:gd name="connsiteY170" fmla="*/ 1088 h 2674"/>
                <a:gd name="connsiteX171" fmla="*/ 559 w 3256"/>
                <a:gd name="connsiteY171" fmla="*/ 1097 h 2674"/>
                <a:gd name="connsiteX172" fmla="*/ 537 w 3256"/>
                <a:gd name="connsiteY172" fmla="*/ 1108 h 2674"/>
                <a:gd name="connsiteX173" fmla="*/ 513 w 3256"/>
                <a:gd name="connsiteY173" fmla="*/ 1123 h 2674"/>
                <a:gd name="connsiteX174" fmla="*/ 491 w 3256"/>
                <a:gd name="connsiteY174" fmla="*/ 1140 h 2674"/>
                <a:gd name="connsiteX175" fmla="*/ 472 w 3256"/>
                <a:gd name="connsiteY175" fmla="*/ 1156 h 2674"/>
                <a:gd name="connsiteX176" fmla="*/ 461 w 3256"/>
                <a:gd name="connsiteY176" fmla="*/ 1177 h 2674"/>
                <a:gd name="connsiteX177" fmla="*/ 455 w 3256"/>
                <a:gd name="connsiteY177" fmla="*/ 1199 h 2674"/>
                <a:gd name="connsiteX178" fmla="*/ 457 w 3256"/>
                <a:gd name="connsiteY178" fmla="*/ 1208 h 2674"/>
                <a:gd name="connsiteX179" fmla="*/ 461 w 3256"/>
                <a:gd name="connsiteY179" fmla="*/ 1217 h 2674"/>
                <a:gd name="connsiteX180" fmla="*/ 468 w 3256"/>
                <a:gd name="connsiteY180" fmla="*/ 1229 h 2674"/>
                <a:gd name="connsiteX181" fmla="*/ 478 w 3256"/>
                <a:gd name="connsiteY181" fmla="*/ 1238 h 2674"/>
                <a:gd name="connsiteX182" fmla="*/ 494 w 3256"/>
                <a:gd name="connsiteY182" fmla="*/ 1368 h 2674"/>
                <a:gd name="connsiteX183" fmla="*/ 522 w 3256"/>
                <a:gd name="connsiteY183" fmla="*/ 1479 h 2674"/>
                <a:gd name="connsiteX184" fmla="*/ 555 w 3256"/>
                <a:gd name="connsiteY184" fmla="*/ 1571 h 2674"/>
                <a:gd name="connsiteX185" fmla="*/ 594 w 3256"/>
                <a:gd name="connsiteY185" fmla="*/ 1647 h 2674"/>
                <a:gd name="connsiteX186" fmla="*/ 637 w 3256"/>
                <a:gd name="connsiteY186" fmla="*/ 1708 h 2674"/>
                <a:gd name="connsiteX187" fmla="*/ 679 w 3256"/>
                <a:gd name="connsiteY187" fmla="*/ 1755 h 2674"/>
                <a:gd name="connsiteX188" fmla="*/ 720 w 3256"/>
                <a:gd name="connsiteY188" fmla="*/ 1790 h 2674"/>
                <a:gd name="connsiteX189" fmla="*/ 755 w 3256"/>
                <a:gd name="connsiteY189" fmla="*/ 1814 h 2674"/>
                <a:gd name="connsiteX190" fmla="*/ 765 w 3256"/>
                <a:gd name="connsiteY190" fmla="*/ 1822 h 2674"/>
                <a:gd name="connsiteX191" fmla="*/ 776 w 3256"/>
                <a:gd name="connsiteY191" fmla="*/ 1827 h 2674"/>
                <a:gd name="connsiteX192" fmla="*/ 791 w 3256"/>
                <a:gd name="connsiteY192" fmla="*/ 1834 h 2674"/>
                <a:gd name="connsiteX193" fmla="*/ 805 w 3256"/>
                <a:gd name="connsiteY193" fmla="*/ 1842 h 2674"/>
                <a:gd name="connsiteX194" fmla="*/ 824 w 3256"/>
                <a:gd name="connsiteY194" fmla="*/ 1847 h 2674"/>
                <a:gd name="connsiteX195" fmla="*/ 844 w 3256"/>
                <a:gd name="connsiteY195" fmla="*/ 1853 h 2674"/>
                <a:gd name="connsiteX196" fmla="*/ 868 w 3256"/>
                <a:gd name="connsiteY196" fmla="*/ 1859 h 2674"/>
                <a:gd name="connsiteX197" fmla="*/ 892 w 3256"/>
                <a:gd name="connsiteY197" fmla="*/ 1862 h 2674"/>
                <a:gd name="connsiteX198" fmla="*/ 920 w 3256"/>
                <a:gd name="connsiteY198" fmla="*/ 1866 h 2674"/>
                <a:gd name="connsiteX199" fmla="*/ 952 w 3256"/>
                <a:gd name="connsiteY199" fmla="*/ 1866 h 2674"/>
                <a:gd name="connsiteX200" fmla="*/ 985 w 3256"/>
                <a:gd name="connsiteY200" fmla="*/ 1866 h 2674"/>
                <a:gd name="connsiteX201" fmla="*/ 1022 w 3256"/>
                <a:gd name="connsiteY201" fmla="*/ 1864 h 2674"/>
                <a:gd name="connsiteX202" fmla="*/ 1061 w 3256"/>
                <a:gd name="connsiteY202" fmla="*/ 1859 h 2674"/>
                <a:gd name="connsiteX203" fmla="*/ 1105 w 3256"/>
                <a:gd name="connsiteY203" fmla="*/ 1851 h 2674"/>
                <a:gd name="connsiteX204" fmla="*/ 1150 w 3256"/>
                <a:gd name="connsiteY204" fmla="*/ 1840 h 2674"/>
                <a:gd name="connsiteX205" fmla="*/ 1200 w 3256"/>
                <a:gd name="connsiteY205" fmla="*/ 1827 h 2674"/>
                <a:gd name="connsiteX206" fmla="*/ 1257 w 3256"/>
                <a:gd name="connsiteY206" fmla="*/ 1873 h 2674"/>
                <a:gd name="connsiteX207" fmla="*/ 1287 w 3256"/>
                <a:gd name="connsiteY207" fmla="*/ 1918 h 2674"/>
                <a:gd name="connsiteX208" fmla="*/ 1322 w 3256"/>
                <a:gd name="connsiteY208" fmla="*/ 1972 h 2674"/>
                <a:gd name="connsiteX209" fmla="*/ 1359 w 3256"/>
                <a:gd name="connsiteY209" fmla="*/ 2027 h 2674"/>
                <a:gd name="connsiteX210" fmla="*/ 1396 w 3256"/>
                <a:gd name="connsiteY210" fmla="*/ 2083 h 2674"/>
                <a:gd name="connsiteX211" fmla="*/ 1430 w 3256"/>
                <a:gd name="connsiteY211" fmla="*/ 2133 h 2674"/>
                <a:gd name="connsiteX212" fmla="*/ 1457 w 3256"/>
                <a:gd name="connsiteY212" fmla="*/ 2175 h 2674"/>
                <a:gd name="connsiteX213" fmla="*/ 1478 w 3256"/>
                <a:gd name="connsiteY213" fmla="*/ 2203 h 2674"/>
                <a:gd name="connsiteX214" fmla="*/ 1485 w 3256"/>
                <a:gd name="connsiteY214" fmla="*/ 2214 h 2674"/>
                <a:gd name="connsiteX215" fmla="*/ 1489 w 3256"/>
                <a:gd name="connsiteY215" fmla="*/ 2225 h 2674"/>
                <a:gd name="connsiteX216" fmla="*/ 1496 w 3256"/>
                <a:gd name="connsiteY216" fmla="*/ 2250 h 2674"/>
                <a:gd name="connsiteX217" fmla="*/ 1507 w 3256"/>
                <a:gd name="connsiteY217" fmla="*/ 2283 h 2674"/>
                <a:gd name="connsiteX218" fmla="*/ 1520 w 3256"/>
                <a:gd name="connsiteY218" fmla="*/ 2318 h 2674"/>
                <a:gd name="connsiteX219" fmla="*/ 1122 w 3256"/>
                <a:gd name="connsiteY219" fmla="*/ 2477 h 2674"/>
                <a:gd name="connsiteX220" fmla="*/ 1098 w 3256"/>
                <a:gd name="connsiteY220" fmla="*/ 2470 h 2674"/>
                <a:gd name="connsiteX221" fmla="*/ 1076 w 3256"/>
                <a:gd name="connsiteY221" fmla="*/ 2459 h 2674"/>
                <a:gd name="connsiteX222" fmla="*/ 1054 w 3256"/>
                <a:gd name="connsiteY222" fmla="*/ 2446 h 2674"/>
                <a:gd name="connsiteX223" fmla="*/ 1031 w 3256"/>
                <a:gd name="connsiteY223" fmla="*/ 2431 h 2674"/>
                <a:gd name="connsiteX224" fmla="*/ 1009 w 3256"/>
                <a:gd name="connsiteY224" fmla="*/ 2416 h 2674"/>
                <a:gd name="connsiteX225" fmla="*/ 987 w 3256"/>
                <a:gd name="connsiteY225" fmla="*/ 2400 h 2674"/>
                <a:gd name="connsiteX226" fmla="*/ 965 w 3256"/>
                <a:gd name="connsiteY226" fmla="*/ 2383 h 2674"/>
                <a:gd name="connsiteX227" fmla="*/ 944 w 3256"/>
                <a:gd name="connsiteY227" fmla="*/ 2366 h 2674"/>
                <a:gd name="connsiteX228" fmla="*/ 935 w 3256"/>
                <a:gd name="connsiteY228" fmla="*/ 2359 h 2674"/>
                <a:gd name="connsiteX229" fmla="*/ 926 w 3256"/>
                <a:gd name="connsiteY229" fmla="*/ 2351 h 2674"/>
                <a:gd name="connsiteX230" fmla="*/ 915 w 3256"/>
                <a:gd name="connsiteY230" fmla="*/ 2344 h 2674"/>
                <a:gd name="connsiteX231" fmla="*/ 905 w 3256"/>
                <a:gd name="connsiteY231" fmla="*/ 2337 h 2674"/>
                <a:gd name="connsiteX232" fmla="*/ 896 w 3256"/>
                <a:gd name="connsiteY232" fmla="*/ 2329 h 2674"/>
                <a:gd name="connsiteX233" fmla="*/ 887 w 3256"/>
                <a:gd name="connsiteY233" fmla="*/ 2322 h 2674"/>
                <a:gd name="connsiteX234" fmla="*/ 878 w 3256"/>
                <a:gd name="connsiteY234" fmla="*/ 2314 h 2674"/>
                <a:gd name="connsiteX235" fmla="*/ 868 w 3256"/>
                <a:gd name="connsiteY235" fmla="*/ 2309 h 2674"/>
                <a:gd name="connsiteX236" fmla="*/ 854 w 3256"/>
                <a:gd name="connsiteY236" fmla="*/ 2300 h 2674"/>
                <a:gd name="connsiteX237" fmla="*/ 835 w 3256"/>
                <a:gd name="connsiteY237" fmla="*/ 2287 h 2674"/>
                <a:gd name="connsiteX238" fmla="*/ 816 w 3256"/>
                <a:gd name="connsiteY238" fmla="*/ 2275 h 2674"/>
                <a:gd name="connsiteX239" fmla="*/ 798 w 3256"/>
                <a:gd name="connsiteY239" fmla="*/ 2262 h 2674"/>
                <a:gd name="connsiteX240" fmla="*/ 779 w 3256"/>
                <a:gd name="connsiteY240" fmla="*/ 2250 h 2674"/>
                <a:gd name="connsiteX241" fmla="*/ 759 w 3256"/>
                <a:gd name="connsiteY241" fmla="*/ 2237 h 2674"/>
                <a:gd name="connsiteX242" fmla="*/ 739 w 3256"/>
                <a:gd name="connsiteY242" fmla="*/ 2225 h 2674"/>
                <a:gd name="connsiteX243" fmla="*/ 718 w 3256"/>
                <a:gd name="connsiteY243" fmla="*/ 2214 h 2674"/>
                <a:gd name="connsiteX244" fmla="*/ 698 w 3256"/>
                <a:gd name="connsiteY244" fmla="*/ 2203 h 2674"/>
                <a:gd name="connsiteX245" fmla="*/ 676 w 3256"/>
                <a:gd name="connsiteY245" fmla="*/ 2192 h 2674"/>
                <a:gd name="connsiteX246" fmla="*/ 655 w 3256"/>
                <a:gd name="connsiteY246" fmla="*/ 2183 h 2674"/>
                <a:gd name="connsiteX247" fmla="*/ 633 w 3256"/>
                <a:gd name="connsiteY247" fmla="*/ 2175 h 2674"/>
                <a:gd name="connsiteX248" fmla="*/ 611 w 3256"/>
                <a:gd name="connsiteY248" fmla="*/ 2168 h 2674"/>
                <a:gd name="connsiteX249" fmla="*/ 589 w 3256"/>
                <a:gd name="connsiteY249" fmla="*/ 2162 h 2674"/>
                <a:gd name="connsiteX250" fmla="*/ 568 w 3256"/>
                <a:gd name="connsiteY250" fmla="*/ 2159 h 2674"/>
                <a:gd name="connsiteX251" fmla="*/ 546 w 3256"/>
                <a:gd name="connsiteY251" fmla="*/ 2155 h 2674"/>
                <a:gd name="connsiteX252" fmla="*/ 524 w 3256"/>
                <a:gd name="connsiteY252" fmla="*/ 2155 h 2674"/>
                <a:gd name="connsiteX253" fmla="*/ 489 w 3256"/>
                <a:gd name="connsiteY253" fmla="*/ 2157 h 2674"/>
                <a:gd name="connsiteX254" fmla="*/ 450 w 3256"/>
                <a:gd name="connsiteY254" fmla="*/ 2162 h 2674"/>
                <a:gd name="connsiteX255" fmla="*/ 411 w 3256"/>
                <a:gd name="connsiteY255" fmla="*/ 2174 h 2674"/>
                <a:gd name="connsiteX256" fmla="*/ 372 w 3256"/>
                <a:gd name="connsiteY256" fmla="*/ 2190 h 2674"/>
                <a:gd name="connsiteX257" fmla="*/ 335 w 3256"/>
                <a:gd name="connsiteY257" fmla="*/ 2211 h 2674"/>
                <a:gd name="connsiteX258" fmla="*/ 303 w 3256"/>
                <a:gd name="connsiteY258" fmla="*/ 2237 h 2674"/>
                <a:gd name="connsiteX259" fmla="*/ 279 w 3256"/>
                <a:gd name="connsiteY259" fmla="*/ 2266 h 2674"/>
                <a:gd name="connsiteX260" fmla="*/ 265 w 3256"/>
                <a:gd name="connsiteY260" fmla="*/ 2303 h 2674"/>
                <a:gd name="connsiteX261" fmla="*/ 265 w 3256"/>
                <a:gd name="connsiteY261" fmla="*/ 2305 h 2674"/>
                <a:gd name="connsiteX262" fmla="*/ 266 w 3256"/>
                <a:gd name="connsiteY262" fmla="*/ 2307 h 2674"/>
                <a:gd name="connsiteX263" fmla="*/ 268 w 3256"/>
                <a:gd name="connsiteY263" fmla="*/ 2309 h 2674"/>
                <a:gd name="connsiteX264" fmla="*/ 270 w 3256"/>
                <a:gd name="connsiteY264" fmla="*/ 2311 h 2674"/>
                <a:gd name="connsiteX265" fmla="*/ 292 w 3256"/>
                <a:gd name="connsiteY265" fmla="*/ 2316 h 2674"/>
                <a:gd name="connsiteX266" fmla="*/ 316 w 3256"/>
                <a:gd name="connsiteY266" fmla="*/ 2320 h 2674"/>
                <a:gd name="connsiteX267" fmla="*/ 342 w 3256"/>
                <a:gd name="connsiteY267" fmla="*/ 2322 h 2674"/>
                <a:gd name="connsiteX268" fmla="*/ 368 w 3256"/>
                <a:gd name="connsiteY268" fmla="*/ 2320 h 2674"/>
                <a:gd name="connsiteX269" fmla="*/ 396 w 3256"/>
                <a:gd name="connsiteY269" fmla="*/ 2318 h 2674"/>
                <a:gd name="connsiteX270" fmla="*/ 422 w 3256"/>
                <a:gd name="connsiteY270" fmla="*/ 2314 h 2674"/>
                <a:gd name="connsiteX271" fmla="*/ 446 w 3256"/>
                <a:gd name="connsiteY271" fmla="*/ 2311 h 2674"/>
                <a:gd name="connsiteX272" fmla="*/ 466 w 3256"/>
                <a:gd name="connsiteY272" fmla="*/ 2305 h 2674"/>
                <a:gd name="connsiteX273" fmla="*/ 466 w 3256"/>
                <a:gd name="connsiteY273" fmla="*/ 2309 h 2674"/>
                <a:gd name="connsiteX274" fmla="*/ 465 w 3256"/>
                <a:gd name="connsiteY274" fmla="*/ 2313 h 2674"/>
                <a:gd name="connsiteX275" fmla="*/ 463 w 3256"/>
                <a:gd name="connsiteY275" fmla="*/ 2314 h 2674"/>
                <a:gd name="connsiteX276" fmla="*/ 461 w 3256"/>
                <a:gd name="connsiteY276" fmla="*/ 2318 h 2674"/>
                <a:gd name="connsiteX277" fmla="*/ 455 w 3256"/>
                <a:gd name="connsiteY277" fmla="*/ 2324 h 2674"/>
                <a:gd name="connsiteX278" fmla="*/ 448 w 3256"/>
                <a:gd name="connsiteY278" fmla="*/ 2329 h 2674"/>
                <a:gd name="connsiteX279" fmla="*/ 437 w 3256"/>
                <a:gd name="connsiteY279" fmla="*/ 2333 h 2674"/>
                <a:gd name="connsiteX280" fmla="*/ 428 w 3256"/>
                <a:gd name="connsiteY280" fmla="*/ 2335 h 2674"/>
                <a:gd name="connsiteX281" fmla="*/ 416 w 3256"/>
                <a:gd name="connsiteY281" fmla="*/ 2337 h 2674"/>
                <a:gd name="connsiteX282" fmla="*/ 403 w 3256"/>
                <a:gd name="connsiteY282" fmla="*/ 2338 h 2674"/>
                <a:gd name="connsiteX283" fmla="*/ 391 w 3256"/>
                <a:gd name="connsiteY283" fmla="*/ 2340 h 2674"/>
                <a:gd name="connsiteX284" fmla="*/ 379 w 3256"/>
                <a:gd name="connsiteY284" fmla="*/ 2342 h 2674"/>
                <a:gd name="connsiteX285" fmla="*/ 368 w 3256"/>
                <a:gd name="connsiteY285" fmla="*/ 2344 h 2674"/>
                <a:gd name="connsiteX286" fmla="*/ 359 w 3256"/>
                <a:gd name="connsiteY286" fmla="*/ 2344 h 2674"/>
                <a:gd name="connsiteX287" fmla="*/ 350 w 3256"/>
                <a:gd name="connsiteY287" fmla="*/ 2346 h 2674"/>
                <a:gd name="connsiteX288" fmla="*/ 342 w 3256"/>
                <a:gd name="connsiteY288" fmla="*/ 2348 h 2674"/>
                <a:gd name="connsiteX289" fmla="*/ 333 w 3256"/>
                <a:gd name="connsiteY289" fmla="*/ 2351 h 2674"/>
                <a:gd name="connsiteX290" fmla="*/ 320 w 3256"/>
                <a:gd name="connsiteY290" fmla="*/ 2359 h 2674"/>
                <a:gd name="connsiteX291" fmla="*/ 305 w 3256"/>
                <a:gd name="connsiteY291" fmla="*/ 2368 h 2674"/>
                <a:gd name="connsiteX292" fmla="*/ 291 w 3256"/>
                <a:gd name="connsiteY292" fmla="*/ 2379 h 2674"/>
                <a:gd name="connsiteX293" fmla="*/ 276 w 3256"/>
                <a:gd name="connsiteY293" fmla="*/ 2392 h 2674"/>
                <a:gd name="connsiteX294" fmla="*/ 265 w 3256"/>
                <a:gd name="connsiteY294" fmla="*/ 2405 h 2674"/>
                <a:gd name="connsiteX295" fmla="*/ 257 w 3256"/>
                <a:gd name="connsiteY295" fmla="*/ 2418 h 2674"/>
                <a:gd name="connsiteX296" fmla="*/ 253 w 3256"/>
                <a:gd name="connsiteY296" fmla="*/ 2429 h 2674"/>
                <a:gd name="connsiteX297" fmla="*/ 253 w 3256"/>
                <a:gd name="connsiteY297" fmla="*/ 2431 h 2674"/>
                <a:gd name="connsiteX298" fmla="*/ 253 w 3256"/>
                <a:gd name="connsiteY298" fmla="*/ 2431 h 2674"/>
                <a:gd name="connsiteX299" fmla="*/ 253 w 3256"/>
                <a:gd name="connsiteY299" fmla="*/ 2431 h 2674"/>
                <a:gd name="connsiteX300" fmla="*/ 253 w 3256"/>
                <a:gd name="connsiteY300" fmla="*/ 2433 h 2674"/>
                <a:gd name="connsiteX301" fmla="*/ 255 w 3256"/>
                <a:gd name="connsiteY301" fmla="*/ 2435 h 2674"/>
                <a:gd name="connsiteX302" fmla="*/ 255 w 3256"/>
                <a:gd name="connsiteY302" fmla="*/ 2435 h 2674"/>
                <a:gd name="connsiteX303" fmla="*/ 257 w 3256"/>
                <a:gd name="connsiteY303" fmla="*/ 2435 h 2674"/>
                <a:gd name="connsiteX304" fmla="*/ 257 w 3256"/>
                <a:gd name="connsiteY304" fmla="*/ 2437 h 2674"/>
                <a:gd name="connsiteX305" fmla="*/ 226 w 3256"/>
                <a:gd name="connsiteY305" fmla="*/ 2444 h 2674"/>
                <a:gd name="connsiteX306" fmla="*/ 194 w 3256"/>
                <a:gd name="connsiteY306" fmla="*/ 2455 h 2674"/>
                <a:gd name="connsiteX307" fmla="*/ 161 w 3256"/>
                <a:gd name="connsiteY307" fmla="*/ 2470 h 2674"/>
                <a:gd name="connsiteX308" fmla="*/ 131 w 3256"/>
                <a:gd name="connsiteY308" fmla="*/ 2485 h 2674"/>
                <a:gd name="connsiteX309" fmla="*/ 103 w 3256"/>
                <a:gd name="connsiteY309" fmla="*/ 2500 h 2674"/>
                <a:gd name="connsiteX310" fmla="*/ 79 w 3256"/>
                <a:gd name="connsiteY310" fmla="*/ 2514 h 2674"/>
                <a:gd name="connsiteX311" fmla="*/ 63 w 3256"/>
                <a:gd name="connsiteY311" fmla="*/ 2526 h 2674"/>
                <a:gd name="connsiteX312" fmla="*/ 52 w 3256"/>
                <a:gd name="connsiteY312" fmla="*/ 2533 h 2674"/>
                <a:gd name="connsiteX313" fmla="*/ 33 w 3256"/>
                <a:gd name="connsiteY313" fmla="*/ 2544 h 2674"/>
                <a:gd name="connsiteX314" fmla="*/ 18 w 3256"/>
                <a:gd name="connsiteY314" fmla="*/ 2561 h 2674"/>
                <a:gd name="connsiteX315" fmla="*/ 5 w 3256"/>
                <a:gd name="connsiteY315" fmla="*/ 2581 h 2674"/>
                <a:gd name="connsiteX316" fmla="*/ 0 w 3256"/>
                <a:gd name="connsiteY316" fmla="*/ 2602 h 2674"/>
                <a:gd name="connsiteX317" fmla="*/ 0 w 3256"/>
                <a:gd name="connsiteY317" fmla="*/ 2603 h 2674"/>
                <a:gd name="connsiteX318" fmla="*/ 0 w 3256"/>
                <a:gd name="connsiteY318" fmla="*/ 2603 h 2674"/>
                <a:gd name="connsiteX319" fmla="*/ 0 w 3256"/>
                <a:gd name="connsiteY319" fmla="*/ 2605 h 2674"/>
                <a:gd name="connsiteX320" fmla="*/ 0 w 3256"/>
                <a:gd name="connsiteY320" fmla="*/ 2607 h 2674"/>
                <a:gd name="connsiteX321" fmla="*/ 2 w 3256"/>
                <a:gd name="connsiteY321" fmla="*/ 2618 h 2674"/>
                <a:gd name="connsiteX322" fmla="*/ 5 w 3256"/>
                <a:gd name="connsiteY322" fmla="*/ 2629 h 2674"/>
                <a:gd name="connsiteX323" fmla="*/ 11 w 3256"/>
                <a:gd name="connsiteY323" fmla="*/ 2637 h 2674"/>
                <a:gd name="connsiteX324" fmla="*/ 20 w 3256"/>
                <a:gd name="connsiteY324" fmla="*/ 2644 h 2674"/>
                <a:gd name="connsiteX325" fmla="*/ 42 w 3256"/>
                <a:gd name="connsiteY325" fmla="*/ 2652 h 2674"/>
                <a:gd name="connsiteX326" fmla="*/ 68 w 3256"/>
                <a:gd name="connsiteY326" fmla="*/ 2653 h 2674"/>
                <a:gd name="connsiteX327" fmla="*/ 96 w 3256"/>
                <a:gd name="connsiteY327" fmla="*/ 2652 h 2674"/>
                <a:gd name="connsiteX328" fmla="*/ 126 w 3256"/>
                <a:gd name="connsiteY328" fmla="*/ 2644 h 2674"/>
                <a:gd name="connsiteX329" fmla="*/ 157 w 3256"/>
                <a:gd name="connsiteY329" fmla="*/ 2637 h 2674"/>
                <a:gd name="connsiteX330" fmla="*/ 187 w 3256"/>
                <a:gd name="connsiteY330" fmla="*/ 2627 h 2674"/>
                <a:gd name="connsiteX331" fmla="*/ 216 w 3256"/>
                <a:gd name="connsiteY331" fmla="*/ 2616 h 2674"/>
                <a:gd name="connsiteX332" fmla="*/ 244 w 3256"/>
                <a:gd name="connsiteY332" fmla="*/ 2607 h 2674"/>
                <a:gd name="connsiteX333" fmla="*/ 281 w 3256"/>
                <a:gd name="connsiteY333" fmla="*/ 2594 h 2674"/>
                <a:gd name="connsiteX334" fmla="*/ 324 w 3256"/>
                <a:gd name="connsiteY334" fmla="*/ 2581 h 2674"/>
                <a:gd name="connsiteX335" fmla="*/ 339 w 3256"/>
                <a:gd name="connsiteY335" fmla="*/ 2577 h 2674"/>
                <a:gd name="connsiteX336" fmla="*/ 353 w 3256"/>
                <a:gd name="connsiteY336" fmla="*/ 2574 h 2674"/>
                <a:gd name="connsiteX337" fmla="*/ 366 w 3256"/>
                <a:gd name="connsiteY337" fmla="*/ 2570 h 2674"/>
                <a:gd name="connsiteX338" fmla="*/ 381 w 3256"/>
                <a:gd name="connsiteY338" fmla="*/ 2564 h 2674"/>
                <a:gd name="connsiteX339" fmla="*/ 394 w 3256"/>
                <a:gd name="connsiteY339" fmla="*/ 2559 h 2674"/>
                <a:gd name="connsiteX340" fmla="*/ 409 w 3256"/>
                <a:gd name="connsiteY340" fmla="*/ 2553 h 2674"/>
                <a:gd name="connsiteX341" fmla="*/ 422 w 3256"/>
                <a:gd name="connsiteY341" fmla="*/ 2544 h 2674"/>
                <a:gd name="connsiteX342" fmla="*/ 437 w 3256"/>
                <a:gd name="connsiteY342" fmla="*/ 2535 h 2674"/>
                <a:gd name="connsiteX343" fmla="*/ 481 w 3256"/>
                <a:gd name="connsiteY343" fmla="*/ 2498 h 2674"/>
                <a:gd name="connsiteX344" fmla="*/ 492 w 3256"/>
                <a:gd name="connsiteY344" fmla="*/ 2489 h 2674"/>
                <a:gd name="connsiteX345" fmla="*/ 503 w 3256"/>
                <a:gd name="connsiteY345" fmla="*/ 2479 h 2674"/>
                <a:gd name="connsiteX346" fmla="*/ 515 w 3256"/>
                <a:gd name="connsiteY346" fmla="*/ 2470 h 2674"/>
                <a:gd name="connsiteX347" fmla="*/ 528 w 3256"/>
                <a:gd name="connsiteY347" fmla="*/ 2461 h 2674"/>
                <a:gd name="connsiteX348" fmla="*/ 539 w 3256"/>
                <a:gd name="connsiteY348" fmla="*/ 2451 h 2674"/>
                <a:gd name="connsiteX349" fmla="*/ 552 w 3256"/>
                <a:gd name="connsiteY349" fmla="*/ 2444 h 2674"/>
                <a:gd name="connsiteX350" fmla="*/ 565 w 3256"/>
                <a:gd name="connsiteY350" fmla="*/ 2438 h 2674"/>
                <a:gd name="connsiteX351" fmla="*/ 578 w 3256"/>
                <a:gd name="connsiteY351" fmla="*/ 2433 h 2674"/>
                <a:gd name="connsiteX352" fmla="*/ 598 w 3256"/>
                <a:gd name="connsiteY352" fmla="*/ 2427 h 2674"/>
                <a:gd name="connsiteX353" fmla="*/ 620 w 3256"/>
                <a:gd name="connsiteY353" fmla="*/ 2420 h 2674"/>
                <a:gd name="connsiteX354" fmla="*/ 646 w 3256"/>
                <a:gd name="connsiteY354" fmla="*/ 2414 h 2674"/>
                <a:gd name="connsiteX355" fmla="*/ 672 w 3256"/>
                <a:gd name="connsiteY355" fmla="*/ 2411 h 2674"/>
                <a:gd name="connsiteX356" fmla="*/ 698 w 3256"/>
                <a:gd name="connsiteY356" fmla="*/ 2411 h 2674"/>
                <a:gd name="connsiteX357" fmla="*/ 722 w 3256"/>
                <a:gd name="connsiteY357" fmla="*/ 2414 h 2674"/>
                <a:gd name="connsiteX358" fmla="*/ 744 w 3256"/>
                <a:gd name="connsiteY358" fmla="*/ 2424 h 2674"/>
                <a:gd name="connsiteX359" fmla="*/ 763 w 3256"/>
                <a:gd name="connsiteY359" fmla="*/ 2440 h 2674"/>
                <a:gd name="connsiteX360" fmla="*/ 774 w 3256"/>
                <a:gd name="connsiteY360" fmla="*/ 2457 h 2674"/>
                <a:gd name="connsiteX361" fmla="*/ 779 w 3256"/>
                <a:gd name="connsiteY361" fmla="*/ 2476 h 2674"/>
                <a:gd name="connsiteX362" fmla="*/ 783 w 3256"/>
                <a:gd name="connsiteY362" fmla="*/ 2496 h 2674"/>
                <a:gd name="connsiteX363" fmla="*/ 785 w 3256"/>
                <a:gd name="connsiteY363" fmla="*/ 2518 h 2674"/>
                <a:gd name="connsiteX364" fmla="*/ 787 w 3256"/>
                <a:gd name="connsiteY364" fmla="*/ 2539 h 2674"/>
                <a:gd name="connsiteX365" fmla="*/ 791 w 3256"/>
                <a:gd name="connsiteY365" fmla="*/ 2559 h 2674"/>
                <a:gd name="connsiteX366" fmla="*/ 796 w 3256"/>
                <a:gd name="connsiteY366" fmla="*/ 2577 h 2674"/>
                <a:gd name="connsiteX367" fmla="*/ 807 w 3256"/>
                <a:gd name="connsiteY367" fmla="*/ 2596 h 2674"/>
                <a:gd name="connsiteX368" fmla="*/ 820 w 3256"/>
                <a:gd name="connsiteY368" fmla="*/ 2609 h 2674"/>
                <a:gd name="connsiteX369" fmla="*/ 837 w 3256"/>
                <a:gd name="connsiteY369" fmla="*/ 2618 h 2674"/>
                <a:gd name="connsiteX370" fmla="*/ 854 w 3256"/>
                <a:gd name="connsiteY370" fmla="*/ 2626 h 2674"/>
                <a:gd name="connsiteX371" fmla="*/ 872 w 3256"/>
                <a:gd name="connsiteY371" fmla="*/ 2627 h 2674"/>
                <a:gd name="connsiteX372" fmla="*/ 891 w 3256"/>
                <a:gd name="connsiteY372" fmla="*/ 2627 h 2674"/>
                <a:gd name="connsiteX373" fmla="*/ 911 w 3256"/>
                <a:gd name="connsiteY373" fmla="*/ 2627 h 2674"/>
                <a:gd name="connsiteX374" fmla="*/ 931 w 3256"/>
                <a:gd name="connsiteY374" fmla="*/ 2624 h 2674"/>
                <a:gd name="connsiteX375" fmla="*/ 952 w 3256"/>
                <a:gd name="connsiteY375" fmla="*/ 2622 h 2674"/>
                <a:gd name="connsiteX376" fmla="*/ 968 w 3256"/>
                <a:gd name="connsiteY376" fmla="*/ 2620 h 2674"/>
                <a:gd name="connsiteX377" fmla="*/ 983 w 3256"/>
                <a:gd name="connsiteY377" fmla="*/ 2616 h 2674"/>
                <a:gd name="connsiteX378" fmla="*/ 1000 w 3256"/>
                <a:gd name="connsiteY378" fmla="*/ 2616 h 2674"/>
                <a:gd name="connsiteX379" fmla="*/ 1015 w 3256"/>
                <a:gd name="connsiteY379" fmla="*/ 2615 h 2674"/>
                <a:gd name="connsiteX380" fmla="*/ 1028 w 3256"/>
                <a:gd name="connsiteY380" fmla="*/ 2615 h 2674"/>
                <a:gd name="connsiteX381" fmla="*/ 1042 w 3256"/>
                <a:gd name="connsiteY381" fmla="*/ 2616 h 2674"/>
                <a:gd name="connsiteX382" fmla="*/ 1055 w 3256"/>
                <a:gd name="connsiteY382" fmla="*/ 2620 h 2674"/>
                <a:gd name="connsiteX383" fmla="*/ 1067 w 3256"/>
                <a:gd name="connsiteY383" fmla="*/ 2626 h 2674"/>
                <a:gd name="connsiteX384" fmla="*/ 1091 w 3256"/>
                <a:gd name="connsiteY384" fmla="*/ 2640 h 2674"/>
                <a:gd name="connsiteX385" fmla="*/ 1105 w 3256"/>
                <a:gd name="connsiteY385" fmla="*/ 2648 h 2674"/>
                <a:gd name="connsiteX386" fmla="*/ 1118 w 3256"/>
                <a:gd name="connsiteY386" fmla="*/ 2657 h 2674"/>
                <a:gd name="connsiteX387" fmla="*/ 1133 w 3256"/>
                <a:gd name="connsiteY387" fmla="*/ 2663 h 2674"/>
                <a:gd name="connsiteX388" fmla="*/ 1148 w 3256"/>
                <a:gd name="connsiteY388" fmla="*/ 2668 h 2674"/>
                <a:gd name="connsiteX389" fmla="*/ 1163 w 3256"/>
                <a:gd name="connsiteY389" fmla="*/ 2672 h 2674"/>
                <a:gd name="connsiteX390" fmla="*/ 1181 w 3256"/>
                <a:gd name="connsiteY390" fmla="*/ 2674 h 2674"/>
                <a:gd name="connsiteX391" fmla="*/ 1200 w 3256"/>
                <a:gd name="connsiteY391" fmla="*/ 2674 h 2674"/>
                <a:gd name="connsiteX392" fmla="*/ 1220 w 3256"/>
                <a:gd name="connsiteY392" fmla="*/ 2670 h 2674"/>
                <a:gd name="connsiteX393" fmla="*/ 1228 w 3256"/>
                <a:gd name="connsiteY393" fmla="*/ 2668 h 2674"/>
                <a:gd name="connsiteX394" fmla="*/ 1235 w 3256"/>
                <a:gd name="connsiteY394" fmla="*/ 2666 h 2674"/>
                <a:gd name="connsiteX395" fmla="*/ 1242 w 3256"/>
                <a:gd name="connsiteY395" fmla="*/ 2665 h 2674"/>
                <a:gd name="connsiteX396" fmla="*/ 1252 w 3256"/>
                <a:gd name="connsiteY396" fmla="*/ 2661 h 2674"/>
                <a:gd name="connsiteX397" fmla="*/ 1259 w 3256"/>
                <a:gd name="connsiteY397" fmla="*/ 2657 h 2674"/>
                <a:gd name="connsiteX398" fmla="*/ 1267 w 3256"/>
                <a:gd name="connsiteY398" fmla="*/ 2655 h 2674"/>
                <a:gd name="connsiteX399" fmla="*/ 1274 w 3256"/>
                <a:gd name="connsiteY399" fmla="*/ 2652 h 2674"/>
                <a:gd name="connsiteX400" fmla="*/ 1281 w 3256"/>
                <a:gd name="connsiteY400" fmla="*/ 2648 h 2674"/>
                <a:gd name="connsiteX401" fmla="*/ 1292 w 3256"/>
                <a:gd name="connsiteY401" fmla="*/ 2642 h 2674"/>
                <a:gd name="connsiteX402" fmla="*/ 1304 w 3256"/>
                <a:gd name="connsiteY402" fmla="*/ 2637 h 2674"/>
                <a:gd name="connsiteX403" fmla="*/ 1315 w 3256"/>
                <a:gd name="connsiteY403" fmla="*/ 2633 h 2674"/>
                <a:gd name="connsiteX404" fmla="*/ 1326 w 3256"/>
                <a:gd name="connsiteY404" fmla="*/ 2629 h 2674"/>
                <a:gd name="connsiteX405" fmla="*/ 1337 w 3256"/>
                <a:gd name="connsiteY405" fmla="*/ 2626 h 2674"/>
                <a:gd name="connsiteX406" fmla="*/ 1348 w 3256"/>
                <a:gd name="connsiteY406" fmla="*/ 2624 h 2674"/>
                <a:gd name="connsiteX407" fmla="*/ 1359 w 3256"/>
                <a:gd name="connsiteY407" fmla="*/ 2622 h 2674"/>
                <a:gd name="connsiteX408" fmla="*/ 1370 w 3256"/>
                <a:gd name="connsiteY408" fmla="*/ 2622 h 2674"/>
                <a:gd name="connsiteX409" fmla="*/ 1378 w 3256"/>
                <a:gd name="connsiteY409" fmla="*/ 2624 h 2674"/>
                <a:gd name="connsiteX410" fmla="*/ 1387 w 3256"/>
                <a:gd name="connsiteY410" fmla="*/ 2626 h 2674"/>
                <a:gd name="connsiteX411" fmla="*/ 1396 w 3256"/>
                <a:gd name="connsiteY411" fmla="*/ 2631 h 2674"/>
                <a:gd name="connsiteX412" fmla="*/ 1405 w 3256"/>
                <a:gd name="connsiteY412" fmla="*/ 2635 h 2674"/>
                <a:gd name="connsiteX413" fmla="*/ 1417 w 3256"/>
                <a:gd name="connsiteY413" fmla="*/ 2640 h 2674"/>
                <a:gd name="connsiteX414" fmla="*/ 1428 w 3256"/>
                <a:gd name="connsiteY414" fmla="*/ 2646 h 2674"/>
                <a:gd name="connsiteX415" fmla="*/ 1439 w 3256"/>
                <a:gd name="connsiteY415" fmla="*/ 2650 h 2674"/>
                <a:gd name="connsiteX416" fmla="*/ 1452 w 3256"/>
                <a:gd name="connsiteY416" fmla="*/ 2652 h 2674"/>
                <a:gd name="connsiteX417" fmla="*/ 1472 w 3256"/>
                <a:gd name="connsiteY417" fmla="*/ 2653 h 2674"/>
                <a:gd name="connsiteX418" fmla="*/ 1492 w 3256"/>
                <a:gd name="connsiteY418" fmla="*/ 2653 h 2674"/>
                <a:gd name="connsiteX419" fmla="*/ 1511 w 3256"/>
                <a:gd name="connsiteY419" fmla="*/ 2650 h 2674"/>
                <a:gd name="connsiteX420" fmla="*/ 1531 w 3256"/>
                <a:gd name="connsiteY420" fmla="*/ 2646 h 2674"/>
                <a:gd name="connsiteX421" fmla="*/ 1550 w 3256"/>
                <a:gd name="connsiteY421" fmla="*/ 2642 h 2674"/>
                <a:gd name="connsiteX422" fmla="*/ 1568 w 3256"/>
                <a:gd name="connsiteY422" fmla="*/ 2635 h 2674"/>
                <a:gd name="connsiteX423" fmla="*/ 1587 w 3256"/>
                <a:gd name="connsiteY423" fmla="*/ 2629 h 2674"/>
                <a:gd name="connsiteX424" fmla="*/ 1605 w 3256"/>
                <a:gd name="connsiteY424" fmla="*/ 2622 h 2674"/>
                <a:gd name="connsiteX425" fmla="*/ 1631 w 3256"/>
                <a:gd name="connsiteY425" fmla="*/ 2613 h 2674"/>
                <a:gd name="connsiteX426" fmla="*/ 1657 w 3256"/>
                <a:gd name="connsiteY426" fmla="*/ 2605 h 2674"/>
                <a:gd name="connsiteX427" fmla="*/ 1681 w 3256"/>
                <a:gd name="connsiteY427" fmla="*/ 2598 h 2674"/>
                <a:gd name="connsiteX428" fmla="*/ 1705 w 3256"/>
                <a:gd name="connsiteY428" fmla="*/ 2590 h 2674"/>
                <a:gd name="connsiteX429" fmla="*/ 1730 w 3256"/>
                <a:gd name="connsiteY429" fmla="*/ 2587 h 2674"/>
                <a:gd name="connsiteX430" fmla="*/ 1754 w 3256"/>
                <a:gd name="connsiteY430" fmla="*/ 2581 h 2674"/>
                <a:gd name="connsiteX431" fmla="*/ 1776 w 3256"/>
                <a:gd name="connsiteY431" fmla="*/ 2577 h 2674"/>
                <a:gd name="connsiteX432" fmla="*/ 1800 w 3256"/>
                <a:gd name="connsiteY432" fmla="*/ 2576 h 2674"/>
                <a:gd name="connsiteX433" fmla="*/ 1948 w 3256"/>
                <a:gd name="connsiteY433" fmla="*/ 2559 h 2674"/>
                <a:gd name="connsiteX434" fmla="*/ 2100 w 3256"/>
                <a:gd name="connsiteY434" fmla="*/ 2544 h 2674"/>
                <a:gd name="connsiteX435" fmla="*/ 2169 w 3256"/>
                <a:gd name="connsiteY435" fmla="*/ 2537 h 2674"/>
                <a:gd name="connsiteX436" fmla="*/ 2187 w 3256"/>
                <a:gd name="connsiteY436" fmla="*/ 2535 h 2674"/>
                <a:gd name="connsiteX437" fmla="*/ 2207 w 3256"/>
                <a:gd name="connsiteY437" fmla="*/ 2533 h 2674"/>
                <a:gd name="connsiteX438" fmla="*/ 2226 w 3256"/>
                <a:gd name="connsiteY438" fmla="*/ 2531 h 2674"/>
                <a:gd name="connsiteX439" fmla="*/ 2244 w 3256"/>
                <a:gd name="connsiteY439" fmla="*/ 2529 h 2674"/>
                <a:gd name="connsiteX440" fmla="*/ 2265 w 3256"/>
                <a:gd name="connsiteY440" fmla="*/ 2527 h 2674"/>
                <a:gd name="connsiteX441" fmla="*/ 2283 w 3256"/>
                <a:gd name="connsiteY441" fmla="*/ 2527 h 2674"/>
                <a:gd name="connsiteX442" fmla="*/ 2302 w 3256"/>
                <a:gd name="connsiteY442" fmla="*/ 2527 h 2674"/>
                <a:gd name="connsiteX443" fmla="*/ 2320 w 3256"/>
                <a:gd name="connsiteY443" fmla="*/ 2527 h 2674"/>
                <a:gd name="connsiteX444" fmla="*/ 2322 w 3256"/>
                <a:gd name="connsiteY444" fmla="*/ 2527 h 2674"/>
                <a:gd name="connsiteX445" fmla="*/ 2324 w 3256"/>
                <a:gd name="connsiteY445" fmla="*/ 2526 h 2674"/>
                <a:gd name="connsiteX446" fmla="*/ 2326 w 3256"/>
                <a:gd name="connsiteY446" fmla="*/ 2522 h 2674"/>
                <a:gd name="connsiteX447" fmla="*/ 2326 w 3256"/>
                <a:gd name="connsiteY447" fmla="*/ 2520 h 2674"/>
                <a:gd name="connsiteX448" fmla="*/ 2326 w 3256"/>
                <a:gd name="connsiteY448" fmla="*/ 2518 h 2674"/>
                <a:gd name="connsiteX449" fmla="*/ 2326 w 3256"/>
                <a:gd name="connsiteY449" fmla="*/ 2516 h 2674"/>
                <a:gd name="connsiteX450" fmla="*/ 2322 w 3256"/>
                <a:gd name="connsiteY450" fmla="*/ 2514 h 2674"/>
                <a:gd name="connsiteX451" fmla="*/ 2320 w 3256"/>
                <a:gd name="connsiteY451" fmla="*/ 2514 h 2674"/>
                <a:gd name="connsiteX452" fmla="*/ 2313 w 3256"/>
                <a:gd name="connsiteY452" fmla="*/ 2514 h 2674"/>
                <a:gd name="connsiteX453" fmla="*/ 2306 w 3256"/>
                <a:gd name="connsiteY453" fmla="*/ 2514 h 2674"/>
                <a:gd name="connsiteX454" fmla="*/ 2298 w 3256"/>
                <a:gd name="connsiteY454" fmla="*/ 2514 h 2674"/>
                <a:gd name="connsiteX455" fmla="*/ 2291 w 3256"/>
                <a:gd name="connsiteY455" fmla="*/ 2514 h 2674"/>
                <a:gd name="connsiteX456" fmla="*/ 2281 w 3256"/>
                <a:gd name="connsiteY456" fmla="*/ 2514 h 2674"/>
                <a:gd name="connsiteX457" fmla="*/ 2274 w 3256"/>
                <a:gd name="connsiteY457" fmla="*/ 2514 h 2674"/>
                <a:gd name="connsiteX458" fmla="*/ 2267 w 3256"/>
                <a:gd name="connsiteY458" fmla="*/ 2514 h 2674"/>
                <a:gd name="connsiteX459" fmla="*/ 2259 w 3256"/>
                <a:gd name="connsiteY459" fmla="*/ 2514 h 2674"/>
                <a:gd name="connsiteX460" fmla="*/ 2270 w 3256"/>
                <a:gd name="connsiteY460" fmla="*/ 2513 h 2674"/>
                <a:gd name="connsiteX461" fmla="*/ 2281 w 3256"/>
                <a:gd name="connsiteY461" fmla="*/ 2511 h 2674"/>
                <a:gd name="connsiteX462" fmla="*/ 2293 w 3256"/>
                <a:gd name="connsiteY462" fmla="*/ 2509 h 2674"/>
                <a:gd name="connsiteX463" fmla="*/ 2304 w 3256"/>
                <a:gd name="connsiteY463" fmla="*/ 2507 h 2674"/>
                <a:gd name="connsiteX464" fmla="*/ 2315 w 3256"/>
                <a:gd name="connsiteY464" fmla="*/ 2503 h 2674"/>
                <a:gd name="connsiteX465" fmla="*/ 2326 w 3256"/>
                <a:gd name="connsiteY465" fmla="*/ 2501 h 2674"/>
                <a:gd name="connsiteX466" fmla="*/ 2337 w 3256"/>
                <a:gd name="connsiteY466" fmla="*/ 2498 h 2674"/>
                <a:gd name="connsiteX467" fmla="*/ 2348 w 3256"/>
                <a:gd name="connsiteY467" fmla="*/ 2496 h 2674"/>
                <a:gd name="connsiteX468" fmla="*/ 2350 w 3256"/>
                <a:gd name="connsiteY468" fmla="*/ 2494 h 2674"/>
                <a:gd name="connsiteX469" fmla="*/ 2352 w 3256"/>
                <a:gd name="connsiteY469" fmla="*/ 2492 h 2674"/>
                <a:gd name="connsiteX470" fmla="*/ 2354 w 3256"/>
                <a:gd name="connsiteY470" fmla="*/ 2490 h 2674"/>
                <a:gd name="connsiteX471" fmla="*/ 2354 w 3256"/>
                <a:gd name="connsiteY471" fmla="*/ 2489 h 2674"/>
                <a:gd name="connsiteX472" fmla="*/ 2354 w 3256"/>
                <a:gd name="connsiteY472" fmla="*/ 2489 h 2674"/>
                <a:gd name="connsiteX473" fmla="*/ 2354 w 3256"/>
                <a:gd name="connsiteY473" fmla="*/ 2489 h 2674"/>
                <a:gd name="connsiteX474" fmla="*/ 2354 w 3256"/>
                <a:gd name="connsiteY474" fmla="*/ 2489 h 2674"/>
                <a:gd name="connsiteX475" fmla="*/ 2354 w 3256"/>
                <a:gd name="connsiteY475" fmla="*/ 2487 h 2674"/>
                <a:gd name="connsiteX476" fmla="*/ 2352 w 3256"/>
                <a:gd name="connsiteY476" fmla="*/ 2485 h 2674"/>
                <a:gd name="connsiteX477" fmla="*/ 2350 w 3256"/>
                <a:gd name="connsiteY477" fmla="*/ 2483 h 2674"/>
                <a:gd name="connsiteX478" fmla="*/ 2346 w 3256"/>
                <a:gd name="connsiteY478" fmla="*/ 2483 h 2674"/>
                <a:gd name="connsiteX479" fmla="*/ 2344 w 3256"/>
                <a:gd name="connsiteY479" fmla="*/ 2483 h 2674"/>
                <a:gd name="connsiteX480" fmla="*/ 2311 w 3256"/>
                <a:gd name="connsiteY480" fmla="*/ 2492 h 2674"/>
                <a:gd name="connsiteX481" fmla="*/ 2278 w 3256"/>
                <a:gd name="connsiteY481" fmla="*/ 2500 h 2674"/>
                <a:gd name="connsiteX482" fmla="*/ 2244 w 3256"/>
                <a:gd name="connsiteY482" fmla="*/ 2505 h 2674"/>
                <a:gd name="connsiteX483" fmla="*/ 2209 w 3256"/>
                <a:gd name="connsiteY483" fmla="*/ 2509 h 2674"/>
                <a:gd name="connsiteX484" fmla="*/ 2174 w 3256"/>
                <a:gd name="connsiteY484" fmla="*/ 2513 h 2674"/>
                <a:gd name="connsiteX485" fmla="*/ 2141 w 3256"/>
                <a:gd name="connsiteY485" fmla="*/ 2514 h 2674"/>
                <a:gd name="connsiteX486" fmla="*/ 2106 w 3256"/>
                <a:gd name="connsiteY486" fmla="*/ 2514 h 2674"/>
                <a:gd name="connsiteX487" fmla="*/ 2070 w 3256"/>
                <a:gd name="connsiteY487" fmla="*/ 2514 h 2674"/>
                <a:gd name="connsiteX488" fmla="*/ 2035 w 3256"/>
                <a:gd name="connsiteY488" fmla="*/ 2513 h 2674"/>
                <a:gd name="connsiteX489" fmla="*/ 1998 w 3256"/>
                <a:gd name="connsiteY489" fmla="*/ 2511 h 2674"/>
                <a:gd name="connsiteX490" fmla="*/ 1963 w 3256"/>
                <a:gd name="connsiteY490" fmla="*/ 2509 h 2674"/>
                <a:gd name="connsiteX491" fmla="*/ 1928 w 3256"/>
                <a:gd name="connsiteY491" fmla="*/ 2505 h 2674"/>
                <a:gd name="connsiteX492" fmla="*/ 1893 w 3256"/>
                <a:gd name="connsiteY492" fmla="*/ 2501 h 2674"/>
                <a:gd name="connsiteX493" fmla="*/ 1856 w 3256"/>
                <a:gd name="connsiteY493" fmla="*/ 2498 h 2674"/>
                <a:gd name="connsiteX494" fmla="*/ 1820 w 3256"/>
                <a:gd name="connsiteY494" fmla="*/ 2494 h 2674"/>
                <a:gd name="connsiteX495" fmla="*/ 1785 w 3256"/>
                <a:gd name="connsiteY495" fmla="*/ 2490 h 2674"/>
                <a:gd name="connsiteX496" fmla="*/ 1633 w 3256"/>
                <a:gd name="connsiteY496" fmla="*/ 2476 h 2674"/>
                <a:gd name="connsiteX497" fmla="*/ 1609 w 3256"/>
                <a:gd name="connsiteY497" fmla="*/ 2474 h 2674"/>
                <a:gd name="connsiteX498" fmla="*/ 1585 w 3256"/>
                <a:gd name="connsiteY498" fmla="*/ 2472 h 2674"/>
                <a:gd name="connsiteX499" fmla="*/ 1559 w 3256"/>
                <a:gd name="connsiteY499" fmla="*/ 2470 h 2674"/>
                <a:gd name="connsiteX500" fmla="*/ 1535 w 3256"/>
                <a:gd name="connsiteY500" fmla="*/ 2470 h 2674"/>
                <a:gd name="connsiteX501" fmla="*/ 1511 w 3256"/>
                <a:gd name="connsiteY501" fmla="*/ 2470 h 2674"/>
                <a:gd name="connsiteX502" fmla="*/ 1485 w 3256"/>
                <a:gd name="connsiteY502" fmla="*/ 2470 h 2674"/>
                <a:gd name="connsiteX503" fmla="*/ 1461 w 3256"/>
                <a:gd name="connsiteY503" fmla="*/ 2470 h 2674"/>
                <a:gd name="connsiteX504" fmla="*/ 1437 w 3256"/>
                <a:gd name="connsiteY504" fmla="*/ 2470 h 2674"/>
                <a:gd name="connsiteX505" fmla="*/ 2626 w 3256"/>
                <a:gd name="connsiteY505" fmla="*/ 2012 h 2674"/>
                <a:gd name="connsiteX506" fmla="*/ 2665 w 3256"/>
                <a:gd name="connsiteY506" fmla="*/ 1905 h 2674"/>
                <a:gd name="connsiteX507" fmla="*/ 2665 w 3256"/>
                <a:gd name="connsiteY507" fmla="*/ 1834 h 2674"/>
                <a:gd name="connsiteX508" fmla="*/ 2656 w 3256"/>
                <a:gd name="connsiteY508" fmla="*/ 1788 h 2674"/>
                <a:gd name="connsiteX509" fmla="*/ 2637 w 3256"/>
                <a:gd name="connsiteY509" fmla="*/ 1762 h 2674"/>
                <a:gd name="connsiteX510" fmla="*/ 2617 w 3256"/>
                <a:gd name="connsiteY510" fmla="*/ 1751 h 2674"/>
                <a:gd name="connsiteX511" fmla="*/ 2594 w 3256"/>
                <a:gd name="connsiteY511" fmla="*/ 1751 h 2674"/>
                <a:gd name="connsiteX512" fmla="*/ 2574 w 3256"/>
                <a:gd name="connsiteY512" fmla="*/ 1757 h 2674"/>
                <a:gd name="connsiteX513" fmla="*/ 2559 w 3256"/>
                <a:gd name="connsiteY513" fmla="*/ 1762 h 2674"/>
                <a:gd name="connsiteX514" fmla="*/ 2554 w 3256"/>
                <a:gd name="connsiteY514" fmla="*/ 1766 h 2674"/>
                <a:gd name="connsiteX515" fmla="*/ 2552 w 3256"/>
                <a:gd name="connsiteY515" fmla="*/ 1788 h 2674"/>
                <a:gd name="connsiteX516" fmla="*/ 2543 w 3256"/>
                <a:gd name="connsiteY516" fmla="*/ 1816 h 2674"/>
                <a:gd name="connsiteX517" fmla="*/ 2528 w 3256"/>
                <a:gd name="connsiteY517" fmla="*/ 1846 h 2674"/>
                <a:gd name="connsiteX518" fmla="*/ 2509 w 3256"/>
                <a:gd name="connsiteY518" fmla="*/ 1873 h 2674"/>
                <a:gd name="connsiteX519" fmla="*/ 2491 w 3256"/>
                <a:gd name="connsiteY519" fmla="*/ 1901 h 2674"/>
                <a:gd name="connsiteX520" fmla="*/ 2476 w 3256"/>
                <a:gd name="connsiteY520" fmla="*/ 1922 h 2674"/>
                <a:gd name="connsiteX521" fmla="*/ 2463 w 3256"/>
                <a:gd name="connsiteY521" fmla="*/ 1936 h 2674"/>
                <a:gd name="connsiteX522" fmla="*/ 2459 w 3256"/>
                <a:gd name="connsiteY522" fmla="*/ 1942 h 2674"/>
                <a:gd name="connsiteX523" fmla="*/ 1791 w 3256"/>
                <a:gd name="connsiteY523" fmla="*/ 2209 h 2674"/>
                <a:gd name="connsiteX524" fmla="*/ 1783 w 3256"/>
                <a:gd name="connsiteY524" fmla="*/ 2209 h 2674"/>
                <a:gd name="connsiteX525" fmla="*/ 1776 w 3256"/>
                <a:gd name="connsiteY525" fmla="*/ 2207 h 2674"/>
                <a:gd name="connsiteX526" fmla="*/ 1768 w 3256"/>
                <a:gd name="connsiteY526" fmla="*/ 2207 h 2674"/>
                <a:gd name="connsiteX527" fmla="*/ 1761 w 3256"/>
                <a:gd name="connsiteY527" fmla="*/ 2205 h 2674"/>
                <a:gd name="connsiteX528" fmla="*/ 1754 w 3256"/>
                <a:gd name="connsiteY528" fmla="*/ 2205 h 2674"/>
                <a:gd name="connsiteX529" fmla="*/ 1746 w 3256"/>
                <a:gd name="connsiteY529" fmla="*/ 2205 h 2674"/>
                <a:gd name="connsiteX530" fmla="*/ 1739 w 3256"/>
                <a:gd name="connsiteY530" fmla="*/ 2203 h 2674"/>
                <a:gd name="connsiteX531" fmla="*/ 1731 w 3256"/>
                <a:gd name="connsiteY531" fmla="*/ 2203 h 2674"/>
                <a:gd name="connsiteX532" fmla="*/ 1502 w 3256"/>
                <a:gd name="connsiteY532" fmla="*/ 1571 h 2674"/>
                <a:gd name="connsiteX533" fmla="*/ 944 w 3256"/>
                <a:gd name="connsiteY533" fmla="*/ 1531 h 2674"/>
                <a:gd name="connsiteX534" fmla="*/ 946 w 3256"/>
                <a:gd name="connsiteY534" fmla="*/ 1531 h 2674"/>
                <a:gd name="connsiteX535" fmla="*/ 948 w 3256"/>
                <a:gd name="connsiteY535" fmla="*/ 1529 h 2674"/>
                <a:gd name="connsiteX536" fmla="*/ 948 w 3256"/>
                <a:gd name="connsiteY536" fmla="*/ 1529 h 2674"/>
                <a:gd name="connsiteX537" fmla="*/ 948 w 3256"/>
                <a:gd name="connsiteY537" fmla="*/ 1529 h 2674"/>
                <a:gd name="connsiteX538" fmla="*/ 828 w 3256"/>
                <a:gd name="connsiteY538" fmla="*/ 1479 h 2674"/>
                <a:gd name="connsiteX539" fmla="*/ 868 w 3256"/>
                <a:gd name="connsiteY539" fmla="*/ 1318 h 2674"/>
                <a:gd name="connsiteX540" fmla="*/ 1398 w 3256"/>
                <a:gd name="connsiteY540" fmla="*/ 1388 h 2674"/>
                <a:gd name="connsiteX0" fmla="*/ 1398 w 3256"/>
                <a:gd name="connsiteY0" fmla="*/ 1388 h 2674"/>
                <a:gd name="connsiteX1" fmla="*/ 1511 w 3256"/>
                <a:gd name="connsiteY1" fmla="*/ 1368 h 2674"/>
                <a:gd name="connsiteX2" fmla="*/ 2483 w 3256"/>
                <a:gd name="connsiteY2" fmla="*/ 1514 h 2674"/>
                <a:gd name="connsiteX3" fmla="*/ 3250 w 3256"/>
                <a:gd name="connsiteY3" fmla="*/ 1699 h 2674"/>
                <a:gd name="connsiteX4" fmla="*/ 3256 w 3256"/>
                <a:gd name="connsiteY4" fmla="*/ 1673 h 2674"/>
                <a:gd name="connsiteX5" fmla="*/ 3184 w 3256"/>
                <a:gd name="connsiteY5" fmla="*/ 1671 h 2674"/>
                <a:gd name="connsiteX6" fmla="*/ 2489 w 3256"/>
                <a:gd name="connsiteY6" fmla="*/ 1488 h 2674"/>
                <a:gd name="connsiteX7" fmla="*/ 2489 w 3256"/>
                <a:gd name="connsiteY7" fmla="*/ 1488 h 2674"/>
                <a:gd name="connsiteX8" fmla="*/ 1631 w 3256"/>
                <a:gd name="connsiteY8" fmla="*/ 1266 h 2674"/>
                <a:gd name="connsiteX9" fmla="*/ 1624 w 3256"/>
                <a:gd name="connsiteY9" fmla="*/ 1260 h 2674"/>
                <a:gd name="connsiteX10" fmla="*/ 1617 w 3256"/>
                <a:gd name="connsiteY10" fmla="*/ 1255 h 2674"/>
                <a:gd name="connsiteX11" fmla="*/ 1605 w 3256"/>
                <a:gd name="connsiteY11" fmla="*/ 1253 h 2674"/>
                <a:gd name="connsiteX12" fmla="*/ 1594 w 3256"/>
                <a:gd name="connsiteY12" fmla="*/ 1251 h 2674"/>
                <a:gd name="connsiteX13" fmla="*/ 1591 w 3256"/>
                <a:gd name="connsiteY13" fmla="*/ 1251 h 2674"/>
                <a:gd name="connsiteX14" fmla="*/ 1587 w 3256"/>
                <a:gd name="connsiteY14" fmla="*/ 1251 h 2674"/>
                <a:gd name="connsiteX15" fmla="*/ 1583 w 3256"/>
                <a:gd name="connsiteY15" fmla="*/ 1251 h 2674"/>
                <a:gd name="connsiteX16" fmla="*/ 1580 w 3256"/>
                <a:gd name="connsiteY16" fmla="*/ 1253 h 2674"/>
                <a:gd name="connsiteX17" fmla="*/ 1528 w 3256"/>
                <a:gd name="connsiteY17" fmla="*/ 1238 h 2674"/>
                <a:gd name="connsiteX18" fmla="*/ 1524 w 3256"/>
                <a:gd name="connsiteY18" fmla="*/ 1217 h 2674"/>
                <a:gd name="connsiteX19" fmla="*/ 1515 w 3256"/>
                <a:gd name="connsiteY19" fmla="*/ 1199 h 2674"/>
                <a:gd name="connsiteX20" fmla="*/ 1500 w 3256"/>
                <a:gd name="connsiteY20" fmla="*/ 1188 h 2674"/>
                <a:gd name="connsiteX21" fmla="*/ 1483 w 3256"/>
                <a:gd name="connsiteY21" fmla="*/ 1184 h 2674"/>
                <a:gd name="connsiteX22" fmla="*/ 1468 w 3256"/>
                <a:gd name="connsiteY22" fmla="*/ 1188 h 2674"/>
                <a:gd name="connsiteX23" fmla="*/ 1455 w 3256"/>
                <a:gd name="connsiteY23" fmla="*/ 1195 h 2674"/>
                <a:gd name="connsiteX24" fmla="*/ 1446 w 3256"/>
                <a:gd name="connsiteY24" fmla="*/ 1208 h 2674"/>
                <a:gd name="connsiteX25" fmla="*/ 1441 w 3256"/>
                <a:gd name="connsiteY25" fmla="*/ 1223 h 2674"/>
                <a:gd name="connsiteX26" fmla="*/ 1431 w 3256"/>
                <a:gd name="connsiteY26" fmla="*/ 1225 h 2674"/>
                <a:gd name="connsiteX27" fmla="*/ 1407 w 3256"/>
                <a:gd name="connsiteY27" fmla="*/ 1227 h 2674"/>
                <a:gd name="connsiteX28" fmla="*/ 1389 w 3256"/>
                <a:gd name="connsiteY28" fmla="*/ 1229 h 2674"/>
                <a:gd name="connsiteX29" fmla="*/ 1376 w 3256"/>
                <a:gd name="connsiteY29" fmla="*/ 1232 h 2674"/>
                <a:gd name="connsiteX30" fmla="*/ 1367 w 3256"/>
                <a:gd name="connsiteY30" fmla="*/ 1236 h 2674"/>
                <a:gd name="connsiteX31" fmla="*/ 1359 w 3256"/>
                <a:gd name="connsiteY31" fmla="*/ 1238 h 2674"/>
                <a:gd name="connsiteX32" fmla="*/ 1355 w 3256"/>
                <a:gd name="connsiteY32" fmla="*/ 1242 h 2674"/>
                <a:gd name="connsiteX33" fmla="*/ 1354 w 3256"/>
                <a:gd name="connsiteY33" fmla="*/ 1245 h 2674"/>
                <a:gd name="connsiteX34" fmla="*/ 1352 w 3256"/>
                <a:gd name="connsiteY34" fmla="*/ 1247 h 2674"/>
                <a:gd name="connsiteX35" fmla="*/ 1348 w 3256"/>
                <a:gd name="connsiteY35" fmla="*/ 1253 h 2674"/>
                <a:gd name="connsiteX36" fmla="*/ 1346 w 3256"/>
                <a:gd name="connsiteY36" fmla="*/ 1264 h 2674"/>
                <a:gd name="connsiteX37" fmla="*/ 1342 w 3256"/>
                <a:gd name="connsiteY37" fmla="*/ 1275 h 2674"/>
                <a:gd name="connsiteX38" fmla="*/ 1339 w 3256"/>
                <a:gd name="connsiteY38" fmla="*/ 1286 h 2674"/>
                <a:gd name="connsiteX39" fmla="*/ 1330 w 3256"/>
                <a:gd name="connsiteY39" fmla="*/ 1282 h 2674"/>
                <a:gd name="connsiteX40" fmla="*/ 1311 w 3256"/>
                <a:gd name="connsiteY40" fmla="*/ 1279 h 2674"/>
                <a:gd name="connsiteX41" fmla="*/ 1285 w 3256"/>
                <a:gd name="connsiteY41" fmla="*/ 1271 h 2674"/>
                <a:gd name="connsiteX42" fmla="*/ 1254 w 3256"/>
                <a:gd name="connsiteY42" fmla="*/ 1262 h 2674"/>
                <a:gd name="connsiteX43" fmla="*/ 1218 w 3256"/>
                <a:gd name="connsiteY43" fmla="*/ 1253 h 2674"/>
                <a:gd name="connsiteX44" fmla="*/ 1176 w 3256"/>
                <a:gd name="connsiteY44" fmla="*/ 1240 h 2674"/>
                <a:gd name="connsiteX45" fmla="*/ 1131 w 3256"/>
                <a:gd name="connsiteY45" fmla="*/ 1227 h 2674"/>
                <a:gd name="connsiteX46" fmla="*/ 1085 w 3256"/>
                <a:gd name="connsiteY46" fmla="*/ 1214 h 2674"/>
                <a:gd name="connsiteX47" fmla="*/ 1035 w 3256"/>
                <a:gd name="connsiteY47" fmla="*/ 1201 h 2674"/>
                <a:gd name="connsiteX48" fmla="*/ 985 w 3256"/>
                <a:gd name="connsiteY48" fmla="*/ 1186 h 2674"/>
                <a:gd name="connsiteX49" fmla="*/ 933 w 3256"/>
                <a:gd name="connsiteY49" fmla="*/ 1171 h 2674"/>
                <a:gd name="connsiteX50" fmla="*/ 883 w 3256"/>
                <a:gd name="connsiteY50" fmla="*/ 1158 h 2674"/>
                <a:gd name="connsiteX51" fmla="*/ 835 w 3256"/>
                <a:gd name="connsiteY51" fmla="*/ 1143 h 2674"/>
                <a:gd name="connsiteX52" fmla="*/ 789 w 3256"/>
                <a:gd name="connsiteY52" fmla="*/ 1130 h 2674"/>
                <a:gd name="connsiteX53" fmla="*/ 746 w 3256"/>
                <a:gd name="connsiteY53" fmla="*/ 1117 h 2674"/>
                <a:gd name="connsiteX54" fmla="*/ 707 w 3256"/>
                <a:gd name="connsiteY54" fmla="*/ 1106 h 2674"/>
                <a:gd name="connsiteX55" fmla="*/ 754 w 3256"/>
                <a:gd name="connsiteY55" fmla="*/ 1104 h 2674"/>
                <a:gd name="connsiteX56" fmla="*/ 704 w 3256"/>
                <a:gd name="connsiteY56" fmla="*/ 1067 h 2674"/>
                <a:gd name="connsiteX57" fmla="*/ 744 w 3256"/>
                <a:gd name="connsiteY57" fmla="*/ 927 h 2674"/>
                <a:gd name="connsiteX58" fmla="*/ 761 w 3256"/>
                <a:gd name="connsiteY58" fmla="*/ 925 h 2674"/>
                <a:gd name="connsiteX59" fmla="*/ 776 w 3256"/>
                <a:gd name="connsiteY59" fmla="*/ 919 h 2674"/>
                <a:gd name="connsiteX60" fmla="*/ 791 w 3256"/>
                <a:gd name="connsiteY60" fmla="*/ 914 h 2674"/>
                <a:gd name="connsiteX61" fmla="*/ 804 w 3256"/>
                <a:gd name="connsiteY61" fmla="*/ 903 h 2674"/>
                <a:gd name="connsiteX62" fmla="*/ 815 w 3256"/>
                <a:gd name="connsiteY62" fmla="*/ 891 h 2674"/>
                <a:gd name="connsiteX63" fmla="*/ 826 w 3256"/>
                <a:gd name="connsiteY63" fmla="*/ 878 h 2674"/>
                <a:gd name="connsiteX64" fmla="*/ 837 w 3256"/>
                <a:gd name="connsiteY64" fmla="*/ 864 h 2674"/>
                <a:gd name="connsiteX65" fmla="*/ 846 w 3256"/>
                <a:gd name="connsiteY65" fmla="*/ 847 h 2674"/>
                <a:gd name="connsiteX66" fmla="*/ 852 w 3256"/>
                <a:gd name="connsiteY66" fmla="*/ 847 h 2674"/>
                <a:gd name="connsiteX67" fmla="*/ 857 w 3256"/>
                <a:gd name="connsiteY67" fmla="*/ 845 h 2674"/>
                <a:gd name="connsiteX68" fmla="*/ 863 w 3256"/>
                <a:gd name="connsiteY68" fmla="*/ 845 h 2674"/>
                <a:gd name="connsiteX69" fmla="*/ 868 w 3256"/>
                <a:gd name="connsiteY69" fmla="*/ 843 h 2674"/>
                <a:gd name="connsiteX70" fmla="*/ 870 w 3256"/>
                <a:gd name="connsiteY70" fmla="*/ 845 h 2674"/>
                <a:gd name="connsiteX71" fmla="*/ 872 w 3256"/>
                <a:gd name="connsiteY71" fmla="*/ 845 h 2674"/>
                <a:gd name="connsiteX72" fmla="*/ 874 w 3256"/>
                <a:gd name="connsiteY72" fmla="*/ 847 h 2674"/>
                <a:gd name="connsiteX73" fmla="*/ 876 w 3256"/>
                <a:gd name="connsiteY73" fmla="*/ 849 h 2674"/>
                <a:gd name="connsiteX74" fmla="*/ 917 w 3256"/>
                <a:gd name="connsiteY74" fmla="*/ 856 h 2674"/>
                <a:gd name="connsiteX75" fmla="*/ 955 w 3256"/>
                <a:gd name="connsiteY75" fmla="*/ 851 h 2674"/>
                <a:gd name="connsiteX76" fmla="*/ 991 w 3256"/>
                <a:gd name="connsiteY76" fmla="*/ 832 h 2674"/>
                <a:gd name="connsiteX77" fmla="*/ 1020 w 3256"/>
                <a:gd name="connsiteY77" fmla="*/ 804 h 2674"/>
                <a:gd name="connsiteX78" fmla="*/ 1046 w 3256"/>
                <a:gd name="connsiteY78" fmla="*/ 771 h 2674"/>
                <a:gd name="connsiteX79" fmla="*/ 1068 w 3256"/>
                <a:gd name="connsiteY79" fmla="*/ 732 h 2674"/>
                <a:gd name="connsiteX80" fmla="*/ 1085 w 3256"/>
                <a:gd name="connsiteY80" fmla="*/ 691 h 2674"/>
                <a:gd name="connsiteX81" fmla="*/ 1098 w 3256"/>
                <a:gd name="connsiteY81" fmla="*/ 651 h 2674"/>
                <a:gd name="connsiteX82" fmla="*/ 1104 w 3256"/>
                <a:gd name="connsiteY82" fmla="*/ 597 h 2674"/>
                <a:gd name="connsiteX83" fmla="*/ 1092 w 3256"/>
                <a:gd name="connsiteY83" fmla="*/ 545 h 2674"/>
                <a:gd name="connsiteX84" fmla="*/ 1072 w 3256"/>
                <a:gd name="connsiteY84" fmla="*/ 497 h 2674"/>
                <a:gd name="connsiteX85" fmla="*/ 1042 w 3256"/>
                <a:gd name="connsiteY85" fmla="*/ 449 h 2674"/>
                <a:gd name="connsiteX86" fmla="*/ 1009 w 3256"/>
                <a:gd name="connsiteY86" fmla="*/ 404 h 2674"/>
                <a:gd name="connsiteX87" fmla="*/ 974 w 3256"/>
                <a:gd name="connsiteY87" fmla="*/ 360 h 2674"/>
                <a:gd name="connsiteX88" fmla="*/ 942 w 3256"/>
                <a:gd name="connsiteY88" fmla="*/ 317 h 2674"/>
                <a:gd name="connsiteX89" fmla="*/ 915 w 3256"/>
                <a:gd name="connsiteY89" fmla="*/ 274 h 2674"/>
                <a:gd name="connsiteX90" fmla="*/ 915 w 3256"/>
                <a:gd name="connsiteY90" fmla="*/ 274 h 2674"/>
                <a:gd name="connsiteX91" fmla="*/ 915 w 3256"/>
                <a:gd name="connsiteY91" fmla="*/ 274 h 2674"/>
                <a:gd name="connsiteX92" fmla="*/ 915 w 3256"/>
                <a:gd name="connsiteY92" fmla="*/ 274 h 2674"/>
                <a:gd name="connsiteX93" fmla="*/ 915 w 3256"/>
                <a:gd name="connsiteY93" fmla="*/ 273 h 2674"/>
                <a:gd name="connsiteX94" fmla="*/ 922 w 3256"/>
                <a:gd name="connsiteY94" fmla="*/ 274 h 2674"/>
                <a:gd name="connsiteX95" fmla="*/ 928 w 3256"/>
                <a:gd name="connsiteY95" fmla="*/ 276 h 2674"/>
                <a:gd name="connsiteX96" fmla="*/ 931 w 3256"/>
                <a:gd name="connsiteY96" fmla="*/ 280 h 2674"/>
                <a:gd name="connsiteX97" fmla="*/ 935 w 3256"/>
                <a:gd name="connsiteY97" fmla="*/ 284 h 2674"/>
                <a:gd name="connsiteX98" fmla="*/ 941 w 3256"/>
                <a:gd name="connsiteY98" fmla="*/ 289 h 2674"/>
                <a:gd name="connsiteX99" fmla="*/ 952 w 3256"/>
                <a:gd name="connsiteY99" fmla="*/ 295 h 2674"/>
                <a:gd name="connsiteX100" fmla="*/ 965 w 3256"/>
                <a:gd name="connsiteY100" fmla="*/ 300 h 2674"/>
                <a:gd name="connsiteX101" fmla="*/ 978 w 3256"/>
                <a:gd name="connsiteY101" fmla="*/ 306 h 2674"/>
                <a:gd name="connsiteX102" fmla="*/ 992 w 3256"/>
                <a:gd name="connsiteY102" fmla="*/ 319 h 2674"/>
                <a:gd name="connsiteX103" fmla="*/ 1011 w 3256"/>
                <a:gd name="connsiteY103" fmla="*/ 330 h 2674"/>
                <a:gd name="connsiteX104" fmla="*/ 1024 w 3256"/>
                <a:gd name="connsiteY104" fmla="*/ 334 h 2674"/>
                <a:gd name="connsiteX105" fmla="*/ 1029 w 3256"/>
                <a:gd name="connsiteY105" fmla="*/ 332 h 2674"/>
                <a:gd name="connsiteX106" fmla="*/ 1024 w 3256"/>
                <a:gd name="connsiteY106" fmla="*/ 280 h 2674"/>
                <a:gd name="connsiteX107" fmla="*/ 1015 w 3256"/>
                <a:gd name="connsiteY107" fmla="*/ 230 h 2674"/>
                <a:gd name="connsiteX108" fmla="*/ 998 w 3256"/>
                <a:gd name="connsiteY108" fmla="*/ 184 h 2674"/>
                <a:gd name="connsiteX109" fmla="*/ 978 w 3256"/>
                <a:gd name="connsiteY109" fmla="*/ 139 h 2674"/>
                <a:gd name="connsiteX110" fmla="*/ 950 w 3256"/>
                <a:gd name="connsiteY110" fmla="*/ 100 h 2674"/>
                <a:gd name="connsiteX111" fmla="*/ 917 w 3256"/>
                <a:gd name="connsiteY111" fmla="*/ 65 h 2674"/>
                <a:gd name="connsiteX112" fmla="*/ 874 w 3256"/>
                <a:gd name="connsiteY112" fmla="*/ 37 h 2674"/>
                <a:gd name="connsiteX113" fmla="*/ 822 w 3256"/>
                <a:gd name="connsiteY113" fmla="*/ 17 h 2674"/>
                <a:gd name="connsiteX114" fmla="*/ 800 w 3256"/>
                <a:gd name="connsiteY114" fmla="*/ 11 h 2674"/>
                <a:gd name="connsiteX115" fmla="*/ 778 w 3256"/>
                <a:gd name="connsiteY115" fmla="*/ 6 h 2674"/>
                <a:gd name="connsiteX116" fmla="*/ 752 w 3256"/>
                <a:gd name="connsiteY116" fmla="*/ 4 h 2674"/>
                <a:gd name="connsiteX117" fmla="*/ 728 w 3256"/>
                <a:gd name="connsiteY117" fmla="*/ 2 h 2674"/>
                <a:gd name="connsiteX118" fmla="*/ 702 w 3256"/>
                <a:gd name="connsiteY118" fmla="*/ 0 h 2674"/>
                <a:gd name="connsiteX119" fmla="*/ 676 w 3256"/>
                <a:gd name="connsiteY119" fmla="*/ 2 h 2674"/>
                <a:gd name="connsiteX120" fmla="*/ 650 w 3256"/>
                <a:gd name="connsiteY120" fmla="*/ 4 h 2674"/>
                <a:gd name="connsiteX121" fmla="*/ 624 w 3256"/>
                <a:gd name="connsiteY121" fmla="*/ 9 h 2674"/>
                <a:gd name="connsiteX122" fmla="*/ 598 w 3256"/>
                <a:gd name="connsiteY122" fmla="*/ 15 h 2674"/>
                <a:gd name="connsiteX123" fmla="*/ 574 w 3256"/>
                <a:gd name="connsiteY123" fmla="*/ 22 h 2674"/>
                <a:gd name="connsiteX124" fmla="*/ 550 w 3256"/>
                <a:gd name="connsiteY124" fmla="*/ 32 h 2674"/>
                <a:gd name="connsiteX125" fmla="*/ 528 w 3256"/>
                <a:gd name="connsiteY125" fmla="*/ 43 h 2674"/>
                <a:gd name="connsiteX126" fmla="*/ 507 w 3256"/>
                <a:gd name="connsiteY126" fmla="*/ 56 h 2674"/>
                <a:gd name="connsiteX127" fmla="*/ 489 w 3256"/>
                <a:gd name="connsiteY127" fmla="*/ 69 h 2674"/>
                <a:gd name="connsiteX128" fmla="*/ 472 w 3256"/>
                <a:gd name="connsiteY128" fmla="*/ 85 h 2674"/>
                <a:gd name="connsiteX129" fmla="*/ 457 w 3256"/>
                <a:gd name="connsiteY129" fmla="*/ 104 h 2674"/>
                <a:gd name="connsiteX130" fmla="*/ 450 w 3256"/>
                <a:gd name="connsiteY130" fmla="*/ 100 h 2674"/>
                <a:gd name="connsiteX131" fmla="*/ 444 w 3256"/>
                <a:gd name="connsiteY131" fmla="*/ 98 h 2674"/>
                <a:gd name="connsiteX132" fmla="*/ 437 w 3256"/>
                <a:gd name="connsiteY132" fmla="*/ 97 h 2674"/>
                <a:gd name="connsiteX133" fmla="*/ 431 w 3256"/>
                <a:gd name="connsiteY133" fmla="*/ 98 h 2674"/>
                <a:gd name="connsiteX134" fmla="*/ 365 w 3256"/>
                <a:gd name="connsiteY134" fmla="*/ 148 h 2674"/>
                <a:gd name="connsiteX135" fmla="*/ 316 w 3256"/>
                <a:gd name="connsiteY135" fmla="*/ 211 h 2674"/>
                <a:gd name="connsiteX136" fmla="*/ 281 w 3256"/>
                <a:gd name="connsiteY136" fmla="*/ 284 h 2674"/>
                <a:gd name="connsiteX137" fmla="*/ 261 w 3256"/>
                <a:gd name="connsiteY137" fmla="*/ 361 h 2674"/>
                <a:gd name="connsiteX138" fmla="*/ 252 w 3256"/>
                <a:gd name="connsiteY138" fmla="*/ 445 h 2674"/>
                <a:gd name="connsiteX139" fmla="*/ 253 w 3256"/>
                <a:gd name="connsiteY139" fmla="*/ 528 h 2674"/>
                <a:gd name="connsiteX140" fmla="*/ 265 w 3256"/>
                <a:gd name="connsiteY140" fmla="*/ 610 h 2674"/>
                <a:gd name="connsiteX141" fmla="*/ 283 w 3256"/>
                <a:gd name="connsiteY141" fmla="*/ 686 h 2674"/>
                <a:gd name="connsiteX142" fmla="*/ 291 w 3256"/>
                <a:gd name="connsiteY142" fmla="*/ 708 h 2674"/>
                <a:gd name="connsiteX143" fmla="*/ 300 w 3256"/>
                <a:gd name="connsiteY143" fmla="*/ 730 h 2674"/>
                <a:gd name="connsiteX144" fmla="*/ 309 w 3256"/>
                <a:gd name="connsiteY144" fmla="*/ 751 h 2674"/>
                <a:gd name="connsiteX145" fmla="*/ 322 w 3256"/>
                <a:gd name="connsiteY145" fmla="*/ 771 h 2674"/>
                <a:gd name="connsiteX146" fmla="*/ 337 w 3256"/>
                <a:gd name="connsiteY146" fmla="*/ 789 h 2674"/>
                <a:gd name="connsiteX147" fmla="*/ 353 w 3256"/>
                <a:gd name="connsiteY147" fmla="*/ 804 h 2674"/>
                <a:gd name="connsiteX148" fmla="*/ 372 w 3256"/>
                <a:gd name="connsiteY148" fmla="*/ 819 h 2674"/>
                <a:gd name="connsiteX149" fmla="*/ 392 w 3256"/>
                <a:gd name="connsiteY149" fmla="*/ 830 h 2674"/>
                <a:gd name="connsiteX150" fmla="*/ 415 w 3256"/>
                <a:gd name="connsiteY150" fmla="*/ 840 h 2674"/>
                <a:gd name="connsiteX151" fmla="*/ 441 w 3256"/>
                <a:gd name="connsiteY151" fmla="*/ 845 h 2674"/>
                <a:gd name="connsiteX152" fmla="*/ 466 w 3256"/>
                <a:gd name="connsiteY152" fmla="*/ 849 h 2674"/>
                <a:gd name="connsiteX153" fmla="*/ 492 w 3256"/>
                <a:gd name="connsiteY153" fmla="*/ 851 h 2674"/>
                <a:gd name="connsiteX154" fmla="*/ 518 w 3256"/>
                <a:gd name="connsiteY154" fmla="*/ 849 h 2674"/>
                <a:gd name="connsiteX155" fmla="*/ 544 w 3256"/>
                <a:gd name="connsiteY155" fmla="*/ 845 h 2674"/>
                <a:gd name="connsiteX156" fmla="*/ 570 w 3256"/>
                <a:gd name="connsiteY156" fmla="*/ 838 h 2674"/>
                <a:gd name="connsiteX157" fmla="*/ 592 w 3256"/>
                <a:gd name="connsiteY157" fmla="*/ 827 h 2674"/>
                <a:gd name="connsiteX158" fmla="*/ 596 w 3256"/>
                <a:gd name="connsiteY158" fmla="*/ 828 h 2674"/>
                <a:gd name="connsiteX159" fmla="*/ 598 w 3256"/>
                <a:gd name="connsiteY159" fmla="*/ 828 h 2674"/>
                <a:gd name="connsiteX160" fmla="*/ 602 w 3256"/>
                <a:gd name="connsiteY160" fmla="*/ 828 h 2674"/>
                <a:gd name="connsiteX161" fmla="*/ 605 w 3256"/>
                <a:gd name="connsiteY161" fmla="*/ 830 h 2674"/>
                <a:gd name="connsiteX162" fmla="*/ 600 w 3256"/>
                <a:gd name="connsiteY162" fmla="*/ 888 h 2674"/>
                <a:gd name="connsiteX163" fmla="*/ 596 w 3256"/>
                <a:gd name="connsiteY163" fmla="*/ 947 h 2674"/>
                <a:gd name="connsiteX164" fmla="*/ 592 w 3256"/>
                <a:gd name="connsiteY164" fmla="*/ 1010 h 2674"/>
                <a:gd name="connsiteX165" fmla="*/ 589 w 3256"/>
                <a:gd name="connsiteY165" fmla="*/ 1077 h 2674"/>
                <a:gd name="connsiteX166" fmla="*/ 589 w 3256"/>
                <a:gd name="connsiteY166" fmla="*/ 1079 h 2674"/>
                <a:gd name="connsiteX167" fmla="*/ 589 w 3256"/>
                <a:gd name="connsiteY167" fmla="*/ 1079 h 2674"/>
                <a:gd name="connsiteX168" fmla="*/ 589 w 3256"/>
                <a:gd name="connsiteY168" fmla="*/ 1080 h 2674"/>
                <a:gd name="connsiteX169" fmla="*/ 591 w 3256"/>
                <a:gd name="connsiteY169" fmla="*/ 1082 h 2674"/>
                <a:gd name="connsiteX170" fmla="*/ 578 w 3256"/>
                <a:gd name="connsiteY170" fmla="*/ 1088 h 2674"/>
                <a:gd name="connsiteX171" fmla="*/ 559 w 3256"/>
                <a:gd name="connsiteY171" fmla="*/ 1097 h 2674"/>
                <a:gd name="connsiteX172" fmla="*/ 537 w 3256"/>
                <a:gd name="connsiteY172" fmla="*/ 1108 h 2674"/>
                <a:gd name="connsiteX173" fmla="*/ 513 w 3256"/>
                <a:gd name="connsiteY173" fmla="*/ 1123 h 2674"/>
                <a:gd name="connsiteX174" fmla="*/ 491 w 3256"/>
                <a:gd name="connsiteY174" fmla="*/ 1140 h 2674"/>
                <a:gd name="connsiteX175" fmla="*/ 472 w 3256"/>
                <a:gd name="connsiteY175" fmla="*/ 1156 h 2674"/>
                <a:gd name="connsiteX176" fmla="*/ 461 w 3256"/>
                <a:gd name="connsiteY176" fmla="*/ 1177 h 2674"/>
                <a:gd name="connsiteX177" fmla="*/ 455 w 3256"/>
                <a:gd name="connsiteY177" fmla="*/ 1199 h 2674"/>
                <a:gd name="connsiteX178" fmla="*/ 457 w 3256"/>
                <a:gd name="connsiteY178" fmla="*/ 1208 h 2674"/>
                <a:gd name="connsiteX179" fmla="*/ 461 w 3256"/>
                <a:gd name="connsiteY179" fmla="*/ 1217 h 2674"/>
                <a:gd name="connsiteX180" fmla="*/ 468 w 3256"/>
                <a:gd name="connsiteY180" fmla="*/ 1229 h 2674"/>
                <a:gd name="connsiteX181" fmla="*/ 478 w 3256"/>
                <a:gd name="connsiteY181" fmla="*/ 1238 h 2674"/>
                <a:gd name="connsiteX182" fmla="*/ 494 w 3256"/>
                <a:gd name="connsiteY182" fmla="*/ 1368 h 2674"/>
                <a:gd name="connsiteX183" fmla="*/ 522 w 3256"/>
                <a:gd name="connsiteY183" fmla="*/ 1479 h 2674"/>
                <a:gd name="connsiteX184" fmla="*/ 555 w 3256"/>
                <a:gd name="connsiteY184" fmla="*/ 1571 h 2674"/>
                <a:gd name="connsiteX185" fmla="*/ 594 w 3256"/>
                <a:gd name="connsiteY185" fmla="*/ 1647 h 2674"/>
                <a:gd name="connsiteX186" fmla="*/ 637 w 3256"/>
                <a:gd name="connsiteY186" fmla="*/ 1708 h 2674"/>
                <a:gd name="connsiteX187" fmla="*/ 679 w 3256"/>
                <a:gd name="connsiteY187" fmla="*/ 1755 h 2674"/>
                <a:gd name="connsiteX188" fmla="*/ 720 w 3256"/>
                <a:gd name="connsiteY188" fmla="*/ 1790 h 2674"/>
                <a:gd name="connsiteX189" fmla="*/ 755 w 3256"/>
                <a:gd name="connsiteY189" fmla="*/ 1814 h 2674"/>
                <a:gd name="connsiteX190" fmla="*/ 765 w 3256"/>
                <a:gd name="connsiteY190" fmla="*/ 1822 h 2674"/>
                <a:gd name="connsiteX191" fmla="*/ 776 w 3256"/>
                <a:gd name="connsiteY191" fmla="*/ 1827 h 2674"/>
                <a:gd name="connsiteX192" fmla="*/ 791 w 3256"/>
                <a:gd name="connsiteY192" fmla="*/ 1834 h 2674"/>
                <a:gd name="connsiteX193" fmla="*/ 805 w 3256"/>
                <a:gd name="connsiteY193" fmla="*/ 1842 h 2674"/>
                <a:gd name="connsiteX194" fmla="*/ 824 w 3256"/>
                <a:gd name="connsiteY194" fmla="*/ 1847 h 2674"/>
                <a:gd name="connsiteX195" fmla="*/ 844 w 3256"/>
                <a:gd name="connsiteY195" fmla="*/ 1853 h 2674"/>
                <a:gd name="connsiteX196" fmla="*/ 868 w 3256"/>
                <a:gd name="connsiteY196" fmla="*/ 1859 h 2674"/>
                <a:gd name="connsiteX197" fmla="*/ 892 w 3256"/>
                <a:gd name="connsiteY197" fmla="*/ 1862 h 2674"/>
                <a:gd name="connsiteX198" fmla="*/ 920 w 3256"/>
                <a:gd name="connsiteY198" fmla="*/ 1866 h 2674"/>
                <a:gd name="connsiteX199" fmla="*/ 952 w 3256"/>
                <a:gd name="connsiteY199" fmla="*/ 1866 h 2674"/>
                <a:gd name="connsiteX200" fmla="*/ 985 w 3256"/>
                <a:gd name="connsiteY200" fmla="*/ 1866 h 2674"/>
                <a:gd name="connsiteX201" fmla="*/ 1022 w 3256"/>
                <a:gd name="connsiteY201" fmla="*/ 1864 h 2674"/>
                <a:gd name="connsiteX202" fmla="*/ 1061 w 3256"/>
                <a:gd name="connsiteY202" fmla="*/ 1859 h 2674"/>
                <a:gd name="connsiteX203" fmla="*/ 1105 w 3256"/>
                <a:gd name="connsiteY203" fmla="*/ 1851 h 2674"/>
                <a:gd name="connsiteX204" fmla="*/ 1150 w 3256"/>
                <a:gd name="connsiteY204" fmla="*/ 1840 h 2674"/>
                <a:gd name="connsiteX205" fmla="*/ 1200 w 3256"/>
                <a:gd name="connsiteY205" fmla="*/ 1827 h 2674"/>
                <a:gd name="connsiteX206" fmla="*/ 1257 w 3256"/>
                <a:gd name="connsiteY206" fmla="*/ 1873 h 2674"/>
                <a:gd name="connsiteX207" fmla="*/ 1287 w 3256"/>
                <a:gd name="connsiteY207" fmla="*/ 1918 h 2674"/>
                <a:gd name="connsiteX208" fmla="*/ 1322 w 3256"/>
                <a:gd name="connsiteY208" fmla="*/ 1972 h 2674"/>
                <a:gd name="connsiteX209" fmla="*/ 1359 w 3256"/>
                <a:gd name="connsiteY209" fmla="*/ 2027 h 2674"/>
                <a:gd name="connsiteX210" fmla="*/ 1396 w 3256"/>
                <a:gd name="connsiteY210" fmla="*/ 2083 h 2674"/>
                <a:gd name="connsiteX211" fmla="*/ 1430 w 3256"/>
                <a:gd name="connsiteY211" fmla="*/ 2133 h 2674"/>
                <a:gd name="connsiteX212" fmla="*/ 1457 w 3256"/>
                <a:gd name="connsiteY212" fmla="*/ 2175 h 2674"/>
                <a:gd name="connsiteX213" fmla="*/ 1478 w 3256"/>
                <a:gd name="connsiteY213" fmla="*/ 2203 h 2674"/>
                <a:gd name="connsiteX214" fmla="*/ 1485 w 3256"/>
                <a:gd name="connsiteY214" fmla="*/ 2214 h 2674"/>
                <a:gd name="connsiteX215" fmla="*/ 1489 w 3256"/>
                <a:gd name="connsiteY215" fmla="*/ 2225 h 2674"/>
                <a:gd name="connsiteX216" fmla="*/ 1496 w 3256"/>
                <a:gd name="connsiteY216" fmla="*/ 2250 h 2674"/>
                <a:gd name="connsiteX217" fmla="*/ 1507 w 3256"/>
                <a:gd name="connsiteY217" fmla="*/ 2283 h 2674"/>
                <a:gd name="connsiteX218" fmla="*/ 1520 w 3256"/>
                <a:gd name="connsiteY218" fmla="*/ 2318 h 2674"/>
                <a:gd name="connsiteX219" fmla="*/ 1122 w 3256"/>
                <a:gd name="connsiteY219" fmla="*/ 2477 h 2674"/>
                <a:gd name="connsiteX220" fmla="*/ 1098 w 3256"/>
                <a:gd name="connsiteY220" fmla="*/ 2470 h 2674"/>
                <a:gd name="connsiteX221" fmla="*/ 1076 w 3256"/>
                <a:gd name="connsiteY221" fmla="*/ 2459 h 2674"/>
                <a:gd name="connsiteX222" fmla="*/ 1054 w 3256"/>
                <a:gd name="connsiteY222" fmla="*/ 2446 h 2674"/>
                <a:gd name="connsiteX223" fmla="*/ 1031 w 3256"/>
                <a:gd name="connsiteY223" fmla="*/ 2431 h 2674"/>
                <a:gd name="connsiteX224" fmla="*/ 1009 w 3256"/>
                <a:gd name="connsiteY224" fmla="*/ 2416 h 2674"/>
                <a:gd name="connsiteX225" fmla="*/ 987 w 3256"/>
                <a:gd name="connsiteY225" fmla="*/ 2400 h 2674"/>
                <a:gd name="connsiteX226" fmla="*/ 965 w 3256"/>
                <a:gd name="connsiteY226" fmla="*/ 2383 h 2674"/>
                <a:gd name="connsiteX227" fmla="*/ 944 w 3256"/>
                <a:gd name="connsiteY227" fmla="*/ 2366 h 2674"/>
                <a:gd name="connsiteX228" fmla="*/ 935 w 3256"/>
                <a:gd name="connsiteY228" fmla="*/ 2359 h 2674"/>
                <a:gd name="connsiteX229" fmla="*/ 926 w 3256"/>
                <a:gd name="connsiteY229" fmla="*/ 2351 h 2674"/>
                <a:gd name="connsiteX230" fmla="*/ 915 w 3256"/>
                <a:gd name="connsiteY230" fmla="*/ 2344 h 2674"/>
                <a:gd name="connsiteX231" fmla="*/ 905 w 3256"/>
                <a:gd name="connsiteY231" fmla="*/ 2337 h 2674"/>
                <a:gd name="connsiteX232" fmla="*/ 896 w 3256"/>
                <a:gd name="connsiteY232" fmla="*/ 2329 h 2674"/>
                <a:gd name="connsiteX233" fmla="*/ 887 w 3256"/>
                <a:gd name="connsiteY233" fmla="*/ 2322 h 2674"/>
                <a:gd name="connsiteX234" fmla="*/ 878 w 3256"/>
                <a:gd name="connsiteY234" fmla="*/ 2314 h 2674"/>
                <a:gd name="connsiteX235" fmla="*/ 868 w 3256"/>
                <a:gd name="connsiteY235" fmla="*/ 2309 h 2674"/>
                <a:gd name="connsiteX236" fmla="*/ 854 w 3256"/>
                <a:gd name="connsiteY236" fmla="*/ 2300 h 2674"/>
                <a:gd name="connsiteX237" fmla="*/ 835 w 3256"/>
                <a:gd name="connsiteY237" fmla="*/ 2287 h 2674"/>
                <a:gd name="connsiteX238" fmla="*/ 816 w 3256"/>
                <a:gd name="connsiteY238" fmla="*/ 2275 h 2674"/>
                <a:gd name="connsiteX239" fmla="*/ 798 w 3256"/>
                <a:gd name="connsiteY239" fmla="*/ 2262 h 2674"/>
                <a:gd name="connsiteX240" fmla="*/ 779 w 3256"/>
                <a:gd name="connsiteY240" fmla="*/ 2250 h 2674"/>
                <a:gd name="connsiteX241" fmla="*/ 759 w 3256"/>
                <a:gd name="connsiteY241" fmla="*/ 2237 h 2674"/>
                <a:gd name="connsiteX242" fmla="*/ 739 w 3256"/>
                <a:gd name="connsiteY242" fmla="*/ 2225 h 2674"/>
                <a:gd name="connsiteX243" fmla="*/ 718 w 3256"/>
                <a:gd name="connsiteY243" fmla="*/ 2214 h 2674"/>
                <a:gd name="connsiteX244" fmla="*/ 698 w 3256"/>
                <a:gd name="connsiteY244" fmla="*/ 2203 h 2674"/>
                <a:gd name="connsiteX245" fmla="*/ 676 w 3256"/>
                <a:gd name="connsiteY245" fmla="*/ 2192 h 2674"/>
                <a:gd name="connsiteX246" fmla="*/ 655 w 3256"/>
                <a:gd name="connsiteY246" fmla="*/ 2183 h 2674"/>
                <a:gd name="connsiteX247" fmla="*/ 633 w 3256"/>
                <a:gd name="connsiteY247" fmla="*/ 2175 h 2674"/>
                <a:gd name="connsiteX248" fmla="*/ 611 w 3256"/>
                <a:gd name="connsiteY248" fmla="*/ 2168 h 2674"/>
                <a:gd name="connsiteX249" fmla="*/ 589 w 3256"/>
                <a:gd name="connsiteY249" fmla="*/ 2162 h 2674"/>
                <a:gd name="connsiteX250" fmla="*/ 568 w 3256"/>
                <a:gd name="connsiteY250" fmla="*/ 2159 h 2674"/>
                <a:gd name="connsiteX251" fmla="*/ 546 w 3256"/>
                <a:gd name="connsiteY251" fmla="*/ 2155 h 2674"/>
                <a:gd name="connsiteX252" fmla="*/ 524 w 3256"/>
                <a:gd name="connsiteY252" fmla="*/ 2155 h 2674"/>
                <a:gd name="connsiteX253" fmla="*/ 489 w 3256"/>
                <a:gd name="connsiteY253" fmla="*/ 2157 h 2674"/>
                <a:gd name="connsiteX254" fmla="*/ 450 w 3256"/>
                <a:gd name="connsiteY254" fmla="*/ 2162 h 2674"/>
                <a:gd name="connsiteX255" fmla="*/ 411 w 3256"/>
                <a:gd name="connsiteY255" fmla="*/ 2174 h 2674"/>
                <a:gd name="connsiteX256" fmla="*/ 372 w 3256"/>
                <a:gd name="connsiteY256" fmla="*/ 2190 h 2674"/>
                <a:gd name="connsiteX257" fmla="*/ 335 w 3256"/>
                <a:gd name="connsiteY257" fmla="*/ 2211 h 2674"/>
                <a:gd name="connsiteX258" fmla="*/ 303 w 3256"/>
                <a:gd name="connsiteY258" fmla="*/ 2237 h 2674"/>
                <a:gd name="connsiteX259" fmla="*/ 279 w 3256"/>
                <a:gd name="connsiteY259" fmla="*/ 2266 h 2674"/>
                <a:gd name="connsiteX260" fmla="*/ 265 w 3256"/>
                <a:gd name="connsiteY260" fmla="*/ 2303 h 2674"/>
                <a:gd name="connsiteX261" fmla="*/ 265 w 3256"/>
                <a:gd name="connsiteY261" fmla="*/ 2305 h 2674"/>
                <a:gd name="connsiteX262" fmla="*/ 266 w 3256"/>
                <a:gd name="connsiteY262" fmla="*/ 2307 h 2674"/>
                <a:gd name="connsiteX263" fmla="*/ 268 w 3256"/>
                <a:gd name="connsiteY263" fmla="*/ 2309 h 2674"/>
                <a:gd name="connsiteX264" fmla="*/ 270 w 3256"/>
                <a:gd name="connsiteY264" fmla="*/ 2311 h 2674"/>
                <a:gd name="connsiteX265" fmla="*/ 292 w 3256"/>
                <a:gd name="connsiteY265" fmla="*/ 2316 h 2674"/>
                <a:gd name="connsiteX266" fmla="*/ 316 w 3256"/>
                <a:gd name="connsiteY266" fmla="*/ 2320 h 2674"/>
                <a:gd name="connsiteX267" fmla="*/ 342 w 3256"/>
                <a:gd name="connsiteY267" fmla="*/ 2322 h 2674"/>
                <a:gd name="connsiteX268" fmla="*/ 368 w 3256"/>
                <a:gd name="connsiteY268" fmla="*/ 2320 h 2674"/>
                <a:gd name="connsiteX269" fmla="*/ 396 w 3256"/>
                <a:gd name="connsiteY269" fmla="*/ 2318 h 2674"/>
                <a:gd name="connsiteX270" fmla="*/ 422 w 3256"/>
                <a:gd name="connsiteY270" fmla="*/ 2314 h 2674"/>
                <a:gd name="connsiteX271" fmla="*/ 446 w 3256"/>
                <a:gd name="connsiteY271" fmla="*/ 2311 h 2674"/>
                <a:gd name="connsiteX272" fmla="*/ 466 w 3256"/>
                <a:gd name="connsiteY272" fmla="*/ 2305 h 2674"/>
                <a:gd name="connsiteX273" fmla="*/ 466 w 3256"/>
                <a:gd name="connsiteY273" fmla="*/ 2309 h 2674"/>
                <a:gd name="connsiteX274" fmla="*/ 465 w 3256"/>
                <a:gd name="connsiteY274" fmla="*/ 2313 h 2674"/>
                <a:gd name="connsiteX275" fmla="*/ 463 w 3256"/>
                <a:gd name="connsiteY275" fmla="*/ 2314 h 2674"/>
                <a:gd name="connsiteX276" fmla="*/ 461 w 3256"/>
                <a:gd name="connsiteY276" fmla="*/ 2318 h 2674"/>
                <a:gd name="connsiteX277" fmla="*/ 455 w 3256"/>
                <a:gd name="connsiteY277" fmla="*/ 2324 h 2674"/>
                <a:gd name="connsiteX278" fmla="*/ 448 w 3256"/>
                <a:gd name="connsiteY278" fmla="*/ 2329 h 2674"/>
                <a:gd name="connsiteX279" fmla="*/ 437 w 3256"/>
                <a:gd name="connsiteY279" fmla="*/ 2333 h 2674"/>
                <a:gd name="connsiteX280" fmla="*/ 428 w 3256"/>
                <a:gd name="connsiteY280" fmla="*/ 2335 h 2674"/>
                <a:gd name="connsiteX281" fmla="*/ 416 w 3256"/>
                <a:gd name="connsiteY281" fmla="*/ 2337 h 2674"/>
                <a:gd name="connsiteX282" fmla="*/ 403 w 3256"/>
                <a:gd name="connsiteY282" fmla="*/ 2338 h 2674"/>
                <a:gd name="connsiteX283" fmla="*/ 391 w 3256"/>
                <a:gd name="connsiteY283" fmla="*/ 2340 h 2674"/>
                <a:gd name="connsiteX284" fmla="*/ 379 w 3256"/>
                <a:gd name="connsiteY284" fmla="*/ 2342 h 2674"/>
                <a:gd name="connsiteX285" fmla="*/ 368 w 3256"/>
                <a:gd name="connsiteY285" fmla="*/ 2344 h 2674"/>
                <a:gd name="connsiteX286" fmla="*/ 359 w 3256"/>
                <a:gd name="connsiteY286" fmla="*/ 2344 h 2674"/>
                <a:gd name="connsiteX287" fmla="*/ 350 w 3256"/>
                <a:gd name="connsiteY287" fmla="*/ 2346 h 2674"/>
                <a:gd name="connsiteX288" fmla="*/ 342 w 3256"/>
                <a:gd name="connsiteY288" fmla="*/ 2348 h 2674"/>
                <a:gd name="connsiteX289" fmla="*/ 333 w 3256"/>
                <a:gd name="connsiteY289" fmla="*/ 2351 h 2674"/>
                <a:gd name="connsiteX290" fmla="*/ 320 w 3256"/>
                <a:gd name="connsiteY290" fmla="*/ 2359 h 2674"/>
                <a:gd name="connsiteX291" fmla="*/ 305 w 3256"/>
                <a:gd name="connsiteY291" fmla="*/ 2368 h 2674"/>
                <a:gd name="connsiteX292" fmla="*/ 291 w 3256"/>
                <a:gd name="connsiteY292" fmla="*/ 2379 h 2674"/>
                <a:gd name="connsiteX293" fmla="*/ 276 w 3256"/>
                <a:gd name="connsiteY293" fmla="*/ 2392 h 2674"/>
                <a:gd name="connsiteX294" fmla="*/ 265 w 3256"/>
                <a:gd name="connsiteY294" fmla="*/ 2405 h 2674"/>
                <a:gd name="connsiteX295" fmla="*/ 257 w 3256"/>
                <a:gd name="connsiteY295" fmla="*/ 2418 h 2674"/>
                <a:gd name="connsiteX296" fmla="*/ 253 w 3256"/>
                <a:gd name="connsiteY296" fmla="*/ 2429 h 2674"/>
                <a:gd name="connsiteX297" fmla="*/ 253 w 3256"/>
                <a:gd name="connsiteY297" fmla="*/ 2431 h 2674"/>
                <a:gd name="connsiteX298" fmla="*/ 253 w 3256"/>
                <a:gd name="connsiteY298" fmla="*/ 2431 h 2674"/>
                <a:gd name="connsiteX299" fmla="*/ 253 w 3256"/>
                <a:gd name="connsiteY299" fmla="*/ 2431 h 2674"/>
                <a:gd name="connsiteX300" fmla="*/ 253 w 3256"/>
                <a:gd name="connsiteY300" fmla="*/ 2433 h 2674"/>
                <a:gd name="connsiteX301" fmla="*/ 255 w 3256"/>
                <a:gd name="connsiteY301" fmla="*/ 2435 h 2674"/>
                <a:gd name="connsiteX302" fmla="*/ 255 w 3256"/>
                <a:gd name="connsiteY302" fmla="*/ 2435 h 2674"/>
                <a:gd name="connsiteX303" fmla="*/ 257 w 3256"/>
                <a:gd name="connsiteY303" fmla="*/ 2435 h 2674"/>
                <a:gd name="connsiteX304" fmla="*/ 257 w 3256"/>
                <a:gd name="connsiteY304" fmla="*/ 2437 h 2674"/>
                <a:gd name="connsiteX305" fmla="*/ 226 w 3256"/>
                <a:gd name="connsiteY305" fmla="*/ 2444 h 2674"/>
                <a:gd name="connsiteX306" fmla="*/ 194 w 3256"/>
                <a:gd name="connsiteY306" fmla="*/ 2455 h 2674"/>
                <a:gd name="connsiteX307" fmla="*/ 161 w 3256"/>
                <a:gd name="connsiteY307" fmla="*/ 2470 h 2674"/>
                <a:gd name="connsiteX308" fmla="*/ 131 w 3256"/>
                <a:gd name="connsiteY308" fmla="*/ 2485 h 2674"/>
                <a:gd name="connsiteX309" fmla="*/ 103 w 3256"/>
                <a:gd name="connsiteY309" fmla="*/ 2500 h 2674"/>
                <a:gd name="connsiteX310" fmla="*/ 79 w 3256"/>
                <a:gd name="connsiteY310" fmla="*/ 2514 h 2674"/>
                <a:gd name="connsiteX311" fmla="*/ 63 w 3256"/>
                <a:gd name="connsiteY311" fmla="*/ 2526 h 2674"/>
                <a:gd name="connsiteX312" fmla="*/ 52 w 3256"/>
                <a:gd name="connsiteY312" fmla="*/ 2533 h 2674"/>
                <a:gd name="connsiteX313" fmla="*/ 33 w 3256"/>
                <a:gd name="connsiteY313" fmla="*/ 2544 h 2674"/>
                <a:gd name="connsiteX314" fmla="*/ 18 w 3256"/>
                <a:gd name="connsiteY314" fmla="*/ 2561 h 2674"/>
                <a:gd name="connsiteX315" fmla="*/ 5 w 3256"/>
                <a:gd name="connsiteY315" fmla="*/ 2581 h 2674"/>
                <a:gd name="connsiteX316" fmla="*/ 0 w 3256"/>
                <a:gd name="connsiteY316" fmla="*/ 2602 h 2674"/>
                <a:gd name="connsiteX317" fmla="*/ 0 w 3256"/>
                <a:gd name="connsiteY317" fmla="*/ 2603 h 2674"/>
                <a:gd name="connsiteX318" fmla="*/ 0 w 3256"/>
                <a:gd name="connsiteY318" fmla="*/ 2603 h 2674"/>
                <a:gd name="connsiteX319" fmla="*/ 0 w 3256"/>
                <a:gd name="connsiteY319" fmla="*/ 2605 h 2674"/>
                <a:gd name="connsiteX320" fmla="*/ 0 w 3256"/>
                <a:gd name="connsiteY320" fmla="*/ 2607 h 2674"/>
                <a:gd name="connsiteX321" fmla="*/ 2 w 3256"/>
                <a:gd name="connsiteY321" fmla="*/ 2618 h 2674"/>
                <a:gd name="connsiteX322" fmla="*/ 5 w 3256"/>
                <a:gd name="connsiteY322" fmla="*/ 2629 h 2674"/>
                <a:gd name="connsiteX323" fmla="*/ 11 w 3256"/>
                <a:gd name="connsiteY323" fmla="*/ 2637 h 2674"/>
                <a:gd name="connsiteX324" fmla="*/ 20 w 3256"/>
                <a:gd name="connsiteY324" fmla="*/ 2644 h 2674"/>
                <a:gd name="connsiteX325" fmla="*/ 42 w 3256"/>
                <a:gd name="connsiteY325" fmla="*/ 2652 h 2674"/>
                <a:gd name="connsiteX326" fmla="*/ 68 w 3256"/>
                <a:gd name="connsiteY326" fmla="*/ 2653 h 2674"/>
                <a:gd name="connsiteX327" fmla="*/ 96 w 3256"/>
                <a:gd name="connsiteY327" fmla="*/ 2652 h 2674"/>
                <a:gd name="connsiteX328" fmla="*/ 126 w 3256"/>
                <a:gd name="connsiteY328" fmla="*/ 2644 h 2674"/>
                <a:gd name="connsiteX329" fmla="*/ 157 w 3256"/>
                <a:gd name="connsiteY329" fmla="*/ 2637 h 2674"/>
                <a:gd name="connsiteX330" fmla="*/ 187 w 3256"/>
                <a:gd name="connsiteY330" fmla="*/ 2627 h 2674"/>
                <a:gd name="connsiteX331" fmla="*/ 216 w 3256"/>
                <a:gd name="connsiteY331" fmla="*/ 2616 h 2674"/>
                <a:gd name="connsiteX332" fmla="*/ 244 w 3256"/>
                <a:gd name="connsiteY332" fmla="*/ 2607 h 2674"/>
                <a:gd name="connsiteX333" fmla="*/ 281 w 3256"/>
                <a:gd name="connsiteY333" fmla="*/ 2594 h 2674"/>
                <a:gd name="connsiteX334" fmla="*/ 324 w 3256"/>
                <a:gd name="connsiteY334" fmla="*/ 2581 h 2674"/>
                <a:gd name="connsiteX335" fmla="*/ 339 w 3256"/>
                <a:gd name="connsiteY335" fmla="*/ 2577 h 2674"/>
                <a:gd name="connsiteX336" fmla="*/ 353 w 3256"/>
                <a:gd name="connsiteY336" fmla="*/ 2574 h 2674"/>
                <a:gd name="connsiteX337" fmla="*/ 366 w 3256"/>
                <a:gd name="connsiteY337" fmla="*/ 2570 h 2674"/>
                <a:gd name="connsiteX338" fmla="*/ 381 w 3256"/>
                <a:gd name="connsiteY338" fmla="*/ 2564 h 2674"/>
                <a:gd name="connsiteX339" fmla="*/ 394 w 3256"/>
                <a:gd name="connsiteY339" fmla="*/ 2559 h 2674"/>
                <a:gd name="connsiteX340" fmla="*/ 409 w 3256"/>
                <a:gd name="connsiteY340" fmla="*/ 2553 h 2674"/>
                <a:gd name="connsiteX341" fmla="*/ 422 w 3256"/>
                <a:gd name="connsiteY341" fmla="*/ 2544 h 2674"/>
                <a:gd name="connsiteX342" fmla="*/ 437 w 3256"/>
                <a:gd name="connsiteY342" fmla="*/ 2535 h 2674"/>
                <a:gd name="connsiteX343" fmla="*/ 481 w 3256"/>
                <a:gd name="connsiteY343" fmla="*/ 2498 h 2674"/>
                <a:gd name="connsiteX344" fmla="*/ 492 w 3256"/>
                <a:gd name="connsiteY344" fmla="*/ 2489 h 2674"/>
                <a:gd name="connsiteX345" fmla="*/ 503 w 3256"/>
                <a:gd name="connsiteY345" fmla="*/ 2479 h 2674"/>
                <a:gd name="connsiteX346" fmla="*/ 515 w 3256"/>
                <a:gd name="connsiteY346" fmla="*/ 2470 h 2674"/>
                <a:gd name="connsiteX347" fmla="*/ 528 w 3256"/>
                <a:gd name="connsiteY347" fmla="*/ 2461 h 2674"/>
                <a:gd name="connsiteX348" fmla="*/ 539 w 3256"/>
                <a:gd name="connsiteY348" fmla="*/ 2451 h 2674"/>
                <a:gd name="connsiteX349" fmla="*/ 552 w 3256"/>
                <a:gd name="connsiteY349" fmla="*/ 2444 h 2674"/>
                <a:gd name="connsiteX350" fmla="*/ 565 w 3256"/>
                <a:gd name="connsiteY350" fmla="*/ 2438 h 2674"/>
                <a:gd name="connsiteX351" fmla="*/ 578 w 3256"/>
                <a:gd name="connsiteY351" fmla="*/ 2433 h 2674"/>
                <a:gd name="connsiteX352" fmla="*/ 598 w 3256"/>
                <a:gd name="connsiteY352" fmla="*/ 2427 h 2674"/>
                <a:gd name="connsiteX353" fmla="*/ 620 w 3256"/>
                <a:gd name="connsiteY353" fmla="*/ 2420 h 2674"/>
                <a:gd name="connsiteX354" fmla="*/ 646 w 3256"/>
                <a:gd name="connsiteY354" fmla="*/ 2414 h 2674"/>
                <a:gd name="connsiteX355" fmla="*/ 672 w 3256"/>
                <a:gd name="connsiteY355" fmla="*/ 2411 h 2674"/>
                <a:gd name="connsiteX356" fmla="*/ 698 w 3256"/>
                <a:gd name="connsiteY356" fmla="*/ 2411 h 2674"/>
                <a:gd name="connsiteX357" fmla="*/ 722 w 3256"/>
                <a:gd name="connsiteY357" fmla="*/ 2414 h 2674"/>
                <a:gd name="connsiteX358" fmla="*/ 744 w 3256"/>
                <a:gd name="connsiteY358" fmla="*/ 2424 h 2674"/>
                <a:gd name="connsiteX359" fmla="*/ 763 w 3256"/>
                <a:gd name="connsiteY359" fmla="*/ 2440 h 2674"/>
                <a:gd name="connsiteX360" fmla="*/ 774 w 3256"/>
                <a:gd name="connsiteY360" fmla="*/ 2457 h 2674"/>
                <a:gd name="connsiteX361" fmla="*/ 779 w 3256"/>
                <a:gd name="connsiteY361" fmla="*/ 2476 h 2674"/>
                <a:gd name="connsiteX362" fmla="*/ 783 w 3256"/>
                <a:gd name="connsiteY362" fmla="*/ 2496 h 2674"/>
                <a:gd name="connsiteX363" fmla="*/ 785 w 3256"/>
                <a:gd name="connsiteY363" fmla="*/ 2518 h 2674"/>
                <a:gd name="connsiteX364" fmla="*/ 787 w 3256"/>
                <a:gd name="connsiteY364" fmla="*/ 2539 h 2674"/>
                <a:gd name="connsiteX365" fmla="*/ 791 w 3256"/>
                <a:gd name="connsiteY365" fmla="*/ 2559 h 2674"/>
                <a:gd name="connsiteX366" fmla="*/ 796 w 3256"/>
                <a:gd name="connsiteY366" fmla="*/ 2577 h 2674"/>
                <a:gd name="connsiteX367" fmla="*/ 807 w 3256"/>
                <a:gd name="connsiteY367" fmla="*/ 2596 h 2674"/>
                <a:gd name="connsiteX368" fmla="*/ 820 w 3256"/>
                <a:gd name="connsiteY368" fmla="*/ 2609 h 2674"/>
                <a:gd name="connsiteX369" fmla="*/ 837 w 3256"/>
                <a:gd name="connsiteY369" fmla="*/ 2618 h 2674"/>
                <a:gd name="connsiteX370" fmla="*/ 854 w 3256"/>
                <a:gd name="connsiteY370" fmla="*/ 2626 h 2674"/>
                <a:gd name="connsiteX371" fmla="*/ 872 w 3256"/>
                <a:gd name="connsiteY371" fmla="*/ 2627 h 2674"/>
                <a:gd name="connsiteX372" fmla="*/ 891 w 3256"/>
                <a:gd name="connsiteY372" fmla="*/ 2627 h 2674"/>
                <a:gd name="connsiteX373" fmla="*/ 911 w 3256"/>
                <a:gd name="connsiteY373" fmla="*/ 2627 h 2674"/>
                <a:gd name="connsiteX374" fmla="*/ 931 w 3256"/>
                <a:gd name="connsiteY374" fmla="*/ 2624 h 2674"/>
                <a:gd name="connsiteX375" fmla="*/ 952 w 3256"/>
                <a:gd name="connsiteY375" fmla="*/ 2622 h 2674"/>
                <a:gd name="connsiteX376" fmla="*/ 968 w 3256"/>
                <a:gd name="connsiteY376" fmla="*/ 2620 h 2674"/>
                <a:gd name="connsiteX377" fmla="*/ 983 w 3256"/>
                <a:gd name="connsiteY377" fmla="*/ 2616 h 2674"/>
                <a:gd name="connsiteX378" fmla="*/ 1000 w 3256"/>
                <a:gd name="connsiteY378" fmla="*/ 2616 h 2674"/>
                <a:gd name="connsiteX379" fmla="*/ 1015 w 3256"/>
                <a:gd name="connsiteY379" fmla="*/ 2615 h 2674"/>
                <a:gd name="connsiteX380" fmla="*/ 1028 w 3256"/>
                <a:gd name="connsiteY380" fmla="*/ 2615 h 2674"/>
                <a:gd name="connsiteX381" fmla="*/ 1042 w 3256"/>
                <a:gd name="connsiteY381" fmla="*/ 2616 h 2674"/>
                <a:gd name="connsiteX382" fmla="*/ 1055 w 3256"/>
                <a:gd name="connsiteY382" fmla="*/ 2620 h 2674"/>
                <a:gd name="connsiteX383" fmla="*/ 1067 w 3256"/>
                <a:gd name="connsiteY383" fmla="*/ 2626 h 2674"/>
                <a:gd name="connsiteX384" fmla="*/ 1091 w 3256"/>
                <a:gd name="connsiteY384" fmla="*/ 2640 h 2674"/>
                <a:gd name="connsiteX385" fmla="*/ 1105 w 3256"/>
                <a:gd name="connsiteY385" fmla="*/ 2648 h 2674"/>
                <a:gd name="connsiteX386" fmla="*/ 1118 w 3256"/>
                <a:gd name="connsiteY386" fmla="*/ 2657 h 2674"/>
                <a:gd name="connsiteX387" fmla="*/ 1133 w 3256"/>
                <a:gd name="connsiteY387" fmla="*/ 2663 h 2674"/>
                <a:gd name="connsiteX388" fmla="*/ 1148 w 3256"/>
                <a:gd name="connsiteY388" fmla="*/ 2668 h 2674"/>
                <a:gd name="connsiteX389" fmla="*/ 1163 w 3256"/>
                <a:gd name="connsiteY389" fmla="*/ 2672 h 2674"/>
                <a:gd name="connsiteX390" fmla="*/ 1181 w 3256"/>
                <a:gd name="connsiteY390" fmla="*/ 2674 h 2674"/>
                <a:gd name="connsiteX391" fmla="*/ 1200 w 3256"/>
                <a:gd name="connsiteY391" fmla="*/ 2674 h 2674"/>
                <a:gd name="connsiteX392" fmla="*/ 1220 w 3256"/>
                <a:gd name="connsiteY392" fmla="*/ 2670 h 2674"/>
                <a:gd name="connsiteX393" fmla="*/ 1228 w 3256"/>
                <a:gd name="connsiteY393" fmla="*/ 2668 h 2674"/>
                <a:gd name="connsiteX394" fmla="*/ 1235 w 3256"/>
                <a:gd name="connsiteY394" fmla="*/ 2666 h 2674"/>
                <a:gd name="connsiteX395" fmla="*/ 1242 w 3256"/>
                <a:gd name="connsiteY395" fmla="*/ 2665 h 2674"/>
                <a:gd name="connsiteX396" fmla="*/ 1252 w 3256"/>
                <a:gd name="connsiteY396" fmla="*/ 2661 h 2674"/>
                <a:gd name="connsiteX397" fmla="*/ 1259 w 3256"/>
                <a:gd name="connsiteY397" fmla="*/ 2657 h 2674"/>
                <a:gd name="connsiteX398" fmla="*/ 1267 w 3256"/>
                <a:gd name="connsiteY398" fmla="*/ 2655 h 2674"/>
                <a:gd name="connsiteX399" fmla="*/ 1274 w 3256"/>
                <a:gd name="connsiteY399" fmla="*/ 2652 h 2674"/>
                <a:gd name="connsiteX400" fmla="*/ 1281 w 3256"/>
                <a:gd name="connsiteY400" fmla="*/ 2648 h 2674"/>
                <a:gd name="connsiteX401" fmla="*/ 1292 w 3256"/>
                <a:gd name="connsiteY401" fmla="*/ 2642 h 2674"/>
                <a:gd name="connsiteX402" fmla="*/ 1304 w 3256"/>
                <a:gd name="connsiteY402" fmla="*/ 2637 h 2674"/>
                <a:gd name="connsiteX403" fmla="*/ 1315 w 3256"/>
                <a:gd name="connsiteY403" fmla="*/ 2633 h 2674"/>
                <a:gd name="connsiteX404" fmla="*/ 1326 w 3256"/>
                <a:gd name="connsiteY404" fmla="*/ 2629 h 2674"/>
                <a:gd name="connsiteX405" fmla="*/ 1337 w 3256"/>
                <a:gd name="connsiteY405" fmla="*/ 2626 h 2674"/>
                <a:gd name="connsiteX406" fmla="*/ 1348 w 3256"/>
                <a:gd name="connsiteY406" fmla="*/ 2624 h 2674"/>
                <a:gd name="connsiteX407" fmla="*/ 1359 w 3256"/>
                <a:gd name="connsiteY407" fmla="*/ 2622 h 2674"/>
                <a:gd name="connsiteX408" fmla="*/ 1370 w 3256"/>
                <a:gd name="connsiteY408" fmla="*/ 2622 h 2674"/>
                <a:gd name="connsiteX409" fmla="*/ 1378 w 3256"/>
                <a:gd name="connsiteY409" fmla="*/ 2624 h 2674"/>
                <a:gd name="connsiteX410" fmla="*/ 1387 w 3256"/>
                <a:gd name="connsiteY410" fmla="*/ 2626 h 2674"/>
                <a:gd name="connsiteX411" fmla="*/ 1396 w 3256"/>
                <a:gd name="connsiteY411" fmla="*/ 2631 h 2674"/>
                <a:gd name="connsiteX412" fmla="*/ 1405 w 3256"/>
                <a:gd name="connsiteY412" fmla="*/ 2635 h 2674"/>
                <a:gd name="connsiteX413" fmla="*/ 1417 w 3256"/>
                <a:gd name="connsiteY413" fmla="*/ 2640 h 2674"/>
                <a:gd name="connsiteX414" fmla="*/ 1428 w 3256"/>
                <a:gd name="connsiteY414" fmla="*/ 2646 h 2674"/>
                <a:gd name="connsiteX415" fmla="*/ 1439 w 3256"/>
                <a:gd name="connsiteY415" fmla="*/ 2650 h 2674"/>
                <a:gd name="connsiteX416" fmla="*/ 1452 w 3256"/>
                <a:gd name="connsiteY416" fmla="*/ 2652 h 2674"/>
                <a:gd name="connsiteX417" fmla="*/ 1472 w 3256"/>
                <a:gd name="connsiteY417" fmla="*/ 2653 h 2674"/>
                <a:gd name="connsiteX418" fmla="*/ 1492 w 3256"/>
                <a:gd name="connsiteY418" fmla="*/ 2653 h 2674"/>
                <a:gd name="connsiteX419" fmla="*/ 1511 w 3256"/>
                <a:gd name="connsiteY419" fmla="*/ 2650 h 2674"/>
                <a:gd name="connsiteX420" fmla="*/ 1531 w 3256"/>
                <a:gd name="connsiteY420" fmla="*/ 2646 h 2674"/>
                <a:gd name="connsiteX421" fmla="*/ 1550 w 3256"/>
                <a:gd name="connsiteY421" fmla="*/ 2642 h 2674"/>
                <a:gd name="connsiteX422" fmla="*/ 1568 w 3256"/>
                <a:gd name="connsiteY422" fmla="*/ 2635 h 2674"/>
                <a:gd name="connsiteX423" fmla="*/ 1587 w 3256"/>
                <a:gd name="connsiteY423" fmla="*/ 2629 h 2674"/>
                <a:gd name="connsiteX424" fmla="*/ 1605 w 3256"/>
                <a:gd name="connsiteY424" fmla="*/ 2622 h 2674"/>
                <a:gd name="connsiteX425" fmla="*/ 1631 w 3256"/>
                <a:gd name="connsiteY425" fmla="*/ 2613 h 2674"/>
                <a:gd name="connsiteX426" fmla="*/ 1657 w 3256"/>
                <a:gd name="connsiteY426" fmla="*/ 2605 h 2674"/>
                <a:gd name="connsiteX427" fmla="*/ 1681 w 3256"/>
                <a:gd name="connsiteY427" fmla="*/ 2598 h 2674"/>
                <a:gd name="connsiteX428" fmla="*/ 1705 w 3256"/>
                <a:gd name="connsiteY428" fmla="*/ 2590 h 2674"/>
                <a:gd name="connsiteX429" fmla="*/ 1730 w 3256"/>
                <a:gd name="connsiteY429" fmla="*/ 2587 h 2674"/>
                <a:gd name="connsiteX430" fmla="*/ 1754 w 3256"/>
                <a:gd name="connsiteY430" fmla="*/ 2581 h 2674"/>
                <a:gd name="connsiteX431" fmla="*/ 1776 w 3256"/>
                <a:gd name="connsiteY431" fmla="*/ 2577 h 2674"/>
                <a:gd name="connsiteX432" fmla="*/ 1800 w 3256"/>
                <a:gd name="connsiteY432" fmla="*/ 2576 h 2674"/>
                <a:gd name="connsiteX433" fmla="*/ 1948 w 3256"/>
                <a:gd name="connsiteY433" fmla="*/ 2559 h 2674"/>
                <a:gd name="connsiteX434" fmla="*/ 2100 w 3256"/>
                <a:gd name="connsiteY434" fmla="*/ 2544 h 2674"/>
                <a:gd name="connsiteX435" fmla="*/ 2169 w 3256"/>
                <a:gd name="connsiteY435" fmla="*/ 2537 h 2674"/>
                <a:gd name="connsiteX436" fmla="*/ 2187 w 3256"/>
                <a:gd name="connsiteY436" fmla="*/ 2535 h 2674"/>
                <a:gd name="connsiteX437" fmla="*/ 2207 w 3256"/>
                <a:gd name="connsiteY437" fmla="*/ 2533 h 2674"/>
                <a:gd name="connsiteX438" fmla="*/ 2226 w 3256"/>
                <a:gd name="connsiteY438" fmla="*/ 2531 h 2674"/>
                <a:gd name="connsiteX439" fmla="*/ 2244 w 3256"/>
                <a:gd name="connsiteY439" fmla="*/ 2529 h 2674"/>
                <a:gd name="connsiteX440" fmla="*/ 2265 w 3256"/>
                <a:gd name="connsiteY440" fmla="*/ 2527 h 2674"/>
                <a:gd name="connsiteX441" fmla="*/ 2283 w 3256"/>
                <a:gd name="connsiteY441" fmla="*/ 2527 h 2674"/>
                <a:gd name="connsiteX442" fmla="*/ 2302 w 3256"/>
                <a:gd name="connsiteY442" fmla="*/ 2527 h 2674"/>
                <a:gd name="connsiteX443" fmla="*/ 2320 w 3256"/>
                <a:gd name="connsiteY443" fmla="*/ 2527 h 2674"/>
                <a:gd name="connsiteX444" fmla="*/ 2322 w 3256"/>
                <a:gd name="connsiteY444" fmla="*/ 2527 h 2674"/>
                <a:gd name="connsiteX445" fmla="*/ 2324 w 3256"/>
                <a:gd name="connsiteY445" fmla="*/ 2526 h 2674"/>
                <a:gd name="connsiteX446" fmla="*/ 2326 w 3256"/>
                <a:gd name="connsiteY446" fmla="*/ 2522 h 2674"/>
                <a:gd name="connsiteX447" fmla="*/ 2326 w 3256"/>
                <a:gd name="connsiteY447" fmla="*/ 2520 h 2674"/>
                <a:gd name="connsiteX448" fmla="*/ 2326 w 3256"/>
                <a:gd name="connsiteY448" fmla="*/ 2518 h 2674"/>
                <a:gd name="connsiteX449" fmla="*/ 2326 w 3256"/>
                <a:gd name="connsiteY449" fmla="*/ 2516 h 2674"/>
                <a:gd name="connsiteX450" fmla="*/ 2322 w 3256"/>
                <a:gd name="connsiteY450" fmla="*/ 2514 h 2674"/>
                <a:gd name="connsiteX451" fmla="*/ 2320 w 3256"/>
                <a:gd name="connsiteY451" fmla="*/ 2514 h 2674"/>
                <a:gd name="connsiteX452" fmla="*/ 2313 w 3256"/>
                <a:gd name="connsiteY452" fmla="*/ 2514 h 2674"/>
                <a:gd name="connsiteX453" fmla="*/ 2306 w 3256"/>
                <a:gd name="connsiteY453" fmla="*/ 2514 h 2674"/>
                <a:gd name="connsiteX454" fmla="*/ 2298 w 3256"/>
                <a:gd name="connsiteY454" fmla="*/ 2514 h 2674"/>
                <a:gd name="connsiteX455" fmla="*/ 2291 w 3256"/>
                <a:gd name="connsiteY455" fmla="*/ 2514 h 2674"/>
                <a:gd name="connsiteX456" fmla="*/ 2281 w 3256"/>
                <a:gd name="connsiteY456" fmla="*/ 2514 h 2674"/>
                <a:gd name="connsiteX457" fmla="*/ 2274 w 3256"/>
                <a:gd name="connsiteY457" fmla="*/ 2514 h 2674"/>
                <a:gd name="connsiteX458" fmla="*/ 2267 w 3256"/>
                <a:gd name="connsiteY458" fmla="*/ 2514 h 2674"/>
                <a:gd name="connsiteX459" fmla="*/ 2259 w 3256"/>
                <a:gd name="connsiteY459" fmla="*/ 2514 h 2674"/>
                <a:gd name="connsiteX460" fmla="*/ 2270 w 3256"/>
                <a:gd name="connsiteY460" fmla="*/ 2513 h 2674"/>
                <a:gd name="connsiteX461" fmla="*/ 2281 w 3256"/>
                <a:gd name="connsiteY461" fmla="*/ 2511 h 2674"/>
                <a:gd name="connsiteX462" fmla="*/ 2293 w 3256"/>
                <a:gd name="connsiteY462" fmla="*/ 2509 h 2674"/>
                <a:gd name="connsiteX463" fmla="*/ 2304 w 3256"/>
                <a:gd name="connsiteY463" fmla="*/ 2507 h 2674"/>
                <a:gd name="connsiteX464" fmla="*/ 2315 w 3256"/>
                <a:gd name="connsiteY464" fmla="*/ 2503 h 2674"/>
                <a:gd name="connsiteX465" fmla="*/ 2326 w 3256"/>
                <a:gd name="connsiteY465" fmla="*/ 2501 h 2674"/>
                <a:gd name="connsiteX466" fmla="*/ 2337 w 3256"/>
                <a:gd name="connsiteY466" fmla="*/ 2498 h 2674"/>
                <a:gd name="connsiteX467" fmla="*/ 2348 w 3256"/>
                <a:gd name="connsiteY467" fmla="*/ 2496 h 2674"/>
                <a:gd name="connsiteX468" fmla="*/ 2350 w 3256"/>
                <a:gd name="connsiteY468" fmla="*/ 2494 h 2674"/>
                <a:gd name="connsiteX469" fmla="*/ 2352 w 3256"/>
                <a:gd name="connsiteY469" fmla="*/ 2492 h 2674"/>
                <a:gd name="connsiteX470" fmla="*/ 2354 w 3256"/>
                <a:gd name="connsiteY470" fmla="*/ 2490 h 2674"/>
                <a:gd name="connsiteX471" fmla="*/ 2354 w 3256"/>
                <a:gd name="connsiteY471" fmla="*/ 2489 h 2674"/>
                <a:gd name="connsiteX472" fmla="*/ 2354 w 3256"/>
                <a:gd name="connsiteY472" fmla="*/ 2489 h 2674"/>
                <a:gd name="connsiteX473" fmla="*/ 2354 w 3256"/>
                <a:gd name="connsiteY473" fmla="*/ 2489 h 2674"/>
                <a:gd name="connsiteX474" fmla="*/ 2354 w 3256"/>
                <a:gd name="connsiteY474" fmla="*/ 2489 h 2674"/>
                <a:gd name="connsiteX475" fmla="*/ 2354 w 3256"/>
                <a:gd name="connsiteY475" fmla="*/ 2487 h 2674"/>
                <a:gd name="connsiteX476" fmla="*/ 2352 w 3256"/>
                <a:gd name="connsiteY476" fmla="*/ 2485 h 2674"/>
                <a:gd name="connsiteX477" fmla="*/ 2350 w 3256"/>
                <a:gd name="connsiteY477" fmla="*/ 2483 h 2674"/>
                <a:gd name="connsiteX478" fmla="*/ 2346 w 3256"/>
                <a:gd name="connsiteY478" fmla="*/ 2483 h 2674"/>
                <a:gd name="connsiteX479" fmla="*/ 2344 w 3256"/>
                <a:gd name="connsiteY479" fmla="*/ 2483 h 2674"/>
                <a:gd name="connsiteX480" fmla="*/ 2311 w 3256"/>
                <a:gd name="connsiteY480" fmla="*/ 2492 h 2674"/>
                <a:gd name="connsiteX481" fmla="*/ 2278 w 3256"/>
                <a:gd name="connsiteY481" fmla="*/ 2500 h 2674"/>
                <a:gd name="connsiteX482" fmla="*/ 2244 w 3256"/>
                <a:gd name="connsiteY482" fmla="*/ 2505 h 2674"/>
                <a:gd name="connsiteX483" fmla="*/ 2209 w 3256"/>
                <a:gd name="connsiteY483" fmla="*/ 2509 h 2674"/>
                <a:gd name="connsiteX484" fmla="*/ 2174 w 3256"/>
                <a:gd name="connsiteY484" fmla="*/ 2513 h 2674"/>
                <a:gd name="connsiteX485" fmla="*/ 2141 w 3256"/>
                <a:gd name="connsiteY485" fmla="*/ 2514 h 2674"/>
                <a:gd name="connsiteX486" fmla="*/ 2106 w 3256"/>
                <a:gd name="connsiteY486" fmla="*/ 2514 h 2674"/>
                <a:gd name="connsiteX487" fmla="*/ 2070 w 3256"/>
                <a:gd name="connsiteY487" fmla="*/ 2514 h 2674"/>
                <a:gd name="connsiteX488" fmla="*/ 2035 w 3256"/>
                <a:gd name="connsiteY488" fmla="*/ 2513 h 2674"/>
                <a:gd name="connsiteX489" fmla="*/ 1998 w 3256"/>
                <a:gd name="connsiteY489" fmla="*/ 2511 h 2674"/>
                <a:gd name="connsiteX490" fmla="*/ 1963 w 3256"/>
                <a:gd name="connsiteY490" fmla="*/ 2509 h 2674"/>
                <a:gd name="connsiteX491" fmla="*/ 1928 w 3256"/>
                <a:gd name="connsiteY491" fmla="*/ 2505 h 2674"/>
                <a:gd name="connsiteX492" fmla="*/ 1893 w 3256"/>
                <a:gd name="connsiteY492" fmla="*/ 2501 h 2674"/>
                <a:gd name="connsiteX493" fmla="*/ 1856 w 3256"/>
                <a:gd name="connsiteY493" fmla="*/ 2498 h 2674"/>
                <a:gd name="connsiteX494" fmla="*/ 1820 w 3256"/>
                <a:gd name="connsiteY494" fmla="*/ 2494 h 2674"/>
                <a:gd name="connsiteX495" fmla="*/ 1785 w 3256"/>
                <a:gd name="connsiteY495" fmla="*/ 2490 h 2674"/>
                <a:gd name="connsiteX496" fmla="*/ 1633 w 3256"/>
                <a:gd name="connsiteY496" fmla="*/ 2476 h 2674"/>
                <a:gd name="connsiteX497" fmla="*/ 1609 w 3256"/>
                <a:gd name="connsiteY497" fmla="*/ 2474 h 2674"/>
                <a:gd name="connsiteX498" fmla="*/ 1585 w 3256"/>
                <a:gd name="connsiteY498" fmla="*/ 2472 h 2674"/>
                <a:gd name="connsiteX499" fmla="*/ 1559 w 3256"/>
                <a:gd name="connsiteY499" fmla="*/ 2470 h 2674"/>
                <a:gd name="connsiteX500" fmla="*/ 1535 w 3256"/>
                <a:gd name="connsiteY500" fmla="*/ 2470 h 2674"/>
                <a:gd name="connsiteX501" fmla="*/ 1511 w 3256"/>
                <a:gd name="connsiteY501" fmla="*/ 2470 h 2674"/>
                <a:gd name="connsiteX502" fmla="*/ 1485 w 3256"/>
                <a:gd name="connsiteY502" fmla="*/ 2470 h 2674"/>
                <a:gd name="connsiteX503" fmla="*/ 1461 w 3256"/>
                <a:gd name="connsiteY503" fmla="*/ 2470 h 2674"/>
                <a:gd name="connsiteX504" fmla="*/ 1437 w 3256"/>
                <a:gd name="connsiteY504" fmla="*/ 2470 h 2674"/>
                <a:gd name="connsiteX505" fmla="*/ 2626 w 3256"/>
                <a:gd name="connsiteY505" fmla="*/ 2012 h 2674"/>
                <a:gd name="connsiteX506" fmla="*/ 2665 w 3256"/>
                <a:gd name="connsiteY506" fmla="*/ 1905 h 2674"/>
                <a:gd name="connsiteX507" fmla="*/ 2665 w 3256"/>
                <a:gd name="connsiteY507" fmla="*/ 1834 h 2674"/>
                <a:gd name="connsiteX508" fmla="*/ 2656 w 3256"/>
                <a:gd name="connsiteY508" fmla="*/ 1788 h 2674"/>
                <a:gd name="connsiteX509" fmla="*/ 2637 w 3256"/>
                <a:gd name="connsiteY509" fmla="*/ 1762 h 2674"/>
                <a:gd name="connsiteX510" fmla="*/ 2617 w 3256"/>
                <a:gd name="connsiteY510" fmla="*/ 1751 h 2674"/>
                <a:gd name="connsiteX511" fmla="*/ 2594 w 3256"/>
                <a:gd name="connsiteY511" fmla="*/ 1751 h 2674"/>
                <a:gd name="connsiteX512" fmla="*/ 2574 w 3256"/>
                <a:gd name="connsiteY512" fmla="*/ 1757 h 2674"/>
                <a:gd name="connsiteX513" fmla="*/ 2559 w 3256"/>
                <a:gd name="connsiteY513" fmla="*/ 1762 h 2674"/>
                <a:gd name="connsiteX514" fmla="*/ 2554 w 3256"/>
                <a:gd name="connsiteY514" fmla="*/ 1766 h 2674"/>
                <a:gd name="connsiteX515" fmla="*/ 2552 w 3256"/>
                <a:gd name="connsiteY515" fmla="*/ 1788 h 2674"/>
                <a:gd name="connsiteX516" fmla="*/ 2543 w 3256"/>
                <a:gd name="connsiteY516" fmla="*/ 1816 h 2674"/>
                <a:gd name="connsiteX517" fmla="*/ 2528 w 3256"/>
                <a:gd name="connsiteY517" fmla="*/ 1846 h 2674"/>
                <a:gd name="connsiteX518" fmla="*/ 2509 w 3256"/>
                <a:gd name="connsiteY518" fmla="*/ 1873 h 2674"/>
                <a:gd name="connsiteX519" fmla="*/ 2491 w 3256"/>
                <a:gd name="connsiteY519" fmla="*/ 1901 h 2674"/>
                <a:gd name="connsiteX520" fmla="*/ 2476 w 3256"/>
                <a:gd name="connsiteY520" fmla="*/ 1922 h 2674"/>
                <a:gd name="connsiteX521" fmla="*/ 2463 w 3256"/>
                <a:gd name="connsiteY521" fmla="*/ 1936 h 2674"/>
                <a:gd name="connsiteX522" fmla="*/ 2459 w 3256"/>
                <a:gd name="connsiteY522" fmla="*/ 1942 h 2674"/>
                <a:gd name="connsiteX523" fmla="*/ 1791 w 3256"/>
                <a:gd name="connsiteY523" fmla="*/ 2209 h 2674"/>
                <a:gd name="connsiteX524" fmla="*/ 1783 w 3256"/>
                <a:gd name="connsiteY524" fmla="*/ 2209 h 2674"/>
                <a:gd name="connsiteX525" fmla="*/ 1776 w 3256"/>
                <a:gd name="connsiteY525" fmla="*/ 2207 h 2674"/>
                <a:gd name="connsiteX526" fmla="*/ 1768 w 3256"/>
                <a:gd name="connsiteY526" fmla="*/ 2207 h 2674"/>
                <a:gd name="connsiteX527" fmla="*/ 1761 w 3256"/>
                <a:gd name="connsiteY527" fmla="*/ 2205 h 2674"/>
                <a:gd name="connsiteX528" fmla="*/ 1754 w 3256"/>
                <a:gd name="connsiteY528" fmla="*/ 2205 h 2674"/>
                <a:gd name="connsiteX529" fmla="*/ 1746 w 3256"/>
                <a:gd name="connsiteY529" fmla="*/ 2205 h 2674"/>
                <a:gd name="connsiteX530" fmla="*/ 1739 w 3256"/>
                <a:gd name="connsiteY530" fmla="*/ 2203 h 2674"/>
                <a:gd name="connsiteX531" fmla="*/ 1731 w 3256"/>
                <a:gd name="connsiteY531" fmla="*/ 2203 h 2674"/>
                <a:gd name="connsiteX532" fmla="*/ 1502 w 3256"/>
                <a:gd name="connsiteY532" fmla="*/ 1571 h 2674"/>
                <a:gd name="connsiteX533" fmla="*/ 944 w 3256"/>
                <a:gd name="connsiteY533" fmla="*/ 1531 h 2674"/>
                <a:gd name="connsiteX534" fmla="*/ 946 w 3256"/>
                <a:gd name="connsiteY534" fmla="*/ 1531 h 2674"/>
                <a:gd name="connsiteX535" fmla="*/ 948 w 3256"/>
                <a:gd name="connsiteY535" fmla="*/ 1529 h 2674"/>
                <a:gd name="connsiteX536" fmla="*/ 948 w 3256"/>
                <a:gd name="connsiteY536" fmla="*/ 1529 h 2674"/>
                <a:gd name="connsiteX537" fmla="*/ 948 w 3256"/>
                <a:gd name="connsiteY537" fmla="*/ 1529 h 2674"/>
                <a:gd name="connsiteX538" fmla="*/ 828 w 3256"/>
                <a:gd name="connsiteY538" fmla="*/ 1479 h 2674"/>
                <a:gd name="connsiteX539" fmla="*/ 868 w 3256"/>
                <a:gd name="connsiteY539" fmla="*/ 1318 h 2674"/>
                <a:gd name="connsiteX540" fmla="*/ 1398 w 3256"/>
                <a:gd name="connsiteY540" fmla="*/ 1388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3184 w 3256"/>
                <a:gd name="connsiteY537" fmla="*/ 1671 h 2674"/>
                <a:gd name="connsiteX538" fmla="*/ 2489 w 3256"/>
                <a:gd name="connsiteY538" fmla="*/ 1488 h 2674"/>
                <a:gd name="connsiteX539" fmla="*/ 2650 w 3256"/>
                <a:gd name="connsiteY539" fmla="*/ 1641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3184 w 3256"/>
                <a:gd name="connsiteY537" fmla="*/ 1671 h 2674"/>
                <a:gd name="connsiteX538" fmla="*/ 2489 w 3256"/>
                <a:gd name="connsiteY538" fmla="*/ 1488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2489 w 3256"/>
                <a:gd name="connsiteY537" fmla="*/ 1488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2489 w 3256"/>
                <a:gd name="connsiteY537" fmla="*/ 1249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2512 w 3256"/>
                <a:gd name="connsiteY535" fmla="*/ 1148 h 2674"/>
                <a:gd name="connsiteX536" fmla="*/ 3250 w 3256"/>
                <a:gd name="connsiteY536" fmla="*/ 1699 h 2674"/>
                <a:gd name="connsiteX537" fmla="*/ 3256 w 3256"/>
                <a:gd name="connsiteY537" fmla="*/ 1673 h 2674"/>
                <a:gd name="connsiteX538" fmla="*/ 2489 w 3256"/>
                <a:gd name="connsiteY538" fmla="*/ 1249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2221 w 3256"/>
                <a:gd name="connsiteY535" fmla="*/ 1250 h 2674"/>
                <a:gd name="connsiteX536" fmla="*/ 2512 w 3256"/>
                <a:gd name="connsiteY536" fmla="*/ 1148 h 2674"/>
                <a:gd name="connsiteX537" fmla="*/ 3250 w 3256"/>
                <a:gd name="connsiteY537" fmla="*/ 1699 h 2674"/>
                <a:gd name="connsiteX538" fmla="*/ 3256 w 3256"/>
                <a:gd name="connsiteY538" fmla="*/ 1673 h 2674"/>
                <a:gd name="connsiteX539" fmla="*/ 2489 w 3256"/>
                <a:gd name="connsiteY539"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221 w 3621"/>
                <a:gd name="connsiteY535" fmla="*/ 1250 h 2674"/>
                <a:gd name="connsiteX536" fmla="*/ 2512 w 3621"/>
                <a:gd name="connsiteY536" fmla="*/ 1148 h 2674"/>
                <a:gd name="connsiteX537" fmla="*/ 3250 w 3621"/>
                <a:gd name="connsiteY537" fmla="*/ 1699 h 2674"/>
                <a:gd name="connsiteX538" fmla="*/ 3256 w 3621"/>
                <a:gd name="connsiteY538" fmla="*/ 1673 h 2674"/>
                <a:gd name="connsiteX539" fmla="*/ 3493 w 3621"/>
                <a:gd name="connsiteY539" fmla="*/ 1211 h 2674"/>
                <a:gd name="connsiteX540" fmla="*/ 2489 w 3621"/>
                <a:gd name="connsiteY540"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221 w 3621"/>
                <a:gd name="connsiteY535" fmla="*/ 1250 h 2674"/>
                <a:gd name="connsiteX536" fmla="*/ 2512 w 3621"/>
                <a:gd name="connsiteY536" fmla="*/ 1148 h 2674"/>
                <a:gd name="connsiteX537" fmla="*/ 3250 w 3621"/>
                <a:gd name="connsiteY537" fmla="*/ 1699 h 2674"/>
                <a:gd name="connsiteX538" fmla="*/ 3256 w 3621"/>
                <a:gd name="connsiteY538" fmla="*/ 1195 h 2674"/>
                <a:gd name="connsiteX539" fmla="*/ 3493 w 3621"/>
                <a:gd name="connsiteY539" fmla="*/ 1211 h 2674"/>
                <a:gd name="connsiteX540" fmla="*/ 2489 w 3621"/>
                <a:gd name="connsiteY540"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221 w 3621"/>
                <a:gd name="connsiteY535" fmla="*/ 1250 h 2674"/>
                <a:gd name="connsiteX536" fmla="*/ 2512 w 3621"/>
                <a:gd name="connsiteY536" fmla="*/ 1148 h 2674"/>
                <a:gd name="connsiteX537" fmla="*/ 3250 w 3621"/>
                <a:gd name="connsiteY537" fmla="*/ 1221 h 2674"/>
                <a:gd name="connsiteX538" fmla="*/ 3256 w 3621"/>
                <a:gd name="connsiteY538" fmla="*/ 1195 h 2674"/>
                <a:gd name="connsiteX539" fmla="*/ 3493 w 3621"/>
                <a:gd name="connsiteY539" fmla="*/ 1211 h 2674"/>
                <a:gd name="connsiteX540" fmla="*/ 2489 w 3621"/>
                <a:gd name="connsiteY540"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609 w 3621"/>
                <a:gd name="connsiteY541" fmla="*/ 1197 h 2674"/>
                <a:gd name="connsiteX542" fmla="*/ 2489 w 3621"/>
                <a:gd name="connsiteY542"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66 w 3621"/>
                <a:gd name="connsiteY541" fmla="*/ 1179 h 2674"/>
                <a:gd name="connsiteX542" fmla="*/ 2609 w 3621"/>
                <a:gd name="connsiteY542" fmla="*/ 1197 h 2674"/>
                <a:gd name="connsiteX543" fmla="*/ 2489 w 3621"/>
                <a:gd name="connsiteY543"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338 w 3621"/>
                <a:gd name="connsiteY541" fmla="*/ 1179 h 2674"/>
                <a:gd name="connsiteX542" fmla="*/ 2466 w 3621"/>
                <a:gd name="connsiteY542" fmla="*/ 1179 h 2674"/>
                <a:gd name="connsiteX543" fmla="*/ 2609 w 3621"/>
                <a:gd name="connsiteY543" fmla="*/ 1197 h 2674"/>
                <a:gd name="connsiteX544" fmla="*/ 2489 w 3621"/>
                <a:gd name="connsiteY544" fmla="*/ 1249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275 h 2674"/>
                <a:gd name="connsiteX535" fmla="*/ 2493 w 3256"/>
                <a:gd name="connsiteY535" fmla="*/ 1130 h 2674"/>
                <a:gd name="connsiteX536" fmla="*/ 2221 w 3256"/>
                <a:gd name="connsiteY536" fmla="*/ 1250 h 2674"/>
                <a:gd name="connsiteX537" fmla="*/ 2512 w 3256"/>
                <a:gd name="connsiteY537" fmla="*/ 1148 h 2674"/>
                <a:gd name="connsiteX538" fmla="*/ 3250 w 3256"/>
                <a:gd name="connsiteY538" fmla="*/ 1221 h 2674"/>
                <a:gd name="connsiteX539" fmla="*/ 3256 w 3256"/>
                <a:gd name="connsiteY539" fmla="*/ 1195 h 2674"/>
                <a:gd name="connsiteX540" fmla="*/ 1729 w 3256"/>
                <a:gd name="connsiteY540" fmla="*/ 1211 h 2674"/>
                <a:gd name="connsiteX541" fmla="*/ 2338 w 3256"/>
                <a:gd name="connsiteY541" fmla="*/ 1179 h 2674"/>
                <a:gd name="connsiteX542" fmla="*/ 2466 w 3256"/>
                <a:gd name="connsiteY542" fmla="*/ 1179 h 2674"/>
                <a:gd name="connsiteX543" fmla="*/ 2609 w 3256"/>
                <a:gd name="connsiteY543" fmla="*/ 1197 h 2674"/>
                <a:gd name="connsiteX544" fmla="*/ 2489 w 3256"/>
                <a:gd name="connsiteY544" fmla="*/ 1249 h 2674"/>
                <a:gd name="connsiteX0" fmla="*/ 1631 w 3252"/>
                <a:gd name="connsiteY0" fmla="*/ 1266 h 2674"/>
                <a:gd name="connsiteX1" fmla="*/ 1624 w 3252"/>
                <a:gd name="connsiteY1" fmla="*/ 1260 h 2674"/>
                <a:gd name="connsiteX2" fmla="*/ 1617 w 3252"/>
                <a:gd name="connsiteY2" fmla="*/ 1255 h 2674"/>
                <a:gd name="connsiteX3" fmla="*/ 1605 w 3252"/>
                <a:gd name="connsiteY3" fmla="*/ 1253 h 2674"/>
                <a:gd name="connsiteX4" fmla="*/ 1594 w 3252"/>
                <a:gd name="connsiteY4" fmla="*/ 1251 h 2674"/>
                <a:gd name="connsiteX5" fmla="*/ 1591 w 3252"/>
                <a:gd name="connsiteY5" fmla="*/ 1251 h 2674"/>
                <a:gd name="connsiteX6" fmla="*/ 1587 w 3252"/>
                <a:gd name="connsiteY6" fmla="*/ 1251 h 2674"/>
                <a:gd name="connsiteX7" fmla="*/ 1583 w 3252"/>
                <a:gd name="connsiteY7" fmla="*/ 1251 h 2674"/>
                <a:gd name="connsiteX8" fmla="*/ 1580 w 3252"/>
                <a:gd name="connsiteY8" fmla="*/ 1253 h 2674"/>
                <a:gd name="connsiteX9" fmla="*/ 1528 w 3252"/>
                <a:gd name="connsiteY9" fmla="*/ 1238 h 2674"/>
                <a:gd name="connsiteX10" fmla="*/ 1524 w 3252"/>
                <a:gd name="connsiteY10" fmla="*/ 1217 h 2674"/>
                <a:gd name="connsiteX11" fmla="*/ 1515 w 3252"/>
                <a:gd name="connsiteY11" fmla="*/ 1199 h 2674"/>
                <a:gd name="connsiteX12" fmla="*/ 1500 w 3252"/>
                <a:gd name="connsiteY12" fmla="*/ 1188 h 2674"/>
                <a:gd name="connsiteX13" fmla="*/ 1483 w 3252"/>
                <a:gd name="connsiteY13" fmla="*/ 1184 h 2674"/>
                <a:gd name="connsiteX14" fmla="*/ 1468 w 3252"/>
                <a:gd name="connsiteY14" fmla="*/ 1188 h 2674"/>
                <a:gd name="connsiteX15" fmla="*/ 1455 w 3252"/>
                <a:gd name="connsiteY15" fmla="*/ 1195 h 2674"/>
                <a:gd name="connsiteX16" fmla="*/ 1446 w 3252"/>
                <a:gd name="connsiteY16" fmla="*/ 1208 h 2674"/>
                <a:gd name="connsiteX17" fmla="*/ 1441 w 3252"/>
                <a:gd name="connsiteY17" fmla="*/ 1223 h 2674"/>
                <a:gd name="connsiteX18" fmla="*/ 1431 w 3252"/>
                <a:gd name="connsiteY18" fmla="*/ 1225 h 2674"/>
                <a:gd name="connsiteX19" fmla="*/ 1407 w 3252"/>
                <a:gd name="connsiteY19" fmla="*/ 1227 h 2674"/>
                <a:gd name="connsiteX20" fmla="*/ 1389 w 3252"/>
                <a:gd name="connsiteY20" fmla="*/ 1229 h 2674"/>
                <a:gd name="connsiteX21" fmla="*/ 1376 w 3252"/>
                <a:gd name="connsiteY21" fmla="*/ 1232 h 2674"/>
                <a:gd name="connsiteX22" fmla="*/ 1367 w 3252"/>
                <a:gd name="connsiteY22" fmla="*/ 1236 h 2674"/>
                <a:gd name="connsiteX23" fmla="*/ 1359 w 3252"/>
                <a:gd name="connsiteY23" fmla="*/ 1238 h 2674"/>
                <a:gd name="connsiteX24" fmla="*/ 1355 w 3252"/>
                <a:gd name="connsiteY24" fmla="*/ 1242 h 2674"/>
                <a:gd name="connsiteX25" fmla="*/ 1354 w 3252"/>
                <a:gd name="connsiteY25" fmla="*/ 1245 h 2674"/>
                <a:gd name="connsiteX26" fmla="*/ 1352 w 3252"/>
                <a:gd name="connsiteY26" fmla="*/ 1247 h 2674"/>
                <a:gd name="connsiteX27" fmla="*/ 1348 w 3252"/>
                <a:gd name="connsiteY27" fmla="*/ 1253 h 2674"/>
                <a:gd name="connsiteX28" fmla="*/ 1346 w 3252"/>
                <a:gd name="connsiteY28" fmla="*/ 1264 h 2674"/>
                <a:gd name="connsiteX29" fmla="*/ 1342 w 3252"/>
                <a:gd name="connsiteY29" fmla="*/ 1275 h 2674"/>
                <a:gd name="connsiteX30" fmla="*/ 1339 w 3252"/>
                <a:gd name="connsiteY30" fmla="*/ 1286 h 2674"/>
                <a:gd name="connsiteX31" fmla="*/ 1330 w 3252"/>
                <a:gd name="connsiteY31" fmla="*/ 1282 h 2674"/>
                <a:gd name="connsiteX32" fmla="*/ 1311 w 3252"/>
                <a:gd name="connsiteY32" fmla="*/ 1279 h 2674"/>
                <a:gd name="connsiteX33" fmla="*/ 1285 w 3252"/>
                <a:gd name="connsiteY33" fmla="*/ 1271 h 2674"/>
                <a:gd name="connsiteX34" fmla="*/ 1254 w 3252"/>
                <a:gd name="connsiteY34" fmla="*/ 1262 h 2674"/>
                <a:gd name="connsiteX35" fmla="*/ 1218 w 3252"/>
                <a:gd name="connsiteY35" fmla="*/ 1253 h 2674"/>
                <a:gd name="connsiteX36" fmla="*/ 1176 w 3252"/>
                <a:gd name="connsiteY36" fmla="*/ 1240 h 2674"/>
                <a:gd name="connsiteX37" fmla="*/ 1131 w 3252"/>
                <a:gd name="connsiteY37" fmla="*/ 1227 h 2674"/>
                <a:gd name="connsiteX38" fmla="*/ 1085 w 3252"/>
                <a:gd name="connsiteY38" fmla="*/ 1214 h 2674"/>
                <a:gd name="connsiteX39" fmla="*/ 1035 w 3252"/>
                <a:gd name="connsiteY39" fmla="*/ 1201 h 2674"/>
                <a:gd name="connsiteX40" fmla="*/ 985 w 3252"/>
                <a:gd name="connsiteY40" fmla="*/ 1186 h 2674"/>
                <a:gd name="connsiteX41" fmla="*/ 933 w 3252"/>
                <a:gd name="connsiteY41" fmla="*/ 1171 h 2674"/>
                <a:gd name="connsiteX42" fmla="*/ 883 w 3252"/>
                <a:gd name="connsiteY42" fmla="*/ 1158 h 2674"/>
                <a:gd name="connsiteX43" fmla="*/ 835 w 3252"/>
                <a:gd name="connsiteY43" fmla="*/ 1143 h 2674"/>
                <a:gd name="connsiteX44" fmla="*/ 789 w 3252"/>
                <a:gd name="connsiteY44" fmla="*/ 1130 h 2674"/>
                <a:gd name="connsiteX45" fmla="*/ 746 w 3252"/>
                <a:gd name="connsiteY45" fmla="*/ 1117 h 2674"/>
                <a:gd name="connsiteX46" fmla="*/ 707 w 3252"/>
                <a:gd name="connsiteY46" fmla="*/ 1106 h 2674"/>
                <a:gd name="connsiteX47" fmla="*/ 754 w 3252"/>
                <a:gd name="connsiteY47" fmla="*/ 1104 h 2674"/>
                <a:gd name="connsiteX48" fmla="*/ 704 w 3252"/>
                <a:gd name="connsiteY48" fmla="*/ 1067 h 2674"/>
                <a:gd name="connsiteX49" fmla="*/ 744 w 3252"/>
                <a:gd name="connsiteY49" fmla="*/ 927 h 2674"/>
                <a:gd name="connsiteX50" fmla="*/ 761 w 3252"/>
                <a:gd name="connsiteY50" fmla="*/ 925 h 2674"/>
                <a:gd name="connsiteX51" fmla="*/ 776 w 3252"/>
                <a:gd name="connsiteY51" fmla="*/ 919 h 2674"/>
                <a:gd name="connsiteX52" fmla="*/ 791 w 3252"/>
                <a:gd name="connsiteY52" fmla="*/ 914 h 2674"/>
                <a:gd name="connsiteX53" fmla="*/ 804 w 3252"/>
                <a:gd name="connsiteY53" fmla="*/ 903 h 2674"/>
                <a:gd name="connsiteX54" fmla="*/ 815 w 3252"/>
                <a:gd name="connsiteY54" fmla="*/ 891 h 2674"/>
                <a:gd name="connsiteX55" fmla="*/ 826 w 3252"/>
                <a:gd name="connsiteY55" fmla="*/ 878 h 2674"/>
                <a:gd name="connsiteX56" fmla="*/ 837 w 3252"/>
                <a:gd name="connsiteY56" fmla="*/ 864 h 2674"/>
                <a:gd name="connsiteX57" fmla="*/ 846 w 3252"/>
                <a:gd name="connsiteY57" fmla="*/ 847 h 2674"/>
                <a:gd name="connsiteX58" fmla="*/ 852 w 3252"/>
                <a:gd name="connsiteY58" fmla="*/ 847 h 2674"/>
                <a:gd name="connsiteX59" fmla="*/ 857 w 3252"/>
                <a:gd name="connsiteY59" fmla="*/ 845 h 2674"/>
                <a:gd name="connsiteX60" fmla="*/ 863 w 3252"/>
                <a:gd name="connsiteY60" fmla="*/ 845 h 2674"/>
                <a:gd name="connsiteX61" fmla="*/ 868 w 3252"/>
                <a:gd name="connsiteY61" fmla="*/ 843 h 2674"/>
                <a:gd name="connsiteX62" fmla="*/ 870 w 3252"/>
                <a:gd name="connsiteY62" fmla="*/ 845 h 2674"/>
                <a:gd name="connsiteX63" fmla="*/ 872 w 3252"/>
                <a:gd name="connsiteY63" fmla="*/ 845 h 2674"/>
                <a:gd name="connsiteX64" fmla="*/ 874 w 3252"/>
                <a:gd name="connsiteY64" fmla="*/ 847 h 2674"/>
                <a:gd name="connsiteX65" fmla="*/ 876 w 3252"/>
                <a:gd name="connsiteY65" fmla="*/ 849 h 2674"/>
                <a:gd name="connsiteX66" fmla="*/ 917 w 3252"/>
                <a:gd name="connsiteY66" fmla="*/ 856 h 2674"/>
                <a:gd name="connsiteX67" fmla="*/ 955 w 3252"/>
                <a:gd name="connsiteY67" fmla="*/ 851 h 2674"/>
                <a:gd name="connsiteX68" fmla="*/ 991 w 3252"/>
                <a:gd name="connsiteY68" fmla="*/ 832 h 2674"/>
                <a:gd name="connsiteX69" fmla="*/ 1020 w 3252"/>
                <a:gd name="connsiteY69" fmla="*/ 804 h 2674"/>
                <a:gd name="connsiteX70" fmla="*/ 1046 w 3252"/>
                <a:gd name="connsiteY70" fmla="*/ 771 h 2674"/>
                <a:gd name="connsiteX71" fmla="*/ 1068 w 3252"/>
                <a:gd name="connsiteY71" fmla="*/ 732 h 2674"/>
                <a:gd name="connsiteX72" fmla="*/ 1085 w 3252"/>
                <a:gd name="connsiteY72" fmla="*/ 691 h 2674"/>
                <a:gd name="connsiteX73" fmla="*/ 1098 w 3252"/>
                <a:gd name="connsiteY73" fmla="*/ 651 h 2674"/>
                <a:gd name="connsiteX74" fmla="*/ 1104 w 3252"/>
                <a:gd name="connsiteY74" fmla="*/ 597 h 2674"/>
                <a:gd name="connsiteX75" fmla="*/ 1092 w 3252"/>
                <a:gd name="connsiteY75" fmla="*/ 545 h 2674"/>
                <a:gd name="connsiteX76" fmla="*/ 1072 w 3252"/>
                <a:gd name="connsiteY76" fmla="*/ 497 h 2674"/>
                <a:gd name="connsiteX77" fmla="*/ 1042 w 3252"/>
                <a:gd name="connsiteY77" fmla="*/ 449 h 2674"/>
                <a:gd name="connsiteX78" fmla="*/ 1009 w 3252"/>
                <a:gd name="connsiteY78" fmla="*/ 404 h 2674"/>
                <a:gd name="connsiteX79" fmla="*/ 974 w 3252"/>
                <a:gd name="connsiteY79" fmla="*/ 360 h 2674"/>
                <a:gd name="connsiteX80" fmla="*/ 942 w 3252"/>
                <a:gd name="connsiteY80" fmla="*/ 317 h 2674"/>
                <a:gd name="connsiteX81" fmla="*/ 915 w 3252"/>
                <a:gd name="connsiteY81" fmla="*/ 274 h 2674"/>
                <a:gd name="connsiteX82" fmla="*/ 915 w 3252"/>
                <a:gd name="connsiteY82" fmla="*/ 274 h 2674"/>
                <a:gd name="connsiteX83" fmla="*/ 915 w 3252"/>
                <a:gd name="connsiteY83" fmla="*/ 274 h 2674"/>
                <a:gd name="connsiteX84" fmla="*/ 915 w 3252"/>
                <a:gd name="connsiteY84" fmla="*/ 274 h 2674"/>
                <a:gd name="connsiteX85" fmla="*/ 915 w 3252"/>
                <a:gd name="connsiteY85" fmla="*/ 273 h 2674"/>
                <a:gd name="connsiteX86" fmla="*/ 922 w 3252"/>
                <a:gd name="connsiteY86" fmla="*/ 274 h 2674"/>
                <a:gd name="connsiteX87" fmla="*/ 928 w 3252"/>
                <a:gd name="connsiteY87" fmla="*/ 276 h 2674"/>
                <a:gd name="connsiteX88" fmla="*/ 931 w 3252"/>
                <a:gd name="connsiteY88" fmla="*/ 280 h 2674"/>
                <a:gd name="connsiteX89" fmla="*/ 935 w 3252"/>
                <a:gd name="connsiteY89" fmla="*/ 284 h 2674"/>
                <a:gd name="connsiteX90" fmla="*/ 941 w 3252"/>
                <a:gd name="connsiteY90" fmla="*/ 289 h 2674"/>
                <a:gd name="connsiteX91" fmla="*/ 952 w 3252"/>
                <a:gd name="connsiteY91" fmla="*/ 295 h 2674"/>
                <a:gd name="connsiteX92" fmla="*/ 965 w 3252"/>
                <a:gd name="connsiteY92" fmla="*/ 300 h 2674"/>
                <a:gd name="connsiteX93" fmla="*/ 978 w 3252"/>
                <a:gd name="connsiteY93" fmla="*/ 306 h 2674"/>
                <a:gd name="connsiteX94" fmla="*/ 992 w 3252"/>
                <a:gd name="connsiteY94" fmla="*/ 319 h 2674"/>
                <a:gd name="connsiteX95" fmla="*/ 1011 w 3252"/>
                <a:gd name="connsiteY95" fmla="*/ 330 h 2674"/>
                <a:gd name="connsiteX96" fmla="*/ 1024 w 3252"/>
                <a:gd name="connsiteY96" fmla="*/ 334 h 2674"/>
                <a:gd name="connsiteX97" fmla="*/ 1029 w 3252"/>
                <a:gd name="connsiteY97" fmla="*/ 332 h 2674"/>
                <a:gd name="connsiteX98" fmla="*/ 1024 w 3252"/>
                <a:gd name="connsiteY98" fmla="*/ 280 h 2674"/>
                <a:gd name="connsiteX99" fmla="*/ 1015 w 3252"/>
                <a:gd name="connsiteY99" fmla="*/ 230 h 2674"/>
                <a:gd name="connsiteX100" fmla="*/ 998 w 3252"/>
                <a:gd name="connsiteY100" fmla="*/ 184 h 2674"/>
                <a:gd name="connsiteX101" fmla="*/ 978 w 3252"/>
                <a:gd name="connsiteY101" fmla="*/ 139 h 2674"/>
                <a:gd name="connsiteX102" fmla="*/ 950 w 3252"/>
                <a:gd name="connsiteY102" fmla="*/ 100 h 2674"/>
                <a:gd name="connsiteX103" fmla="*/ 917 w 3252"/>
                <a:gd name="connsiteY103" fmla="*/ 65 h 2674"/>
                <a:gd name="connsiteX104" fmla="*/ 874 w 3252"/>
                <a:gd name="connsiteY104" fmla="*/ 37 h 2674"/>
                <a:gd name="connsiteX105" fmla="*/ 822 w 3252"/>
                <a:gd name="connsiteY105" fmla="*/ 17 h 2674"/>
                <a:gd name="connsiteX106" fmla="*/ 800 w 3252"/>
                <a:gd name="connsiteY106" fmla="*/ 11 h 2674"/>
                <a:gd name="connsiteX107" fmla="*/ 778 w 3252"/>
                <a:gd name="connsiteY107" fmla="*/ 6 h 2674"/>
                <a:gd name="connsiteX108" fmla="*/ 752 w 3252"/>
                <a:gd name="connsiteY108" fmla="*/ 4 h 2674"/>
                <a:gd name="connsiteX109" fmla="*/ 728 w 3252"/>
                <a:gd name="connsiteY109" fmla="*/ 2 h 2674"/>
                <a:gd name="connsiteX110" fmla="*/ 702 w 3252"/>
                <a:gd name="connsiteY110" fmla="*/ 0 h 2674"/>
                <a:gd name="connsiteX111" fmla="*/ 676 w 3252"/>
                <a:gd name="connsiteY111" fmla="*/ 2 h 2674"/>
                <a:gd name="connsiteX112" fmla="*/ 650 w 3252"/>
                <a:gd name="connsiteY112" fmla="*/ 4 h 2674"/>
                <a:gd name="connsiteX113" fmla="*/ 624 w 3252"/>
                <a:gd name="connsiteY113" fmla="*/ 9 h 2674"/>
                <a:gd name="connsiteX114" fmla="*/ 598 w 3252"/>
                <a:gd name="connsiteY114" fmla="*/ 15 h 2674"/>
                <a:gd name="connsiteX115" fmla="*/ 574 w 3252"/>
                <a:gd name="connsiteY115" fmla="*/ 22 h 2674"/>
                <a:gd name="connsiteX116" fmla="*/ 550 w 3252"/>
                <a:gd name="connsiteY116" fmla="*/ 32 h 2674"/>
                <a:gd name="connsiteX117" fmla="*/ 528 w 3252"/>
                <a:gd name="connsiteY117" fmla="*/ 43 h 2674"/>
                <a:gd name="connsiteX118" fmla="*/ 507 w 3252"/>
                <a:gd name="connsiteY118" fmla="*/ 56 h 2674"/>
                <a:gd name="connsiteX119" fmla="*/ 489 w 3252"/>
                <a:gd name="connsiteY119" fmla="*/ 69 h 2674"/>
                <a:gd name="connsiteX120" fmla="*/ 472 w 3252"/>
                <a:gd name="connsiteY120" fmla="*/ 85 h 2674"/>
                <a:gd name="connsiteX121" fmla="*/ 457 w 3252"/>
                <a:gd name="connsiteY121" fmla="*/ 104 h 2674"/>
                <a:gd name="connsiteX122" fmla="*/ 450 w 3252"/>
                <a:gd name="connsiteY122" fmla="*/ 100 h 2674"/>
                <a:gd name="connsiteX123" fmla="*/ 444 w 3252"/>
                <a:gd name="connsiteY123" fmla="*/ 98 h 2674"/>
                <a:gd name="connsiteX124" fmla="*/ 437 w 3252"/>
                <a:gd name="connsiteY124" fmla="*/ 97 h 2674"/>
                <a:gd name="connsiteX125" fmla="*/ 431 w 3252"/>
                <a:gd name="connsiteY125" fmla="*/ 98 h 2674"/>
                <a:gd name="connsiteX126" fmla="*/ 365 w 3252"/>
                <a:gd name="connsiteY126" fmla="*/ 148 h 2674"/>
                <a:gd name="connsiteX127" fmla="*/ 316 w 3252"/>
                <a:gd name="connsiteY127" fmla="*/ 211 h 2674"/>
                <a:gd name="connsiteX128" fmla="*/ 281 w 3252"/>
                <a:gd name="connsiteY128" fmla="*/ 284 h 2674"/>
                <a:gd name="connsiteX129" fmla="*/ 261 w 3252"/>
                <a:gd name="connsiteY129" fmla="*/ 361 h 2674"/>
                <a:gd name="connsiteX130" fmla="*/ 252 w 3252"/>
                <a:gd name="connsiteY130" fmla="*/ 445 h 2674"/>
                <a:gd name="connsiteX131" fmla="*/ 253 w 3252"/>
                <a:gd name="connsiteY131" fmla="*/ 528 h 2674"/>
                <a:gd name="connsiteX132" fmla="*/ 265 w 3252"/>
                <a:gd name="connsiteY132" fmla="*/ 610 h 2674"/>
                <a:gd name="connsiteX133" fmla="*/ 283 w 3252"/>
                <a:gd name="connsiteY133" fmla="*/ 686 h 2674"/>
                <a:gd name="connsiteX134" fmla="*/ 291 w 3252"/>
                <a:gd name="connsiteY134" fmla="*/ 708 h 2674"/>
                <a:gd name="connsiteX135" fmla="*/ 300 w 3252"/>
                <a:gd name="connsiteY135" fmla="*/ 730 h 2674"/>
                <a:gd name="connsiteX136" fmla="*/ 309 w 3252"/>
                <a:gd name="connsiteY136" fmla="*/ 751 h 2674"/>
                <a:gd name="connsiteX137" fmla="*/ 322 w 3252"/>
                <a:gd name="connsiteY137" fmla="*/ 771 h 2674"/>
                <a:gd name="connsiteX138" fmla="*/ 337 w 3252"/>
                <a:gd name="connsiteY138" fmla="*/ 789 h 2674"/>
                <a:gd name="connsiteX139" fmla="*/ 353 w 3252"/>
                <a:gd name="connsiteY139" fmla="*/ 804 h 2674"/>
                <a:gd name="connsiteX140" fmla="*/ 372 w 3252"/>
                <a:gd name="connsiteY140" fmla="*/ 819 h 2674"/>
                <a:gd name="connsiteX141" fmla="*/ 392 w 3252"/>
                <a:gd name="connsiteY141" fmla="*/ 830 h 2674"/>
                <a:gd name="connsiteX142" fmla="*/ 415 w 3252"/>
                <a:gd name="connsiteY142" fmla="*/ 840 h 2674"/>
                <a:gd name="connsiteX143" fmla="*/ 441 w 3252"/>
                <a:gd name="connsiteY143" fmla="*/ 845 h 2674"/>
                <a:gd name="connsiteX144" fmla="*/ 466 w 3252"/>
                <a:gd name="connsiteY144" fmla="*/ 849 h 2674"/>
                <a:gd name="connsiteX145" fmla="*/ 492 w 3252"/>
                <a:gd name="connsiteY145" fmla="*/ 851 h 2674"/>
                <a:gd name="connsiteX146" fmla="*/ 518 w 3252"/>
                <a:gd name="connsiteY146" fmla="*/ 849 h 2674"/>
                <a:gd name="connsiteX147" fmla="*/ 544 w 3252"/>
                <a:gd name="connsiteY147" fmla="*/ 845 h 2674"/>
                <a:gd name="connsiteX148" fmla="*/ 570 w 3252"/>
                <a:gd name="connsiteY148" fmla="*/ 838 h 2674"/>
                <a:gd name="connsiteX149" fmla="*/ 592 w 3252"/>
                <a:gd name="connsiteY149" fmla="*/ 827 h 2674"/>
                <a:gd name="connsiteX150" fmla="*/ 596 w 3252"/>
                <a:gd name="connsiteY150" fmla="*/ 828 h 2674"/>
                <a:gd name="connsiteX151" fmla="*/ 598 w 3252"/>
                <a:gd name="connsiteY151" fmla="*/ 828 h 2674"/>
                <a:gd name="connsiteX152" fmla="*/ 602 w 3252"/>
                <a:gd name="connsiteY152" fmla="*/ 828 h 2674"/>
                <a:gd name="connsiteX153" fmla="*/ 605 w 3252"/>
                <a:gd name="connsiteY153" fmla="*/ 830 h 2674"/>
                <a:gd name="connsiteX154" fmla="*/ 600 w 3252"/>
                <a:gd name="connsiteY154" fmla="*/ 888 h 2674"/>
                <a:gd name="connsiteX155" fmla="*/ 596 w 3252"/>
                <a:gd name="connsiteY155" fmla="*/ 947 h 2674"/>
                <a:gd name="connsiteX156" fmla="*/ 592 w 3252"/>
                <a:gd name="connsiteY156" fmla="*/ 1010 h 2674"/>
                <a:gd name="connsiteX157" fmla="*/ 589 w 3252"/>
                <a:gd name="connsiteY157" fmla="*/ 1077 h 2674"/>
                <a:gd name="connsiteX158" fmla="*/ 589 w 3252"/>
                <a:gd name="connsiteY158" fmla="*/ 1079 h 2674"/>
                <a:gd name="connsiteX159" fmla="*/ 589 w 3252"/>
                <a:gd name="connsiteY159" fmla="*/ 1079 h 2674"/>
                <a:gd name="connsiteX160" fmla="*/ 589 w 3252"/>
                <a:gd name="connsiteY160" fmla="*/ 1080 h 2674"/>
                <a:gd name="connsiteX161" fmla="*/ 591 w 3252"/>
                <a:gd name="connsiteY161" fmla="*/ 1082 h 2674"/>
                <a:gd name="connsiteX162" fmla="*/ 578 w 3252"/>
                <a:gd name="connsiteY162" fmla="*/ 1088 h 2674"/>
                <a:gd name="connsiteX163" fmla="*/ 559 w 3252"/>
                <a:gd name="connsiteY163" fmla="*/ 1097 h 2674"/>
                <a:gd name="connsiteX164" fmla="*/ 537 w 3252"/>
                <a:gd name="connsiteY164" fmla="*/ 1108 h 2674"/>
                <a:gd name="connsiteX165" fmla="*/ 513 w 3252"/>
                <a:gd name="connsiteY165" fmla="*/ 1123 h 2674"/>
                <a:gd name="connsiteX166" fmla="*/ 491 w 3252"/>
                <a:gd name="connsiteY166" fmla="*/ 1140 h 2674"/>
                <a:gd name="connsiteX167" fmla="*/ 472 w 3252"/>
                <a:gd name="connsiteY167" fmla="*/ 1156 h 2674"/>
                <a:gd name="connsiteX168" fmla="*/ 461 w 3252"/>
                <a:gd name="connsiteY168" fmla="*/ 1177 h 2674"/>
                <a:gd name="connsiteX169" fmla="*/ 455 w 3252"/>
                <a:gd name="connsiteY169" fmla="*/ 1199 h 2674"/>
                <a:gd name="connsiteX170" fmla="*/ 457 w 3252"/>
                <a:gd name="connsiteY170" fmla="*/ 1208 h 2674"/>
                <a:gd name="connsiteX171" fmla="*/ 461 w 3252"/>
                <a:gd name="connsiteY171" fmla="*/ 1217 h 2674"/>
                <a:gd name="connsiteX172" fmla="*/ 468 w 3252"/>
                <a:gd name="connsiteY172" fmla="*/ 1229 h 2674"/>
                <a:gd name="connsiteX173" fmla="*/ 478 w 3252"/>
                <a:gd name="connsiteY173" fmla="*/ 1238 h 2674"/>
                <a:gd name="connsiteX174" fmla="*/ 494 w 3252"/>
                <a:gd name="connsiteY174" fmla="*/ 1368 h 2674"/>
                <a:gd name="connsiteX175" fmla="*/ 522 w 3252"/>
                <a:gd name="connsiteY175" fmla="*/ 1479 h 2674"/>
                <a:gd name="connsiteX176" fmla="*/ 555 w 3252"/>
                <a:gd name="connsiteY176" fmla="*/ 1571 h 2674"/>
                <a:gd name="connsiteX177" fmla="*/ 594 w 3252"/>
                <a:gd name="connsiteY177" fmla="*/ 1647 h 2674"/>
                <a:gd name="connsiteX178" fmla="*/ 637 w 3252"/>
                <a:gd name="connsiteY178" fmla="*/ 1708 h 2674"/>
                <a:gd name="connsiteX179" fmla="*/ 679 w 3252"/>
                <a:gd name="connsiteY179" fmla="*/ 1755 h 2674"/>
                <a:gd name="connsiteX180" fmla="*/ 720 w 3252"/>
                <a:gd name="connsiteY180" fmla="*/ 1790 h 2674"/>
                <a:gd name="connsiteX181" fmla="*/ 755 w 3252"/>
                <a:gd name="connsiteY181" fmla="*/ 1814 h 2674"/>
                <a:gd name="connsiteX182" fmla="*/ 765 w 3252"/>
                <a:gd name="connsiteY182" fmla="*/ 1822 h 2674"/>
                <a:gd name="connsiteX183" fmla="*/ 776 w 3252"/>
                <a:gd name="connsiteY183" fmla="*/ 1827 h 2674"/>
                <a:gd name="connsiteX184" fmla="*/ 791 w 3252"/>
                <a:gd name="connsiteY184" fmla="*/ 1834 h 2674"/>
                <a:gd name="connsiteX185" fmla="*/ 805 w 3252"/>
                <a:gd name="connsiteY185" fmla="*/ 1842 h 2674"/>
                <a:gd name="connsiteX186" fmla="*/ 824 w 3252"/>
                <a:gd name="connsiteY186" fmla="*/ 1847 h 2674"/>
                <a:gd name="connsiteX187" fmla="*/ 844 w 3252"/>
                <a:gd name="connsiteY187" fmla="*/ 1853 h 2674"/>
                <a:gd name="connsiteX188" fmla="*/ 868 w 3252"/>
                <a:gd name="connsiteY188" fmla="*/ 1859 h 2674"/>
                <a:gd name="connsiteX189" fmla="*/ 892 w 3252"/>
                <a:gd name="connsiteY189" fmla="*/ 1862 h 2674"/>
                <a:gd name="connsiteX190" fmla="*/ 920 w 3252"/>
                <a:gd name="connsiteY190" fmla="*/ 1866 h 2674"/>
                <a:gd name="connsiteX191" fmla="*/ 952 w 3252"/>
                <a:gd name="connsiteY191" fmla="*/ 1866 h 2674"/>
                <a:gd name="connsiteX192" fmla="*/ 985 w 3252"/>
                <a:gd name="connsiteY192" fmla="*/ 1866 h 2674"/>
                <a:gd name="connsiteX193" fmla="*/ 1022 w 3252"/>
                <a:gd name="connsiteY193" fmla="*/ 1864 h 2674"/>
                <a:gd name="connsiteX194" fmla="*/ 1061 w 3252"/>
                <a:gd name="connsiteY194" fmla="*/ 1859 h 2674"/>
                <a:gd name="connsiteX195" fmla="*/ 1105 w 3252"/>
                <a:gd name="connsiteY195" fmla="*/ 1851 h 2674"/>
                <a:gd name="connsiteX196" fmla="*/ 1150 w 3252"/>
                <a:gd name="connsiteY196" fmla="*/ 1840 h 2674"/>
                <a:gd name="connsiteX197" fmla="*/ 1200 w 3252"/>
                <a:gd name="connsiteY197" fmla="*/ 1827 h 2674"/>
                <a:gd name="connsiteX198" fmla="*/ 1257 w 3252"/>
                <a:gd name="connsiteY198" fmla="*/ 1873 h 2674"/>
                <a:gd name="connsiteX199" fmla="*/ 1287 w 3252"/>
                <a:gd name="connsiteY199" fmla="*/ 1918 h 2674"/>
                <a:gd name="connsiteX200" fmla="*/ 1322 w 3252"/>
                <a:gd name="connsiteY200" fmla="*/ 1972 h 2674"/>
                <a:gd name="connsiteX201" fmla="*/ 1359 w 3252"/>
                <a:gd name="connsiteY201" fmla="*/ 2027 h 2674"/>
                <a:gd name="connsiteX202" fmla="*/ 1396 w 3252"/>
                <a:gd name="connsiteY202" fmla="*/ 2083 h 2674"/>
                <a:gd name="connsiteX203" fmla="*/ 1430 w 3252"/>
                <a:gd name="connsiteY203" fmla="*/ 2133 h 2674"/>
                <a:gd name="connsiteX204" fmla="*/ 1457 w 3252"/>
                <a:gd name="connsiteY204" fmla="*/ 2175 h 2674"/>
                <a:gd name="connsiteX205" fmla="*/ 1478 w 3252"/>
                <a:gd name="connsiteY205" fmla="*/ 2203 h 2674"/>
                <a:gd name="connsiteX206" fmla="*/ 1485 w 3252"/>
                <a:gd name="connsiteY206" fmla="*/ 2214 h 2674"/>
                <a:gd name="connsiteX207" fmla="*/ 1489 w 3252"/>
                <a:gd name="connsiteY207" fmla="*/ 2225 h 2674"/>
                <a:gd name="connsiteX208" fmla="*/ 1496 w 3252"/>
                <a:gd name="connsiteY208" fmla="*/ 2250 h 2674"/>
                <a:gd name="connsiteX209" fmla="*/ 1507 w 3252"/>
                <a:gd name="connsiteY209" fmla="*/ 2283 h 2674"/>
                <a:gd name="connsiteX210" fmla="*/ 1520 w 3252"/>
                <a:gd name="connsiteY210" fmla="*/ 2318 h 2674"/>
                <a:gd name="connsiteX211" fmla="*/ 1122 w 3252"/>
                <a:gd name="connsiteY211" fmla="*/ 2477 h 2674"/>
                <a:gd name="connsiteX212" fmla="*/ 1098 w 3252"/>
                <a:gd name="connsiteY212" fmla="*/ 2470 h 2674"/>
                <a:gd name="connsiteX213" fmla="*/ 1076 w 3252"/>
                <a:gd name="connsiteY213" fmla="*/ 2459 h 2674"/>
                <a:gd name="connsiteX214" fmla="*/ 1054 w 3252"/>
                <a:gd name="connsiteY214" fmla="*/ 2446 h 2674"/>
                <a:gd name="connsiteX215" fmla="*/ 1031 w 3252"/>
                <a:gd name="connsiteY215" fmla="*/ 2431 h 2674"/>
                <a:gd name="connsiteX216" fmla="*/ 1009 w 3252"/>
                <a:gd name="connsiteY216" fmla="*/ 2416 h 2674"/>
                <a:gd name="connsiteX217" fmla="*/ 987 w 3252"/>
                <a:gd name="connsiteY217" fmla="*/ 2400 h 2674"/>
                <a:gd name="connsiteX218" fmla="*/ 965 w 3252"/>
                <a:gd name="connsiteY218" fmla="*/ 2383 h 2674"/>
                <a:gd name="connsiteX219" fmla="*/ 944 w 3252"/>
                <a:gd name="connsiteY219" fmla="*/ 2366 h 2674"/>
                <a:gd name="connsiteX220" fmla="*/ 935 w 3252"/>
                <a:gd name="connsiteY220" fmla="*/ 2359 h 2674"/>
                <a:gd name="connsiteX221" fmla="*/ 926 w 3252"/>
                <a:gd name="connsiteY221" fmla="*/ 2351 h 2674"/>
                <a:gd name="connsiteX222" fmla="*/ 915 w 3252"/>
                <a:gd name="connsiteY222" fmla="*/ 2344 h 2674"/>
                <a:gd name="connsiteX223" fmla="*/ 905 w 3252"/>
                <a:gd name="connsiteY223" fmla="*/ 2337 h 2674"/>
                <a:gd name="connsiteX224" fmla="*/ 896 w 3252"/>
                <a:gd name="connsiteY224" fmla="*/ 2329 h 2674"/>
                <a:gd name="connsiteX225" fmla="*/ 887 w 3252"/>
                <a:gd name="connsiteY225" fmla="*/ 2322 h 2674"/>
                <a:gd name="connsiteX226" fmla="*/ 878 w 3252"/>
                <a:gd name="connsiteY226" fmla="*/ 2314 h 2674"/>
                <a:gd name="connsiteX227" fmla="*/ 868 w 3252"/>
                <a:gd name="connsiteY227" fmla="*/ 2309 h 2674"/>
                <a:gd name="connsiteX228" fmla="*/ 854 w 3252"/>
                <a:gd name="connsiteY228" fmla="*/ 2300 h 2674"/>
                <a:gd name="connsiteX229" fmla="*/ 835 w 3252"/>
                <a:gd name="connsiteY229" fmla="*/ 2287 h 2674"/>
                <a:gd name="connsiteX230" fmla="*/ 816 w 3252"/>
                <a:gd name="connsiteY230" fmla="*/ 2275 h 2674"/>
                <a:gd name="connsiteX231" fmla="*/ 798 w 3252"/>
                <a:gd name="connsiteY231" fmla="*/ 2262 h 2674"/>
                <a:gd name="connsiteX232" fmla="*/ 779 w 3252"/>
                <a:gd name="connsiteY232" fmla="*/ 2250 h 2674"/>
                <a:gd name="connsiteX233" fmla="*/ 759 w 3252"/>
                <a:gd name="connsiteY233" fmla="*/ 2237 h 2674"/>
                <a:gd name="connsiteX234" fmla="*/ 739 w 3252"/>
                <a:gd name="connsiteY234" fmla="*/ 2225 h 2674"/>
                <a:gd name="connsiteX235" fmla="*/ 718 w 3252"/>
                <a:gd name="connsiteY235" fmla="*/ 2214 h 2674"/>
                <a:gd name="connsiteX236" fmla="*/ 698 w 3252"/>
                <a:gd name="connsiteY236" fmla="*/ 2203 h 2674"/>
                <a:gd name="connsiteX237" fmla="*/ 676 w 3252"/>
                <a:gd name="connsiteY237" fmla="*/ 2192 h 2674"/>
                <a:gd name="connsiteX238" fmla="*/ 655 w 3252"/>
                <a:gd name="connsiteY238" fmla="*/ 2183 h 2674"/>
                <a:gd name="connsiteX239" fmla="*/ 633 w 3252"/>
                <a:gd name="connsiteY239" fmla="*/ 2175 h 2674"/>
                <a:gd name="connsiteX240" fmla="*/ 611 w 3252"/>
                <a:gd name="connsiteY240" fmla="*/ 2168 h 2674"/>
                <a:gd name="connsiteX241" fmla="*/ 589 w 3252"/>
                <a:gd name="connsiteY241" fmla="*/ 2162 h 2674"/>
                <a:gd name="connsiteX242" fmla="*/ 568 w 3252"/>
                <a:gd name="connsiteY242" fmla="*/ 2159 h 2674"/>
                <a:gd name="connsiteX243" fmla="*/ 546 w 3252"/>
                <a:gd name="connsiteY243" fmla="*/ 2155 h 2674"/>
                <a:gd name="connsiteX244" fmla="*/ 524 w 3252"/>
                <a:gd name="connsiteY244" fmla="*/ 2155 h 2674"/>
                <a:gd name="connsiteX245" fmla="*/ 489 w 3252"/>
                <a:gd name="connsiteY245" fmla="*/ 2157 h 2674"/>
                <a:gd name="connsiteX246" fmla="*/ 450 w 3252"/>
                <a:gd name="connsiteY246" fmla="*/ 2162 h 2674"/>
                <a:gd name="connsiteX247" fmla="*/ 411 w 3252"/>
                <a:gd name="connsiteY247" fmla="*/ 2174 h 2674"/>
                <a:gd name="connsiteX248" fmla="*/ 372 w 3252"/>
                <a:gd name="connsiteY248" fmla="*/ 2190 h 2674"/>
                <a:gd name="connsiteX249" fmla="*/ 335 w 3252"/>
                <a:gd name="connsiteY249" fmla="*/ 2211 h 2674"/>
                <a:gd name="connsiteX250" fmla="*/ 303 w 3252"/>
                <a:gd name="connsiteY250" fmla="*/ 2237 h 2674"/>
                <a:gd name="connsiteX251" fmla="*/ 279 w 3252"/>
                <a:gd name="connsiteY251" fmla="*/ 2266 h 2674"/>
                <a:gd name="connsiteX252" fmla="*/ 265 w 3252"/>
                <a:gd name="connsiteY252" fmla="*/ 2303 h 2674"/>
                <a:gd name="connsiteX253" fmla="*/ 265 w 3252"/>
                <a:gd name="connsiteY253" fmla="*/ 2305 h 2674"/>
                <a:gd name="connsiteX254" fmla="*/ 266 w 3252"/>
                <a:gd name="connsiteY254" fmla="*/ 2307 h 2674"/>
                <a:gd name="connsiteX255" fmla="*/ 268 w 3252"/>
                <a:gd name="connsiteY255" fmla="*/ 2309 h 2674"/>
                <a:gd name="connsiteX256" fmla="*/ 270 w 3252"/>
                <a:gd name="connsiteY256" fmla="*/ 2311 h 2674"/>
                <a:gd name="connsiteX257" fmla="*/ 292 w 3252"/>
                <a:gd name="connsiteY257" fmla="*/ 2316 h 2674"/>
                <a:gd name="connsiteX258" fmla="*/ 316 w 3252"/>
                <a:gd name="connsiteY258" fmla="*/ 2320 h 2674"/>
                <a:gd name="connsiteX259" fmla="*/ 342 w 3252"/>
                <a:gd name="connsiteY259" fmla="*/ 2322 h 2674"/>
                <a:gd name="connsiteX260" fmla="*/ 368 w 3252"/>
                <a:gd name="connsiteY260" fmla="*/ 2320 h 2674"/>
                <a:gd name="connsiteX261" fmla="*/ 396 w 3252"/>
                <a:gd name="connsiteY261" fmla="*/ 2318 h 2674"/>
                <a:gd name="connsiteX262" fmla="*/ 422 w 3252"/>
                <a:gd name="connsiteY262" fmla="*/ 2314 h 2674"/>
                <a:gd name="connsiteX263" fmla="*/ 446 w 3252"/>
                <a:gd name="connsiteY263" fmla="*/ 2311 h 2674"/>
                <a:gd name="connsiteX264" fmla="*/ 466 w 3252"/>
                <a:gd name="connsiteY264" fmla="*/ 2305 h 2674"/>
                <a:gd name="connsiteX265" fmla="*/ 466 w 3252"/>
                <a:gd name="connsiteY265" fmla="*/ 2309 h 2674"/>
                <a:gd name="connsiteX266" fmla="*/ 465 w 3252"/>
                <a:gd name="connsiteY266" fmla="*/ 2313 h 2674"/>
                <a:gd name="connsiteX267" fmla="*/ 463 w 3252"/>
                <a:gd name="connsiteY267" fmla="*/ 2314 h 2674"/>
                <a:gd name="connsiteX268" fmla="*/ 461 w 3252"/>
                <a:gd name="connsiteY268" fmla="*/ 2318 h 2674"/>
                <a:gd name="connsiteX269" fmla="*/ 455 w 3252"/>
                <a:gd name="connsiteY269" fmla="*/ 2324 h 2674"/>
                <a:gd name="connsiteX270" fmla="*/ 448 w 3252"/>
                <a:gd name="connsiteY270" fmla="*/ 2329 h 2674"/>
                <a:gd name="connsiteX271" fmla="*/ 437 w 3252"/>
                <a:gd name="connsiteY271" fmla="*/ 2333 h 2674"/>
                <a:gd name="connsiteX272" fmla="*/ 428 w 3252"/>
                <a:gd name="connsiteY272" fmla="*/ 2335 h 2674"/>
                <a:gd name="connsiteX273" fmla="*/ 416 w 3252"/>
                <a:gd name="connsiteY273" fmla="*/ 2337 h 2674"/>
                <a:gd name="connsiteX274" fmla="*/ 403 w 3252"/>
                <a:gd name="connsiteY274" fmla="*/ 2338 h 2674"/>
                <a:gd name="connsiteX275" fmla="*/ 391 w 3252"/>
                <a:gd name="connsiteY275" fmla="*/ 2340 h 2674"/>
                <a:gd name="connsiteX276" fmla="*/ 379 w 3252"/>
                <a:gd name="connsiteY276" fmla="*/ 2342 h 2674"/>
                <a:gd name="connsiteX277" fmla="*/ 368 w 3252"/>
                <a:gd name="connsiteY277" fmla="*/ 2344 h 2674"/>
                <a:gd name="connsiteX278" fmla="*/ 359 w 3252"/>
                <a:gd name="connsiteY278" fmla="*/ 2344 h 2674"/>
                <a:gd name="connsiteX279" fmla="*/ 350 w 3252"/>
                <a:gd name="connsiteY279" fmla="*/ 2346 h 2674"/>
                <a:gd name="connsiteX280" fmla="*/ 342 w 3252"/>
                <a:gd name="connsiteY280" fmla="*/ 2348 h 2674"/>
                <a:gd name="connsiteX281" fmla="*/ 333 w 3252"/>
                <a:gd name="connsiteY281" fmla="*/ 2351 h 2674"/>
                <a:gd name="connsiteX282" fmla="*/ 320 w 3252"/>
                <a:gd name="connsiteY282" fmla="*/ 2359 h 2674"/>
                <a:gd name="connsiteX283" fmla="*/ 305 w 3252"/>
                <a:gd name="connsiteY283" fmla="*/ 2368 h 2674"/>
                <a:gd name="connsiteX284" fmla="*/ 291 w 3252"/>
                <a:gd name="connsiteY284" fmla="*/ 2379 h 2674"/>
                <a:gd name="connsiteX285" fmla="*/ 276 w 3252"/>
                <a:gd name="connsiteY285" fmla="*/ 2392 h 2674"/>
                <a:gd name="connsiteX286" fmla="*/ 265 w 3252"/>
                <a:gd name="connsiteY286" fmla="*/ 2405 h 2674"/>
                <a:gd name="connsiteX287" fmla="*/ 257 w 3252"/>
                <a:gd name="connsiteY287" fmla="*/ 2418 h 2674"/>
                <a:gd name="connsiteX288" fmla="*/ 253 w 3252"/>
                <a:gd name="connsiteY288" fmla="*/ 2429 h 2674"/>
                <a:gd name="connsiteX289" fmla="*/ 253 w 3252"/>
                <a:gd name="connsiteY289" fmla="*/ 2431 h 2674"/>
                <a:gd name="connsiteX290" fmla="*/ 253 w 3252"/>
                <a:gd name="connsiteY290" fmla="*/ 2431 h 2674"/>
                <a:gd name="connsiteX291" fmla="*/ 253 w 3252"/>
                <a:gd name="connsiteY291" fmla="*/ 2431 h 2674"/>
                <a:gd name="connsiteX292" fmla="*/ 253 w 3252"/>
                <a:gd name="connsiteY292" fmla="*/ 2433 h 2674"/>
                <a:gd name="connsiteX293" fmla="*/ 255 w 3252"/>
                <a:gd name="connsiteY293" fmla="*/ 2435 h 2674"/>
                <a:gd name="connsiteX294" fmla="*/ 255 w 3252"/>
                <a:gd name="connsiteY294" fmla="*/ 2435 h 2674"/>
                <a:gd name="connsiteX295" fmla="*/ 257 w 3252"/>
                <a:gd name="connsiteY295" fmla="*/ 2435 h 2674"/>
                <a:gd name="connsiteX296" fmla="*/ 257 w 3252"/>
                <a:gd name="connsiteY296" fmla="*/ 2437 h 2674"/>
                <a:gd name="connsiteX297" fmla="*/ 226 w 3252"/>
                <a:gd name="connsiteY297" fmla="*/ 2444 h 2674"/>
                <a:gd name="connsiteX298" fmla="*/ 194 w 3252"/>
                <a:gd name="connsiteY298" fmla="*/ 2455 h 2674"/>
                <a:gd name="connsiteX299" fmla="*/ 161 w 3252"/>
                <a:gd name="connsiteY299" fmla="*/ 2470 h 2674"/>
                <a:gd name="connsiteX300" fmla="*/ 131 w 3252"/>
                <a:gd name="connsiteY300" fmla="*/ 2485 h 2674"/>
                <a:gd name="connsiteX301" fmla="*/ 103 w 3252"/>
                <a:gd name="connsiteY301" fmla="*/ 2500 h 2674"/>
                <a:gd name="connsiteX302" fmla="*/ 79 w 3252"/>
                <a:gd name="connsiteY302" fmla="*/ 2514 h 2674"/>
                <a:gd name="connsiteX303" fmla="*/ 63 w 3252"/>
                <a:gd name="connsiteY303" fmla="*/ 2526 h 2674"/>
                <a:gd name="connsiteX304" fmla="*/ 52 w 3252"/>
                <a:gd name="connsiteY304" fmla="*/ 2533 h 2674"/>
                <a:gd name="connsiteX305" fmla="*/ 33 w 3252"/>
                <a:gd name="connsiteY305" fmla="*/ 2544 h 2674"/>
                <a:gd name="connsiteX306" fmla="*/ 18 w 3252"/>
                <a:gd name="connsiteY306" fmla="*/ 2561 h 2674"/>
                <a:gd name="connsiteX307" fmla="*/ 5 w 3252"/>
                <a:gd name="connsiteY307" fmla="*/ 2581 h 2674"/>
                <a:gd name="connsiteX308" fmla="*/ 0 w 3252"/>
                <a:gd name="connsiteY308" fmla="*/ 2602 h 2674"/>
                <a:gd name="connsiteX309" fmla="*/ 0 w 3252"/>
                <a:gd name="connsiteY309" fmla="*/ 2603 h 2674"/>
                <a:gd name="connsiteX310" fmla="*/ 0 w 3252"/>
                <a:gd name="connsiteY310" fmla="*/ 2603 h 2674"/>
                <a:gd name="connsiteX311" fmla="*/ 0 w 3252"/>
                <a:gd name="connsiteY311" fmla="*/ 2605 h 2674"/>
                <a:gd name="connsiteX312" fmla="*/ 0 w 3252"/>
                <a:gd name="connsiteY312" fmla="*/ 2607 h 2674"/>
                <a:gd name="connsiteX313" fmla="*/ 2 w 3252"/>
                <a:gd name="connsiteY313" fmla="*/ 2618 h 2674"/>
                <a:gd name="connsiteX314" fmla="*/ 5 w 3252"/>
                <a:gd name="connsiteY314" fmla="*/ 2629 h 2674"/>
                <a:gd name="connsiteX315" fmla="*/ 11 w 3252"/>
                <a:gd name="connsiteY315" fmla="*/ 2637 h 2674"/>
                <a:gd name="connsiteX316" fmla="*/ 20 w 3252"/>
                <a:gd name="connsiteY316" fmla="*/ 2644 h 2674"/>
                <a:gd name="connsiteX317" fmla="*/ 42 w 3252"/>
                <a:gd name="connsiteY317" fmla="*/ 2652 h 2674"/>
                <a:gd name="connsiteX318" fmla="*/ 68 w 3252"/>
                <a:gd name="connsiteY318" fmla="*/ 2653 h 2674"/>
                <a:gd name="connsiteX319" fmla="*/ 96 w 3252"/>
                <a:gd name="connsiteY319" fmla="*/ 2652 h 2674"/>
                <a:gd name="connsiteX320" fmla="*/ 126 w 3252"/>
                <a:gd name="connsiteY320" fmla="*/ 2644 h 2674"/>
                <a:gd name="connsiteX321" fmla="*/ 157 w 3252"/>
                <a:gd name="connsiteY321" fmla="*/ 2637 h 2674"/>
                <a:gd name="connsiteX322" fmla="*/ 187 w 3252"/>
                <a:gd name="connsiteY322" fmla="*/ 2627 h 2674"/>
                <a:gd name="connsiteX323" fmla="*/ 216 w 3252"/>
                <a:gd name="connsiteY323" fmla="*/ 2616 h 2674"/>
                <a:gd name="connsiteX324" fmla="*/ 244 w 3252"/>
                <a:gd name="connsiteY324" fmla="*/ 2607 h 2674"/>
                <a:gd name="connsiteX325" fmla="*/ 281 w 3252"/>
                <a:gd name="connsiteY325" fmla="*/ 2594 h 2674"/>
                <a:gd name="connsiteX326" fmla="*/ 324 w 3252"/>
                <a:gd name="connsiteY326" fmla="*/ 2581 h 2674"/>
                <a:gd name="connsiteX327" fmla="*/ 339 w 3252"/>
                <a:gd name="connsiteY327" fmla="*/ 2577 h 2674"/>
                <a:gd name="connsiteX328" fmla="*/ 353 w 3252"/>
                <a:gd name="connsiteY328" fmla="*/ 2574 h 2674"/>
                <a:gd name="connsiteX329" fmla="*/ 366 w 3252"/>
                <a:gd name="connsiteY329" fmla="*/ 2570 h 2674"/>
                <a:gd name="connsiteX330" fmla="*/ 381 w 3252"/>
                <a:gd name="connsiteY330" fmla="*/ 2564 h 2674"/>
                <a:gd name="connsiteX331" fmla="*/ 394 w 3252"/>
                <a:gd name="connsiteY331" fmla="*/ 2559 h 2674"/>
                <a:gd name="connsiteX332" fmla="*/ 409 w 3252"/>
                <a:gd name="connsiteY332" fmla="*/ 2553 h 2674"/>
                <a:gd name="connsiteX333" fmla="*/ 422 w 3252"/>
                <a:gd name="connsiteY333" fmla="*/ 2544 h 2674"/>
                <a:gd name="connsiteX334" fmla="*/ 437 w 3252"/>
                <a:gd name="connsiteY334" fmla="*/ 2535 h 2674"/>
                <a:gd name="connsiteX335" fmla="*/ 481 w 3252"/>
                <a:gd name="connsiteY335" fmla="*/ 2498 h 2674"/>
                <a:gd name="connsiteX336" fmla="*/ 492 w 3252"/>
                <a:gd name="connsiteY336" fmla="*/ 2489 h 2674"/>
                <a:gd name="connsiteX337" fmla="*/ 503 w 3252"/>
                <a:gd name="connsiteY337" fmla="*/ 2479 h 2674"/>
                <a:gd name="connsiteX338" fmla="*/ 515 w 3252"/>
                <a:gd name="connsiteY338" fmla="*/ 2470 h 2674"/>
                <a:gd name="connsiteX339" fmla="*/ 528 w 3252"/>
                <a:gd name="connsiteY339" fmla="*/ 2461 h 2674"/>
                <a:gd name="connsiteX340" fmla="*/ 539 w 3252"/>
                <a:gd name="connsiteY340" fmla="*/ 2451 h 2674"/>
                <a:gd name="connsiteX341" fmla="*/ 552 w 3252"/>
                <a:gd name="connsiteY341" fmla="*/ 2444 h 2674"/>
                <a:gd name="connsiteX342" fmla="*/ 565 w 3252"/>
                <a:gd name="connsiteY342" fmla="*/ 2438 h 2674"/>
                <a:gd name="connsiteX343" fmla="*/ 578 w 3252"/>
                <a:gd name="connsiteY343" fmla="*/ 2433 h 2674"/>
                <a:gd name="connsiteX344" fmla="*/ 598 w 3252"/>
                <a:gd name="connsiteY344" fmla="*/ 2427 h 2674"/>
                <a:gd name="connsiteX345" fmla="*/ 620 w 3252"/>
                <a:gd name="connsiteY345" fmla="*/ 2420 h 2674"/>
                <a:gd name="connsiteX346" fmla="*/ 646 w 3252"/>
                <a:gd name="connsiteY346" fmla="*/ 2414 h 2674"/>
                <a:gd name="connsiteX347" fmla="*/ 672 w 3252"/>
                <a:gd name="connsiteY347" fmla="*/ 2411 h 2674"/>
                <a:gd name="connsiteX348" fmla="*/ 698 w 3252"/>
                <a:gd name="connsiteY348" fmla="*/ 2411 h 2674"/>
                <a:gd name="connsiteX349" fmla="*/ 722 w 3252"/>
                <a:gd name="connsiteY349" fmla="*/ 2414 h 2674"/>
                <a:gd name="connsiteX350" fmla="*/ 744 w 3252"/>
                <a:gd name="connsiteY350" fmla="*/ 2424 h 2674"/>
                <a:gd name="connsiteX351" fmla="*/ 763 w 3252"/>
                <a:gd name="connsiteY351" fmla="*/ 2440 h 2674"/>
                <a:gd name="connsiteX352" fmla="*/ 774 w 3252"/>
                <a:gd name="connsiteY352" fmla="*/ 2457 h 2674"/>
                <a:gd name="connsiteX353" fmla="*/ 779 w 3252"/>
                <a:gd name="connsiteY353" fmla="*/ 2476 h 2674"/>
                <a:gd name="connsiteX354" fmla="*/ 783 w 3252"/>
                <a:gd name="connsiteY354" fmla="*/ 2496 h 2674"/>
                <a:gd name="connsiteX355" fmla="*/ 785 w 3252"/>
                <a:gd name="connsiteY355" fmla="*/ 2518 h 2674"/>
                <a:gd name="connsiteX356" fmla="*/ 787 w 3252"/>
                <a:gd name="connsiteY356" fmla="*/ 2539 h 2674"/>
                <a:gd name="connsiteX357" fmla="*/ 791 w 3252"/>
                <a:gd name="connsiteY357" fmla="*/ 2559 h 2674"/>
                <a:gd name="connsiteX358" fmla="*/ 796 w 3252"/>
                <a:gd name="connsiteY358" fmla="*/ 2577 h 2674"/>
                <a:gd name="connsiteX359" fmla="*/ 807 w 3252"/>
                <a:gd name="connsiteY359" fmla="*/ 2596 h 2674"/>
                <a:gd name="connsiteX360" fmla="*/ 820 w 3252"/>
                <a:gd name="connsiteY360" fmla="*/ 2609 h 2674"/>
                <a:gd name="connsiteX361" fmla="*/ 837 w 3252"/>
                <a:gd name="connsiteY361" fmla="*/ 2618 h 2674"/>
                <a:gd name="connsiteX362" fmla="*/ 854 w 3252"/>
                <a:gd name="connsiteY362" fmla="*/ 2626 h 2674"/>
                <a:gd name="connsiteX363" fmla="*/ 872 w 3252"/>
                <a:gd name="connsiteY363" fmla="*/ 2627 h 2674"/>
                <a:gd name="connsiteX364" fmla="*/ 891 w 3252"/>
                <a:gd name="connsiteY364" fmla="*/ 2627 h 2674"/>
                <a:gd name="connsiteX365" fmla="*/ 911 w 3252"/>
                <a:gd name="connsiteY365" fmla="*/ 2627 h 2674"/>
                <a:gd name="connsiteX366" fmla="*/ 931 w 3252"/>
                <a:gd name="connsiteY366" fmla="*/ 2624 h 2674"/>
                <a:gd name="connsiteX367" fmla="*/ 952 w 3252"/>
                <a:gd name="connsiteY367" fmla="*/ 2622 h 2674"/>
                <a:gd name="connsiteX368" fmla="*/ 968 w 3252"/>
                <a:gd name="connsiteY368" fmla="*/ 2620 h 2674"/>
                <a:gd name="connsiteX369" fmla="*/ 983 w 3252"/>
                <a:gd name="connsiteY369" fmla="*/ 2616 h 2674"/>
                <a:gd name="connsiteX370" fmla="*/ 1000 w 3252"/>
                <a:gd name="connsiteY370" fmla="*/ 2616 h 2674"/>
                <a:gd name="connsiteX371" fmla="*/ 1015 w 3252"/>
                <a:gd name="connsiteY371" fmla="*/ 2615 h 2674"/>
                <a:gd name="connsiteX372" fmla="*/ 1028 w 3252"/>
                <a:gd name="connsiteY372" fmla="*/ 2615 h 2674"/>
                <a:gd name="connsiteX373" fmla="*/ 1042 w 3252"/>
                <a:gd name="connsiteY373" fmla="*/ 2616 h 2674"/>
                <a:gd name="connsiteX374" fmla="*/ 1055 w 3252"/>
                <a:gd name="connsiteY374" fmla="*/ 2620 h 2674"/>
                <a:gd name="connsiteX375" fmla="*/ 1067 w 3252"/>
                <a:gd name="connsiteY375" fmla="*/ 2626 h 2674"/>
                <a:gd name="connsiteX376" fmla="*/ 1091 w 3252"/>
                <a:gd name="connsiteY376" fmla="*/ 2640 h 2674"/>
                <a:gd name="connsiteX377" fmla="*/ 1105 w 3252"/>
                <a:gd name="connsiteY377" fmla="*/ 2648 h 2674"/>
                <a:gd name="connsiteX378" fmla="*/ 1118 w 3252"/>
                <a:gd name="connsiteY378" fmla="*/ 2657 h 2674"/>
                <a:gd name="connsiteX379" fmla="*/ 1133 w 3252"/>
                <a:gd name="connsiteY379" fmla="*/ 2663 h 2674"/>
                <a:gd name="connsiteX380" fmla="*/ 1148 w 3252"/>
                <a:gd name="connsiteY380" fmla="*/ 2668 h 2674"/>
                <a:gd name="connsiteX381" fmla="*/ 1163 w 3252"/>
                <a:gd name="connsiteY381" fmla="*/ 2672 h 2674"/>
                <a:gd name="connsiteX382" fmla="*/ 1181 w 3252"/>
                <a:gd name="connsiteY382" fmla="*/ 2674 h 2674"/>
                <a:gd name="connsiteX383" fmla="*/ 1200 w 3252"/>
                <a:gd name="connsiteY383" fmla="*/ 2674 h 2674"/>
                <a:gd name="connsiteX384" fmla="*/ 1220 w 3252"/>
                <a:gd name="connsiteY384" fmla="*/ 2670 h 2674"/>
                <a:gd name="connsiteX385" fmla="*/ 1228 w 3252"/>
                <a:gd name="connsiteY385" fmla="*/ 2668 h 2674"/>
                <a:gd name="connsiteX386" fmla="*/ 1235 w 3252"/>
                <a:gd name="connsiteY386" fmla="*/ 2666 h 2674"/>
                <a:gd name="connsiteX387" fmla="*/ 1242 w 3252"/>
                <a:gd name="connsiteY387" fmla="*/ 2665 h 2674"/>
                <a:gd name="connsiteX388" fmla="*/ 1252 w 3252"/>
                <a:gd name="connsiteY388" fmla="*/ 2661 h 2674"/>
                <a:gd name="connsiteX389" fmla="*/ 1259 w 3252"/>
                <a:gd name="connsiteY389" fmla="*/ 2657 h 2674"/>
                <a:gd name="connsiteX390" fmla="*/ 1267 w 3252"/>
                <a:gd name="connsiteY390" fmla="*/ 2655 h 2674"/>
                <a:gd name="connsiteX391" fmla="*/ 1274 w 3252"/>
                <a:gd name="connsiteY391" fmla="*/ 2652 h 2674"/>
                <a:gd name="connsiteX392" fmla="*/ 1281 w 3252"/>
                <a:gd name="connsiteY392" fmla="*/ 2648 h 2674"/>
                <a:gd name="connsiteX393" fmla="*/ 1292 w 3252"/>
                <a:gd name="connsiteY393" fmla="*/ 2642 h 2674"/>
                <a:gd name="connsiteX394" fmla="*/ 1304 w 3252"/>
                <a:gd name="connsiteY394" fmla="*/ 2637 h 2674"/>
                <a:gd name="connsiteX395" fmla="*/ 1315 w 3252"/>
                <a:gd name="connsiteY395" fmla="*/ 2633 h 2674"/>
                <a:gd name="connsiteX396" fmla="*/ 1326 w 3252"/>
                <a:gd name="connsiteY396" fmla="*/ 2629 h 2674"/>
                <a:gd name="connsiteX397" fmla="*/ 1337 w 3252"/>
                <a:gd name="connsiteY397" fmla="*/ 2626 h 2674"/>
                <a:gd name="connsiteX398" fmla="*/ 1348 w 3252"/>
                <a:gd name="connsiteY398" fmla="*/ 2624 h 2674"/>
                <a:gd name="connsiteX399" fmla="*/ 1359 w 3252"/>
                <a:gd name="connsiteY399" fmla="*/ 2622 h 2674"/>
                <a:gd name="connsiteX400" fmla="*/ 1370 w 3252"/>
                <a:gd name="connsiteY400" fmla="*/ 2622 h 2674"/>
                <a:gd name="connsiteX401" fmla="*/ 1378 w 3252"/>
                <a:gd name="connsiteY401" fmla="*/ 2624 h 2674"/>
                <a:gd name="connsiteX402" fmla="*/ 1387 w 3252"/>
                <a:gd name="connsiteY402" fmla="*/ 2626 h 2674"/>
                <a:gd name="connsiteX403" fmla="*/ 1396 w 3252"/>
                <a:gd name="connsiteY403" fmla="*/ 2631 h 2674"/>
                <a:gd name="connsiteX404" fmla="*/ 1405 w 3252"/>
                <a:gd name="connsiteY404" fmla="*/ 2635 h 2674"/>
                <a:gd name="connsiteX405" fmla="*/ 1417 w 3252"/>
                <a:gd name="connsiteY405" fmla="*/ 2640 h 2674"/>
                <a:gd name="connsiteX406" fmla="*/ 1428 w 3252"/>
                <a:gd name="connsiteY406" fmla="*/ 2646 h 2674"/>
                <a:gd name="connsiteX407" fmla="*/ 1439 w 3252"/>
                <a:gd name="connsiteY407" fmla="*/ 2650 h 2674"/>
                <a:gd name="connsiteX408" fmla="*/ 1452 w 3252"/>
                <a:gd name="connsiteY408" fmla="*/ 2652 h 2674"/>
                <a:gd name="connsiteX409" fmla="*/ 1472 w 3252"/>
                <a:gd name="connsiteY409" fmla="*/ 2653 h 2674"/>
                <a:gd name="connsiteX410" fmla="*/ 1492 w 3252"/>
                <a:gd name="connsiteY410" fmla="*/ 2653 h 2674"/>
                <a:gd name="connsiteX411" fmla="*/ 1511 w 3252"/>
                <a:gd name="connsiteY411" fmla="*/ 2650 h 2674"/>
                <a:gd name="connsiteX412" fmla="*/ 1531 w 3252"/>
                <a:gd name="connsiteY412" fmla="*/ 2646 h 2674"/>
                <a:gd name="connsiteX413" fmla="*/ 1550 w 3252"/>
                <a:gd name="connsiteY413" fmla="*/ 2642 h 2674"/>
                <a:gd name="connsiteX414" fmla="*/ 1568 w 3252"/>
                <a:gd name="connsiteY414" fmla="*/ 2635 h 2674"/>
                <a:gd name="connsiteX415" fmla="*/ 1587 w 3252"/>
                <a:gd name="connsiteY415" fmla="*/ 2629 h 2674"/>
                <a:gd name="connsiteX416" fmla="*/ 1605 w 3252"/>
                <a:gd name="connsiteY416" fmla="*/ 2622 h 2674"/>
                <a:gd name="connsiteX417" fmla="*/ 1631 w 3252"/>
                <a:gd name="connsiteY417" fmla="*/ 2613 h 2674"/>
                <a:gd name="connsiteX418" fmla="*/ 1657 w 3252"/>
                <a:gd name="connsiteY418" fmla="*/ 2605 h 2674"/>
                <a:gd name="connsiteX419" fmla="*/ 1681 w 3252"/>
                <a:gd name="connsiteY419" fmla="*/ 2598 h 2674"/>
                <a:gd name="connsiteX420" fmla="*/ 1705 w 3252"/>
                <a:gd name="connsiteY420" fmla="*/ 2590 h 2674"/>
                <a:gd name="connsiteX421" fmla="*/ 1730 w 3252"/>
                <a:gd name="connsiteY421" fmla="*/ 2587 h 2674"/>
                <a:gd name="connsiteX422" fmla="*/ 1754 w 3252"/>
                <a:gd name="connsiteY422" fmla="*/ 2581 h 2674"/>
                <a:gd name="connsiteX423" fmla="*/ 1776 w 3252"/>
                <a:gd name="connsiteY423" fmla="*/ 2577 h 2674"/>
                <a:gd name="connsiteX424" fmla="*/ 1800 w 3252"/>
                <a:gd name="connsiteY424" fmla="*/ 2576 h 2674"/>
                <a:gd name="connsiteX425" fmla="*/ 1948 w 3252"/>
                <a:gd name="connsiteY425" fmla="*/ 2559 h 2674"/>
                <a:gd name="connsiteX426" fmla="*/ 2100 w 3252"/>
                <a:gd name="connsiteY426" fmla="*/ 2544 h 2674"/>
                <a:gd name="connsiteX427" fmla="*/ 2169 w 3252"/>
                <a:gd name="connsiteY427" fmla="*/ 2537 h 2674"/>
                <a:gd name="connsiteX428" fmla="*/ 2187 w 3252"/>
                <a:gd name="connsiteY428" fmla="*/ 2535 h 2674"/>
                <a:gd name="connsiteX429" fmla="*/ 2207 w 3252"/>
                <a:gd name="connsiteY429" fmla="*/ 2533 h 2674"/>
                <a:gd name="connsiteX430" fmla="*/ 2226 w 3252"/>
                <a:gd name="connsiteY430" fmla="*/ 2531 h 2674"/>
                <a:gd name="connsiteX431" fmla="*/ 2244 w 3252"/>
                <a:gd name="connsiteY431" fmla="*/ 2529 h 2674"/>
                <a:gd name="connsiteX432" fmla="*/ 2265 w 3252"/>
                <a:gd name="connsiteY432" fmla="*/ 2527 h 2674"/>
                <a:gd name="connsiteX433" fmla="*/ 2283 w 3252"/>
                <a:gd name="connsiteY433" fmla="*/ 2527 h 2674"/>
                <a:gd name="connsiteX434" fmla="*/ 2302 w 3252"/>
                <a:gd name="connsiteY434" fmla="*/ 2527 h 2674"/>
                <a:gd name="connsiteX435" fmla="*/ 2320 w 3252"/>
                <a:gd name="connsiteY435" fmla="*/ 2527 h 2674"/>
                <a:gd name="connsiteX436" fmla="*/ 2322 w 3252"/>
                <a:gd name="connsiteY436" fmla="*/ 2527 h 2674"/>
                <a:gd name="connsiteX437" fmla="*/ 2324 w 3252"/>
                <a:gd name="connsiteY437" fmla="*/ 2526 h 2674"/>
                <a:gd name="connsiteX438" fmla="*/ 2326 w 3252"/>
                <a:gd name="connsiteY438" fmla="*/ 2522 h 2674"/>
                <a:gd name="connsiteX439" fmla="*/ 2326 w 3252"/>
                <a:gd name="connsiteY439" fmla="*/ 2520 h 2674"/>
                <a:gd name="connsiteX440" fmla="*/ 2326 w 3252"/>
                <a:gd name="connsiteY440" fmla="*/ 2518 h 2674"/>
                <a:gd name="connsiteX441" fmla="*/ 2326 w 3252"/>
                <a:gd name="connsiteY441" fmla="*/ 2516 h 2674"/>
                <a:gd name="connsiteX442" fmla="*/ 2322 w 3252"/>
                <a:gd name="connsiteY442" fmla="*/ 2514 h 2674"/>
                <a:gd name="connsiteX443" fmla="*/ 2320 w 3252"/>
                <a:gd name="connsiteY443" fmla="*/ 2514 h 2674"/>
                <a:gd name="connsiteX444" fmla="*/ 2313 w 3252"/>
                <a:gd name="connsiteY444" fmla="*/ 2514 h 2674"/>
                <a:gd name="connsiteX445" fmla="*/ 2306 w 3252"/>
                <a:gd name="connsiteY445" fmla="*/ 2514 h 2674"/>
                <a:gd name="connsiteX446" fmla="*/ 2298 w 3252"/>
                <a:gd name="connsiteY446" fmla="*/ 2514 h 2674"/>
                <a:gd name="connsiteX447" fmla="*/ 2291 w 3252"/>
                <a:gd name="connsiteY447" fmla="*/ 2514 h 2674"/>
                <a:gd name="connsiteX448" fmla="*/ 2281 w 3252"/>
                <a:gd name="connsiteY448" fmla="*/ 2514 h 2674"/>
                <a:gd name="connsiteX449" fmla="*/ 2274 w 3252"/>
                <a:gd name="connsiteY449" fmla="*/ 2514 h 2674"/>
                <a:gd name="connsiteX450" fmla="*/ 2267 w 3252"/>
                <a:gd name="connsiteY450" fmla="*/ 2514 h 2674"/>
                <a:gd name="connsiteX451" fmla="*/ 2259 w 3252"/>
                <a:gd name="connsiteY451" fmla="*/ 2514 h 2674"/>
                <a:gd name="connsiteX452" fmla="*/ 2270 w 3252"/>
                <a:gd name="connsiteY452" fmla="*/ 2513 h 2674"/>
                <a:gd name="connsiteX453" fmla="*/ 2281 w 3252"/>
                <a:gd name="connsiteY453" fmla="*/ 2511 h 2674"/>
                <a:gd name="connsiteX454" fmla="*/ 2293 w 3252"/>
                <a:gd name="connsiteY454" fmla="*/ 2509 h 2674"/>
                <a:gd name="connsiteX455" fmla="*/ 2304 w 3252"/>
                <a:gd name="connsiteY455" fmla="*/ 2507 h 2674"/>
                <a:gd name="connsiteX456" fmla="*/ 2315 w 3252"/>
                <a:gd name="connsiteY456" fmla="*/ 2503 h 2674"/>
                <a:gd name="connsiteX457" fmla="*/ 2326 w 3252"/>
                <a:gd name="connsiteY457" fmla="*/ 2501 h 2674"/>
                <a:gd name="connsiteX458" fmla="*/ 2337 w 3252"/>
                <a:gd name="connsiteY458" fmla="*/ 2498 h 2674"/>
                <a:gd name="connsiteX459" fmla="*/ 2348 w 3252"/>
                <a:gd name="connsiteY459" fmla="*/ 2496 h 2674"/>
                <a:gd name="connsiteX460" fmla="*/ 2350 w 3252"/>
                <a:gd name="connsiteY460" fmla="*/ 2494 h 2674"/>
                <a:gd name="connsiteX461" fmla="*/ 2352 w 3252"/>
                <a:gd name="connsiteY461" fmla="*/ 2492 h 2674"/>
                <a:gd name="connsiteX462" fmla="*/ 2354 w 3252"/>
                <a:gd name="connsiteY462" fmla="*/ 2490 h 2674"/>
                <a:gd name="connsiteX463" fmla="*/ 2354 w 3252"/>
                <a:gd name="connsiteY463" fmla="*/ 2489 h 2674"/>
                <a:gd name="connsiteX464" fmla="*/ 2354 w 3252"/>
                <a:gd name="connsiteY464" fmla="*/ 2489 h 2674"/>
                <a:gd name="connsiteX465" fmla="*/ 2354 w 3252"/>
                <a:gd name="connsiteY465" fmla="*/ 2489 h 2674"/>
                <a:gd name="connsiteX466" fmla="*/ 2354 w 3252"/>
                <a:gd name="connsiteY466" fmla="*/ 2489 h 2674"/>
                <a:gd name="connsiteX467" fmla="*/ 2354 w 3252"/>
                <a:gd name="connsiteY467" fmla="*/ 2487 h 2674"/>
                <a:gd name="connsiteX468" fmla="*/ 2352 w 3252"/>
                <a:gd name="connsiteY468" fmla="*/ 2485 h 2674"/>
                <a:gd name="connsiteX469" fmla="*/ 2350 w 3252"/>
                <a:gd name="connsiteY469" fmla="*/ 2483 h 2674"/>
                <a:gd name="connsiteX470" fmla="*/ 2346 w 3252"/>
                <a:gd name="connsiteY470" fmla="*/ 2483 h 2674"/>
                <a:gd name="connsiteX471" fmla="*/ 2344 w 3252"/>
                <a:gd name="connsiteY471" fmla="*/ 2483 h 2674"/>
                <a:gd name="connsiteX472" fmla="*/ 2311 w 3252"/>
                <a:gd name="connsiteY472" fmla="*/ 2492 h 2674"/>
                <a:gd name="connsiteX473" fmla="*/ 2278 w 3252"/>
                <a:gd name="connsiteY473" fmla="*/ 2500 h 2674"/>
                <a:gd name="connsiteX474" fmla="*/ 2244 w 3252"/>
                <a:gd name="connsiteY474" fmla="*/ 2505 h 2674"/>
                <a:gd name="connsiteX475" fmla="*/ 2209 w 3252"/>
                <a:gd name="connsiteY475" fmla="*/ 2509 h 2674"/>
                <a:gd name="connsiteX476" fmla="*/ 2174 w 3252"/>
                <a:gd name="connsiteY476" fmla="*/ 2513 h 2674"/>
                <a:gd name="connsiteX477" fmla="*/ 2141 w 3252"/>
                <a:gd name="connsiteY477" fmla="*/ 2514 h 2674"/>
                <a:gd name="connsiteX478" fmla="*/ 2106 w 3252"/>
                <a:gd name="connsiteY478" fmla="*/ 2514 h 2674"/>
                <a:gd name="connsiteX479" fmla="*/ 2070 w 3252"/>
                <a:gd name="connsiteY479" fmla="*/ 2514 h 2674"/>
                <a:gd name="connsiteX480" fmla="*/ 2035 w 3252"/>
                <a:gd name="connsiteY480" fmla="*/ 2513 h 2674"/>
                <a:gd name="connsiteX481" fmla="*/ 1998 w 3252"/>
                <a:gd name="connsiteY481" fmla="*/ 2511 h 2674"/>
                <a:gd name="connsiteX482" fmla="*/ 1963 w 3252"/>
                <a:gd name="connsiteY482" fmla="*/ 2509 h 2674"/>
                <a:gd name="connsiteX483" fmla="*/ 1928 w 3252"/>
                <a:gd name="connsiteY483" fmla="*/ 2505 h 2674"/>
                <a:gd name="connsiteX484" fmla="*/ 1893 w 3252"/>
                <a:gd name="connsiteY484" fmla="*/ 2501 h 2674"/>
                <a:gd name="connsiteX485" fmla="*/ 1856 w 3252"/>
                <a:gd name="connsiteY485" fmla="*/ 2498 h 2674"/>
                <a:gd name="connsiteX486" fmla="*/ 1820 w 3252"/>
                <a:gd name="connsiteY486" fmla="*/ 2494 h 2674"/>
                <a:gd name="connsiteX487" fmla="*/ 1785 w 3252"/>
                <a:gd name="connsiteY487" fmla="*/ 2490 h 2674"/>
                <a:gd name="connsiteX488" fmla="*/ 1633 w 3252"/>
                <a:gd name="connsiteY488" fmla="*/ 2476 h 2674"/>
                <a:gd name="connsiteX489" fmla="*/ 1609 w 3252"/>
                <a:gd name="connsiteY489" fmla="*/ 2474 h 2674"/>
                <a:gd name="connsiteX490" fmla="*/ 1585 w 3252"/>
                <a:gd name="connsiteY490" fmla="*/ 2472 h 2674"/>
                <a:gd name="connsiteX491" fmla="*/ 1559 w 3252"/>
                <a:gd name="connsiteY491" fmla="*/ 2470 h 2674"/>
                <a:gd name="connsiteX492" fmla="*/ 1535 w 3252"/>
                <a:gd name="connsiteY492" fmla="*/ 2470 h 2674"/>
                <a:gd name="connsiteX493" fmla="*/ 1511 w 3252"/>
                <a:gd name="connsiteY493" fmla="*/ 2470 h 2674"/>
                <a:gd name="connsiteX494" fmla="*/ 1485 w 3252"/>
                <a:gd name="connsiteY494" fmla="*/ 2470 h 2674"/>
                <a:gd name="connsiteX495" fmla="*/ 1461 w 3252"/>
                <a:gd name="connsiteY495" fmla="*/ 2470 h 2674"/>
                <a:gd name="connsiteX496" fmla="*/ 1437 w 3252"/>
                <a:gd name="connsiteY496" fmla="*/ 2470 h 2674"/>
                <a:gd name="connsiteX497" fmla="*/ 2626 w 3252"/>
                <a:gd name="connsiteY497" fmla="*/ 2012 h 2674"/>
                <a:gd name="connsiteX498" fmla="*/ 2665 w 3252"/>
                <a:gd name="connsiteY498" fmla="*/ 1905 h 2674"/>
                <a:gd name="connsiteX499" fmla="*/ 2665 w 3252"/>
                <a:gd name="connsiteY499" fmla="*/ 1834 h 2674"/>
                <a:gd name="connsiteX500" fmla="*/ 2656 w 3252"/>
                <a:gd name="connsiteY500" fmla="*/ 1788 h 2674"/>
                <a:gd name="connsiteX501" fmla="*/ 2637 w 3252"/>
                <a:gd name="connsiteY501" fmla="*/ 1762 h 2674"/>
                <a:gd name="connsiteX502" fmla="*/ 2617 w 3252"/>
                <a:gd name="connsiteY502" fmla="*/ 1751 h 2674"/>
                <a:gd name="connsiteX503" fmla="*/ 2594 w 3252"/>
                <a:gd name="connsiteY503" fmla="*/ 1751 h 2674"/>
                <a:gd name="connsiteX504" fmla="*/ 2574 w 3252"/>
                <a:gd name="connsiteY504" fmla="*/ 1757 h 2674"/>
                <a:gd name="connsiteX505" fmla="*/ 2559 w 3252"/>
                <a:gd name="connsiteY505" fmla="*/ 1762 h 2674"/>
                <a:gd name="connsiteX506" fmla="*/ 2554 w 3252"/>
                <a:gd name="connsiteY506" fmla="*/ 1766 h 2674"/>
                <a:gd name="connsiteX507" fmla="*/ 2552 w 3252"/>
                <a:gd name="connsiteY507" fmla="*/ 1788 h 2674"/>
                <a:gd name="connsiteX508" fmla="*/ 2543 w 3252"/>
                <a:gd name="connsiteY508" fmla="*/ 1816 h 2674"/>
                <a:gd name="connsiteX509" fmla="*/ 2528 w 3252"/>
                <a:gd name="connsiteY509" fmla="*/ 1846 h 2674"/>
                <a:gd name="connsiteX510" fmla="*/ 2509 w 3252"/>
                <a:gd name="connsiteY510" fmla="*/ 1873 h 2674"/>
                <a:gd name="connsiteX511" fmla="*/ 2491 w 3252"/>
                <a:gd name="connsiteY511" fmla="*/ 1901 h 2674"/>
                <a:gd name="connsiteX512" fmla="*/ 2476 w 3252"/>
                <a:gd name="connsiteY512" fmla="*/ 1922 h 2674"/>
                <a:gd name="connsiteX513" fmla="*/ 2463 w 3252"/>
                <a:gd name="connsiteY513" fmla="*/ 1936 h 2674"/>
                <a:gd name="connsiteX514" fmla="*/ 2459 w 3252"/>
                <a:gd name="connsiteY514" fmla="*/ 1942 h 2674"/>
                <a:gd name="connsiteX515" fmla="*/ 1791 w 3252"/>
                <a:gd name="connsiteY515" fmla="*/ 2209 h 2674"/>
                <a:gd name="connsiteX516" fmla="*/ 1783 w 3252"/>
                <a:gd name="connsiteY516" fmla="*/ 2209 h 2674"/>
                <a:gd name="connsiteX517" fmla="*/ 1776 w 3252"/>
                <a:gd name="connsiteY517" fmla="*/ 2207 h 2674"/>
                <a:gd name="connsiteX518" fmla="*/ 1768 w 3252"/>
                <a:gd name="connsiteY518" fmla="*/ 2207 h 2674"/>
                <a:gd name="connsiteX519" fmla="*/ 1761 w 3252"/>
                <a:gd name="connsiteY519" fmla="*/ 2205 h 2674"/>
                <a:gd name="connsiteX520" fmla="*/ 1754 w 3252"/>
                <a:gd name="connsiteY520" fmla="*/ 2205 h 2674"/>
                <a:gd name="connsiteX521" fmla="*/ 1746 w 3252"/>
                <a:gd name="connsiteY521" fmla="*/ 2205 h 2674"/>
                <a:gd name="connsiteX522" fmla="*/ 1739 w 3252"/>
                <a:gd name="connsiteY522" fmla="*/ 2203 h 2674"/>
                <a:gd name="connsiteX523" fmla="*/ 1731 w 3252"/>
                <a:gd name="connsiteY523" fmla="*/ 2203 h 2674"/>
                <a:gd name="connsiteX524" fmla="*/ 1502 w 3252"/>
                <a:gd name="connsiteY524" fmla="*/ 1571 h 2674"/>
                <a:gd name="connsiteX525" fmla="*/ 944 w 3252"/>
                <a:gd name="connsiteY525" fmla="*/ 1531 h 2674"/>
                <a:gd name="connsiteX526" fmla="*/ 946 w 3252"/>
                <a:gd name="connsiteY526" fmla="*/ 1531 h 2674"/>
                <a:gd name="connsiteX527" fmla="*/ 948 w 3252"/>
                <a:gd name="connsiteY527" fmla="*/ 1529 h 2674"/>
                <a:gd name="connsiteX528" fmla="*/ 948 w 3252"/>
                <a:gd name="connsiteY528" fmla="*/ 1529 h 2674"/>
                <a:gd name="connsiteX529" fmla="*/ 948 w 3252"/>
                <a:gd name="connsiteY529" fmla="*/ 1529 h 2674"/>
                <a:gd name="connsiteX530" fmla="*/ 828 w 3252"/>
                <a:gd name="connsiteY530" fmla="*/ 1479 h 2674"/>
                <a:gd name="connsiteX531" fmla="*/ 868 w 3252"/>
                <a:gd name="connsiteY531" fmla="*/ 1318 h 2674"/>
                <a:gd name="connsiteX532" fmla="*/ 1398 w 3252"/>
                <a:gd name="connsiteY532" fmla="*/ 1388 h 2674"/>
                <a:gd name="connsiteX533" fmla="*/ 1511 w 3252"/>
                <a:gd name="connsiteY533" fmla="*/ 1368 h 2674"/>
                <a:gd name="connsiteX534" fmla="*/ 2483 w 3252"/>
                <a:gd name="connsiteY534" fmla="*/ 1275 h 2674"/>
                <a:gd name="connsiteX535" fmla="*/ 2493 w 3252"/>
                <a:gd name="connsiteY535" fmla="*/ 1130 h 2674"/>
                <a:gd name="connsiteX536" fmla="*/ 2221 w 3252"/>
                <a:gd name="connsiteY536" fmla="*/ 1250 h 2674"/>
                <a:gd name="connsiteX537" fmla="*/ 2512 w 3252"/>
                <a:gd name="connsiteY537" fmla="*/ 1148 h 2674"/>
                <a:gd name="connsiteX538" fmla="*/ 3250 w 3252"/>
                <a:gd name="connsiteY538" fmla="*/ 1221 h 2674"/>
                <a:gd name="connsiteX539" fmla="*/ 1618 w 3252"/>
                <a:gd name="connsiteY539" fmla="*/ 1195 h 2674"/>
                <a:gd name="connsiteX540" fmla="*/ 1729 w 3252"/>
                <a:gd name="connsiteY540" fmla="*/ 1211 h 2674"/>
                <a:gd name="connsiteX541" fmla="*/ 2338 w 3252"/>
                <a:gd name="connsiteY541" fmla="*/ 1179 h 2674"/>
                <a:gd name="connsiteX542" fmla="*/ 2466 w 3252"/>
                <a:gd name="connsiteY542" fmla="*/ 1179 h 2674"/>
                <a:gd name="connsiteX543" fmla="*/ 2609 w 3252"/>
                <a:gd name="connsiteY543" fmla="*/ 1197 h 2674"/>
                <a:gd name="connsiteX544" fmla="*/ 2489 w 3252"/>
                <a:gd name="connsiteY544" fmla="*/ 1249 h 2674"/>
                <a:gd name="connsiteX0" fmla="*/ 1631 w 3371"/>
                <a:gd name="connsiteY0" fmla="*/ 1266 h 2674"/>
                <a:gd name="connsiteX1" fmla="*/ 1624 w 3371"/>
                <a:gd name="connsiteY1" fmla="*/ 1260 h 2674"/>
                <a:gd name="connsiteX2" fmla="*/ 1617 w 3371"/>
                <a:gd name="connsiteY2" fmla="*/ 1255 h 2674"/>
                <a:gd name="connsiteX3" fmla="*/ 1605 w 3371"/>
                <a:gd name="connsiteY3" fmla="*/ 1253 h 2674"/>
                <a:gd name="connsiteX4" fmla="*/ 1594 w 3371"/>
                <a:gd name="connsiteY4" fmla="*/ 1251 h 2674"/>
                <a:gd name="connsiteX5" fmla="*/ 1591 w 3371"/>
                <a:gd name="connsiteY5" fmla="*/ 1251 h 2674"/>
                <a:gd name="connsiteX6" fmla="*/ 1587 w 3371"/>
                <a:gd name="connsiteY6" fmla="*/ 1251 h 2674"/>
                <a:gd name="connsiteX7" fmla="*/ 1583 w 3371"/>
                <a:gd name="connsiteY7" fmla="*/ 1251 h 2674"/>
                <a:gd name="connsiteX8" fmla="*/ 1580 w 3371"/>
                <a:gd name="connsiteY8" fmla="*/ 1253 h 2674"/>
                <a:gd name="connsiteX9" fmla="*/ 1528 w 3371"/>
                <a:gd name="connsiteY9" fmla="*/ 1238 h 2674"/>
                <a:gd name="connsiteX10" fmla="*/ 1524 w 3371"/>
                <a:gd name="connsiteY10" fmla="*/ 1217 h 2674"/>
                <a:gd name="connsiteX11" fmla="*/ 1515 w 3371"/>
                <a:gd name="connsiteY11" fmla="*/ 1199 h 2674"/>
                <a:gd name="connsiteX12" fmla="*/ 1500 w 3371"/>
                <a:gd name="connsiteY12" fmla="*/ 1188 h 2674"/>
                <a:gd name="connsiteX13" fmla="*/ 1483 w 3371"/>
                <a:gd name="connsiteY13" fmla="*/ 1184 h 2674"/>
                <a:gd name="connsiteX14" fmla="*/ 1468 w 3371"/>
                <a:gd name="connsiteY14" fmla="*/ 1188 h 2674"/>
                <a:gd name="connsiteX15" fmla="*/ 1455 w 3371"/>
                <a:gd name="connsiteY15" fmla="*/ 1195 h 2674"/>
                <a:gd name="connsiteX16" fmla="*/ 1446 w 3371"/>
                <a:gd name="connsiteY16" fmla="*/ 1208 h 2674"/>
                <a:gd name="connsiteX17" fmla="*/ 1441 w 3371"/>
                <a:gd name="connsiteY17" fmla="*/ 1223 h 2674"/>
                <a:gd name="connsiteX18" fmla="*/ 1431 w 3371"/>
                <a:gd name="connsiteY18" fmla="*/ 1225 h 2674"/>
                <a:gd name="connsiteX19" fmla="*/ 1407 w 3371"/>
                <a:gd name="connsiteY19" fmla="*/ 1227 h 2674"/>
                <a:gd name="connsiteX20" fmla="*/ 1389 w 3371"/>
                <a:gd name="connsiteY20" fmla="*/ 1229 h 2674"/>
                <a:gd name="connsiteX21" fmla="*/ 1376 w 3371"/>
                <a:gd name="connsiteY21" fmla="*/ 1232 h 2674"/>
                <a:gd name="connsiteX22" fmla="*/ 1367 w 3371"/>
                <a:gd name="connsiteY22" fmla="*/ 1236 h 2674"/>
                <a:gd name="connsiteX23" fmla="*/ 1359 w 3371"/>
                <a:gd name="connsiteY23" fmla="*/ 1238 h 2674"/>
                <a:gd name="connsiteX24" fmla="*/ 1355 w 3371"/>
                <a:gd name="connsiteY24" fmla="*/ 1242 h 2674"/>
                <a:gd name="connsiteX25" fmla="*/ 1354 w 3371"/>
                <a:gd name="connsiteY25" fmla="*/ 1245 h 2674"/>
                <a:gd name="connsiteX26" fmla="*/ 1352 w 3371"/>
                <a:gd name="connsiteY26" fmla="*/ 1247 h 2674"/>
                <a:gd name="connsiteX27" fmla="*/ 1348 w 3371"/>
                <a:gd name="connsiteY27" fmla="*/ 1253 h 2674"/>
                <a:gd name="connsiteX28" fmla="*/ 1346 w 3371"/>
                <a:gd name="connsiteY28" fmla="*/ 1264 h 2674"/>
                <a:gd name="connsiteX29" fmla="*/ 1342 w 3371"/>
                <a:gd name="connsiteY29" fmla="*/ 1275 h 2674"/>
                <a:gd name="connsiteX30" fmla="*/ 1339 w 3371"/>
                <a:gd name="connsiteY30" fmla="*/ 1286 h 2674"/>
                <a:gd name="connsiteX31" fmla="*/ 1330 w 3371"/>
                <a:gd name="connsiteY31" fmla="*/ 1282 h 2674"/>
                <a:gd name="connsiteX32" fmla="*/ 1311 w 3371"/>
                <a:gd name="connsiteY32" fmla="*/ 1279 h 2674"/>
                <a:gd name="connsiteX33" fmla="*/ 1285 w 3371"/>
                <a:gd name="connsiteY33" fmla="*/ 1271 h 2674"/>
                <a:gd name="connsiteX34" fmla="*/ 1254 w 3371"/>
                <a:gd name="connsiteY34" fmla="*/ 1262 h 2674"/>
                <a:gd name="connsiteX35" fmla="*/ 1218 w 3371"/>
                <a:gd name="connsiteY35" fmla="*/ 1253 h 2674"/>
                <a:gd name="connsiteX36" fmla="*/ 1176 w 3371"/>
                <a:gd name="connsiteY36" fmla="*/ 1240 h 2674"/>
                <a:gd name="connsiteX37" fmla="*/ 1131 w 3371"/>
                <a:gd name="connsiteY37" fmla="*/ 1227 h 2674"/>
                <a:gd name="connsiteX38" fmla="*/ 1085 w 3371"/>
                <a:gd name="connsiteY38" fmla="*/ 1214 h 2674"/>
                <a:gd name="connsiteX39" fmla="*/ 1035 w 3371"/>
                <a:gd name="connsiteY39" fmla="*/ 1201 h 2674"/>
                <a:gd name="connsiteX40" fmla="*/ 985 w 3371"/>
                <a:gd name="connsiteY40" fmla="*/ 1186 h 2674"/>
                <a:gd name="connsiteX41" fmla="*/ 933 w 3371"/>
                <a:gd name="connsiteY41" fmla="*/ 1171 h 2674"/>
                <a:gd name="connsiteX42" fmla="*/ 883 w 3371"/>
                <a:gd name="connsiteY42" fmla="*/ 1158 h 2674"/>
                <a:gd name="connsiteX43" fmla="*/ 835 w 3371"/>
                <a:gd name="connsiteY43" fmla="*/ 1143 h 2674"/>
                <a:gd name="connsiteX44" fmla="*/ 789 w 3371"/>
                <a:gd name="connsiteY44" fmla="*/ 1130 h 2674"/>
                <a:gd name="connsiteX45" fmla="*/ 746 w 3371"/>
                <a:gd name="connsiteY45" fmla="*/ 1117 h 2674"/>
                <a:gd name="connsiteX46" fmla="*/ 707 w 3371"/>
                <a:gd name="connsiteY46" fmla="*/ 1106 h 2674"/>
                <a:gd name="connsiteX47" fmla="*/ 754 w 3371"/>
                <a:gd name="connsiteY47" fmla="*/ 1104 h 2674"/>
                <a:gd name="connsiteX48" fmla="*/ 704 w 3371"/>
                <a:gd name="connsiteY48" fmla="*/ 1067 h 2674"/>
                <a:gd name="connsiteX49" fmla="*/ 744 w 3371"/>
                <a:gd name="connsiteY49" fmla="*/ 927 h 2674"/>
                <a:gd name="connsiteX50" fmla="*/ 761 w 3371"/>
                <a:gd name="connsiteY50" fmla="*/ 925 h 2674"/>
                <a:gd name="connsiteX51" fmla="*/ 776 w 3371"/>
                <a:gd name="connsiteY51" fmla="*/ 919 h 2674"/>
                <a:gd name="connsiteX52" fmla="*/ 791 w 3371"/>
                <a:gd name="connsiteY52" fmla="*/ 914 h 2674"/>
                <a:gd name="connsiteX53" fmla="*/ 804 w 3371"/>
                <a:gd name="connsiteY53" fmla="*/ 903 h 2674"/>
                <a:gd name="connsiteX54" fmla="*/ 815 w 3371"/>
                <a:gd name="connsiteY54" fmla="*/ 891 h 2674"/>
                <a:gd name="connsiteX55" fmla="*/ 826 w 3371"/>
                <a:gd name="connsiteY55" fmla="*/ 878 h 2674"/>
                <a:gd name="connsiteX56" fmla="*/ 837 w 3371"/>
                <a:gd name="connsiteY56" fmla="*/ 864 h 2674"/>
                <a:gd name="connsiteX57" fmla="*/ 846 w 3371"/>
                <a:gd name="connsiteY57" fmla="*/ 847 h 2674"/>
                <a:gd name="connsiteX58" fmla="*/ 852 w 3371"/>
                <a:gd name="connsiteY58" fmla="*/ 847 h 2674"/>
                <a:gd name="connsiteX59" fmla="*/ 857 w 3371"/>
                <a:gd name="connsiteY59" fmla="*/ 845 h 2674"/>
                <a:gd name="connsiteX60" fmla="*/ 863 w 3371"/>
                <a:gd name="connsiteY60" fmla="*/ 845 h 2674"/>
                <a:gd name="connsiteX61" fmla="*/ 868 w 3371"/>
                <a:gd name="connsiteY61" fmla="*/ 843 h 2674"/>
                <a:gd name="connsiteX62" fmla="*/ 870 w 3371"/>
                <a:gd name="connsiteY62" fmla="*/ 845 h 2674"/>
                <a:gd name="connsiteX63" fmla="*/ 872 w 3371"/>
                <a:gd name="connsiteY63" fmla="*/ 845 h 2674"/>
                <a:gd name="connsiteX64" fmla="*/ 874 w 3371"/>
                <a:gd name="connsiteY64" fmla="*/ 847 h 2674"/>
                <a:gd name="connsiteX65" fmla="*/ 876 w 3371"/>
                <a:gd name="connsiteY65" fmla="*/ 849 h 2674"/>
                <a:gd name="connsiteX66" fmla="*/ 917 w 3371"/>
                <a:gd name="connsiteY66" fmla="*/ 856 h 2674"/>
                <a:gd name="connsiteX67" fmla="*/ 955 w 3371"/>
                <a:gd name="connsiteY67" fmla="*/ 851 h 2674"/>
                <a:gd name="connsiteX68" fmla="*/ 991 w 3371"/>
                <a:gd name="connsiteY68" fmla="*/ 832 h 2674"/>
                <a:gd name="connsiteX69" fmla="*/ 1020 w 3371"/>
                <a:gd name="connsiteY69" fmla="*/ 804 h 2674"/>
                <a:gd name="connsiteX70" fmla="*/ 1046 w 3371"/>
                <a:gd name="connsiteY70" fmla="*/ 771 h 2674"/>
                <a:gd name="connsiteX71" fmla="*/ 1068 w 3371"/>
                <a:gd name="connsiteY71" fmla="*/ 732 h 2674"/>
                <a:gd name="connsiteX72" fmla="*/ 1085 w 3371"/>
                <a:gd name="connsiteY72" fmla="*/ 691 h 2674"/>
                <a:gd name="connsiteX73" fmla="*/ 1098 w 3371"/>
                <a:gd name="connsiteY73" fmla="*/ 651 h 2674"/>
                <a:gd name="connsiteX74" fmla="*/ 1104 w 3371"/>
                <a:gd name="connsiteY74" fmla="*/ 597 h 2674"/>
                <a:gd name="connsiteX75" fmla="*/ 1092 w 3371"/>
                <a:gd name="connsiteY75" fmla="*/ 545 h 2674"/>
                <a:gd name="connsiteX76" fmla="*/ 1072 w 3371"/>
                <a:gd name="connsiteY76" fmla="*/ 497 h 2674"/>
                <a:gd name="connsiteX77" fmla="*/ 1042 w 3371"/>
                <a:gd name="connsiteY77" fmla="*/ 449 h 2674"/>
                <a:gd name="connsiteX78" fmla="*/ 1009 w 3371"/>
                <a:gd name="connsiteY78" fmla="*/ 404 h 2674"/>
                <a:gd name="connsiteX79" fmla="*/ 974 w 3371"/>
                <a:gd name="connsiteY79" fmla="*/ 360 h 2674"/>
                <a:gd name="connsiteX80" fmla="*/ 942 w 3371"/>
                <a:gd name="connsiteY80" fmla="*/ 317 h 2674"/>
                <a:gd name="connsiteX81" fmla="*/ 915 w 3371"/>
                <a:gd name="connsiteY81" fmla="*/ 274 h 2674"/>
                <a:gd name="connsiteX82" fmla="*/ 915 w 3371"/>
                <a:gd name="connsiteY82" fmla="*/ 274 h 2674"/>
                <a:gd name="connsiteX83" fmla="*/ 915 w 3371"/>
                <a:gd name="connsiteY83" fmla="*/ 274 h 2674"/>
                <a:gd name="connsiteX84" fmla="*/ 915 w 3371"/>
                <a:gd name="connsiteY84" fmla="*/ 274 h 2674"/>
                <a:gd name="connsiteX85" fmla="*/ 915 w 3371"/>
                <a:gd name="connsiteY85" fmla="*/ 273 h 2674"/>
                <a:gd name="connsiteX86" fmla="*/ 922 w 3371"/>
                <a:gd name="connsiteY86" fmla="*/ 274 h 2674"/>
                <a:gd name="connsiteX87" fmla="*/ 928 w 3371"/>
                <a:gd name="connsiteY87" fmla="*/ 276 h 2674"/>
                <a:gd name="connsiteX88" fmla="*/ 931 w 3371"/>
                <a:gd name="connsiteY88" fmla="*/ 280 h 2674"/>
                <a:gd name="connsiteX89" fmla="*/ 935 w 3371"/>
                <a:gd name="connsiteY89" fmla="*/ 284 h 2674"/>
                <a:gd name="connsiteX90" fmla="*/ 941 w 3371"/>
                <a:gd name="connsiteY90" fmla="*/ 289 h 2674"/>
                <a:gd name="connsiteX91" fmla="*/ 952 w 3371"/>
                <a:gd name="connsiteY91" fmla="*/ 295 h 2674"/>
                <a:gd name="connsiteX92" fmla="*/ 965 w 3371"/>
                <a:gd name="connsiteY92" fmla="*/ 300 h 2674"/>
                <a:gd name="connsiteX93" fmla="*/ 978 w 3371"/>
                <a:gd name="connsiteY93" fmla="*/ 306 h 2674"/>
                <a:gd name="connsiteX94" fmla="*/ 992 w 3371"/>
                <a:gd name="connsiteY94" fmla="*/ 319 h 2674"/>
                <a:gd name="connsiteX95" fmla="*/ 1011 w 3371"/>
                <a:gd name="connsiteY95" fmla="*/ 330 h 2674"/>
                <a:gd name="connsiteX96" fmla="*/ 1024 w 3371"/>
                <a:gd name="connsiteY96" fmla="*/ 334 h 2674"/>
                <a:gd name="connsiteX97" fmla="*/ 1029 w 3371"/>
                <a:gd name="connsiteY97" fmla="*/ 332 h 2674"/>
                <a:gd name="connsiteX98" fmla="*/ 1024 w 3371"/>
                <a:gd name="connsiteY98" fmla="*/ 280 h 2674"/>
                <a:gd name="connsiteX99" fmla="*/ 1015 w 3371"/>
                <a:gd name="connsiteY99" fmla="*/ 230 h 2674"/>
                <a:gd name="connsiteX100" fmla="*/ 998 w 3371"/>
                <a:gd name="connsiteY100" fmla="*/ 184 h 2674"/>
                <a:gd name="connsiteX101" fmla="*/ 978 w 3371"/>
                <a:gd name="connsiteY101" fmla="*/ 139 h 2674"/>
                <a:gd name="connsiteX102" fmla="*/ 950 w 3371"/>
                <a:gd name="connsiteY102" fmla="*/ 100 h 2674"/>
                <a:gd name="connsiteX103" fmla="*/ 917 w 3371"/>
                <a:gd name="connsiteY103" fmla="*/ 65 h 2674"/>
                <a:gd name="connsiteX104" fmla="*/ 874 w 3371"/>
                <a:gd name="connsiteY104" fmla="*/ 37 h 2674"/>
                <a:gd name="connsiteX105" fmla="*/ 822 w 3371"/>
                <a:gd name="connsiteY105" fmla="*/ 17 h 2674"/>
                <a:gd name="connsiteX106" fmla="*/ 800 w 3371"/>
                <a:gd name="connsiteY106" fmla="*/ 11 h 2674"/>
                <a:gd name="connsiteX107" fmla="*/ 778 w 3371"/>
                <a:gd name="connsiteY107" fmla="*/ 6 h 2674"/>
                <a:gd name="connsiteX108" fmla="*/ 752 w 3371"/>
                <a:gd name="connsiteY108" fmla="*/ 4 h 2674"/>
                <a:gd name="connsiteX109" fmla="*/ 728 w 3371"/>
                <a:gd name="connsiteY109" fmla="*/ 2 h 2674"/>
                <a:gd name="connsiteX110" fmla="*/ 702 w 3371"/>
                <a:gd name="connsiteY110" fmla="*/ 0 h 2674"/>
                <a:gd name="connsiteX111" fmla="*/ 676 w 3371"/>
                <a:gd name="connsiteY111" fmla="*/ 2 h 2674"/>
                <a:gd name="connsiteX112" fmla="*/ 650 w 3371"/>
                <a:gd name="connsiteY112" fmla="*/ 4 h 2674"/>
                <a:gd name="connsiteX113" fmla="*/ 624 w 3371"/>
                <a:gd name="connsiteY113" fmla="*/ 9 h 2674"/>
                <a:gd name="connsiteX114" fmla="*/ 598 w 3371"/>
                <a:gd name="connsiteY114" fmla="*/ 15 h 2674"/>
                <a:gd name="connsiteX115" fmla="*/ 574 w 3371"/>
                <a:gd name="connsiteY115" fmla="*/ 22 h 2674"/>
                <a:gd name="connsiteX116" fmla="*/ 550 w 3371"/>
                <a:gd name="connsiteY116" fmla="*/ 32 h 2674"/>
                <a:gd name="connsiteX117" fmla="*/ 528 w 3371"/>
                <a:gd name="connsiteY117" fmla="*/ 43 h 2674"/>
                <a:gd name="connsiteX118" fmla="*/ 507 w 3371"/>
                <a:gd name="connsiteY118" fmla="*/ 56 h 2674"/>
                <a:gd name="connsiteX119" fmla="*/ 489 w 3371"/>
                <a:gd name="connsiteY119" fmla="*/ 69 h 2674"/>
                <a:gd name="connsiteX120" fmla="*/ 472 w 3371"/>
                <a:gd name="connsiteY120" fmla="*/ 85 h 2674"/>
                <a:gd name="connsiteX121" fmla="*/ 457 w 3371"/>
                <a:gd name="connsiteY121" fmla="*/ 104 h 2674"/>
                <a:gd name="connsiteX122" fmla="*/ 450 w 3371"/>
                <a:gd name="connsiteY122" fmla="*/ 100 h 2674"/>
                <a:gd name="connsiteX123" fmla="*/ 444 w 3371"/>
                <a:gd name="connsiteY123" fmla="*/ 98 h 2674"/>
                <a:gd name="connsiteX124" fmla="*/ 437 w 3371"/>
                <a:gd name="connsiteY124" fmla="*/ 97 h 2674"/>
                <a:gd name="connsiteX125" fmla="*/ 431 w 3371"/>
                <a:gd name="connsiteY125" fmla="*/ 98 h 2674"/>
                <a:gd name="connsiteX126" fmla="*/ 365 w 3371"/>
                <a:gd name="connsiteY126" fmla="*/ 148 h 2674"/>
                <a:gd name="connsiteX127" fmla="*/ 316 w 3371"/>
                <a:gd name="connsiteY127" fmla="*/ 211 h 2674"/>
                <a:gd name="connsiteX128" fmla="*/ 281 w 3371"/>
                <a:gd name="connsiteY128" fmla="*/ 284 h 2674"/>
                <a:gd name="connsiteX129" fmla="*/ 261 w 3371"/>
                <a:gd name="connsiteY129" fmla="*/ 361 h 2674"/>
                <a:gd name="connsiteX130" fmla="*/ 252 w 3371"/>
                <a:gd name="connsiteY130" fmla="*/ 445 h 2674"/>
                <a:gd name="connsiteX131" fmla="*/ 253 w 3371"/>
                <a:gd name="connsiteY131" fmla="*/ 528 h 2674"/>
                <a:gd name="connsiteX132" fmla="*/ 265 w 3371"/>
                <a:gd name="connsiteY132" fmla="*/ 610 h 2674"/>
                <a:gd name="connsiteX133" fmla="*/ 283 w 3371"/>
                <a:gd name="connsiteY133" fmla="*/ 686 h 2674"/>
                <a:gd name="connsiteX134" fmla="*/ 291 w 3371"/>
                <a:gd name="connsiteY134" fmla="*/ 708 h 2674"/>
                <a:gd name="connsiteX135" fmla="*/ 300 w 3371"/>
                <a:gd name="connsiteY135" fmla="*/ 730 h 2674"/>
                <a:gd name="connsiteX136" fmla="*/ 309 w 3371"/>
                <a:gd name="connsiteY136" fmla="*/ 751 h 2674"/>
                <a:gd name="connsiteX137" fmla="*/ 322 w 3371"/>
                <a:gd name="connsiteY137" fmla="*/ 771 h 2674"/>
                <a:gd name="connsiteX138" fmla="*/ 337 w 3371"/>
                <a:gd name="connsiteY138" fmla="*/ 789 h 2674"/>
                <a:gd name="connsiteX139" fmla="*/ 353 w 3371"/>
                <a:gd name="connsiteY139" fmla="*/ 804 h 2674"/>
                <a:gd name="connsiteX140" fmla="*/ 372 w 3371"/>
                <a:gd name="connsiteY140" fmla="*/ 819 h 2674"/>
                <a:gd name="connsiteX141" fmla="*/ 392 w 3371"/>
                <a:gd name="connsiteY141" fmla="*/ 830 h 2674"/>
                <a:gd name="connsiteX142" fmla="*/ 415 w 3371"/>
                <a:gd name="connsiteY142" fmla="*/ 840 h 2674"/>
                <a:gd name="connsiteX143" fmla="*/ 441 w 3371"/>
                <a:gd name="connsiteY143" fmla="*/ 845 h 2674"/>
                <a:gd name="connsiteX144" fmla="*/ 466 w 3371"/>
                <a:gd name="connsiteY144" fmla="*/ 849 h 2674"/>
                <a:gd name="connsiteX145" fmla="*/ 492 w 3371"/>
                <a:gd name="connsiteY145" fmla="*/ 851 h 2674"/>
                <a:gd name="connsiteX146" fmla="*/ 518 w 3371"/>
                <a:gd name="connsiteY146" fmla="*/ 849 h 2674"/>
                <a:gd name="connsiteX147" fmla="*/ 544 w 3371"/>
                <a:gd name="connsiteY147" fmla="*/ 845 h 2674"/>
                <a:gd name="connsiteX148" fmla="*/ 570 w 3371"/>
                <a:gd name="connsiteY148" fmla="*/ 838 h 2674"/>
                <a:gd name="connsiteX149" fmla="*/ 592 w 3371"/>
                <a:gd name="connsiteY149" fmla="*/ 827 h 2674"/>
                <a:gd name="connsiteX150" fmla="*/ 596 w 3371"/>
                <a:gd name="connsiteY150" fmla="*/ 828 h 2674"/>
                <a:gd name="connsiteX151" fmla="*/ 598 w 3371"/>
                <a:gd name="connsiteY151" fmla="*/ 828 h 2674"/>
                <a:gd name="connsiteX152" fmla="*/ 602 w 3371"/>
                <a:gd name="connsiteY152" fmla="*/ 828 h 2674"/>
                <a:gd name="connsiteX153" fmla="*/ 605 w 3371"/>
                <a:gd name="connsiteY153" fmla="*/ 830 h 2674"/>
                <a:gd name="connsiteX154" fmla="*/ 600 w 3371"/>
                <a:gd name="connsiteY154" fmla="*/ 888 h 2674"/>
                <a:gd name="connsiteX155" fmla="*/ 596 w 3371"/>
                <a:gd name="connsiteY155" fmla="*/ 947 h 2674"/>
                <a:gd name="connsiteX156" fmla="*/ 592 w 3371"/>
                <a:gd name="connsiteY156" fmla="*/ 1010 h 2674"/>
                <a:gd name="connsiteX157" fmla="*/ 589 w 3371"/>
                <a:gd name="connsiteY157" fmla="*/ 1077 h 2674"/>
                <a:gd name="connsiteX158" fmla="*/ 589 w 3371"/>
                <a:gd name="connsiteY158" fmla="*/ 1079 h 2674"/>
                <a:gd name="connsiteX159" fmla="*/ 589 w 3371"/>
                <a:gd name="connsiteY159" fmla="*/ 1079 h 2674"/>
                <a:gd name="connsiteX160" fmla="*/ 589 w 3371"/>
                <a:gd name="connsiteY160" fmla="*/ 1080 h 2674"/>
                <a:gd name="connsiteX161" fmla="*/ 591 w 3371"/>
                <a:gd name="connsiteY161" fmla="*/ 1082 h 2674"/>
                <a:gd name="connsiteX162" fmla="*/ 578 w 3371"/>
                <a:gd name="connsiteY162" fmla="*/ 1088 h 2674"/>
                <a:gd name="connsiteX163" fmla="*/ 559 w 3371"/>
                <a:gd name="connsiteY163" fmla="*/ 1097 h 2674"/>
                <a:gd name="connsiteX164" fmla="*/ 537 w 3371"/>
                <a:gd name="connsiteY164" fmla="*/ 1108 h 2674"/>
                <a:gd name="connsiteX165" fmla="*/ 513 w 3371"/>
                <a:gd name="connsiteY165" fmla="*/ 1123 h 2674"/>
                <a:gd name="connsiteX166" fmla="*/ 491 w 3371"/>
                <a:gd name="connsiteY166" fmla="*/ 1140 h 2674"/>
                <a:gd name="connsiteX167" fmla="*/ 472 w 3371"/>
                <a:gd name="connsiteY167" fmla="*/ 1156 h 2674"/>
                <a:gd name="connsiteX168" fmla="*/ 461 w 3371"/>
                <a:gd name="connsiteY168" fmla="*/ 1177 h 2674"/>
                <a:gd name="connsiteX169" fmla="*/ 455 w 3371"/>
                <a:gd name="connsiteY169" fmla="*/ 1199 h 2674"/>
                <a:gd name="connsiteX170" fmla="*/ 457 w 3371"/>
                <a:gd name="connsiteY170" fmla="*/ 1208 h 2674"/>
                <a:gd name="connsiteX171" fmla="*/ 461 w 3371"/>
                <a:gd name="connsiteY171" fmla="*/ 1217 h 2674"/>
                <a:gd name="connsiteX172" fmla="*/ 468 w 3371"/>
                <a:gd name="connsiteY172" fmla="*/ 1229 h 2674"/>
                <a:gd name="connsiteX173" fmla="*/ 478 w 3371"/>
                <a:gd name="connsiteY173" fmla="*/ 1238 h 2674"/>
                <a:gd name="connsiteX174" fmla="*/ 494 w 3371"/>
                <a:gd name="connsiteY174" fmla="*/ 1368 h 2674"/>
                <a:gd name="connsiteX175" fmla="*/ 522 w 3371"/>
                <a:gd name="connsiteY175" fmla="*/ 1479 h 2674"/>
                <a:gd name="connsiteX176" fmla="*/ 555 w 3371"/>
                <a:gd name="connsiteY176" fmla="*/ 1571 h 2674"/>
                <a:gd name="connsiteX177" fmla="*/ 594 w 3371"/>
                <a:gd name="connsiteY177" fmla="*/ 1647 h 2674"/>
                <a:gd name="connsiteX178" fmla="*/ 637 w 3371"/>
                <a:gd name="connsiteY178" fmla="*/ 1708 h 2674"/>
                <a:gd name="connsiteX179" fmla="*/ 679 w 3371"/>
                <a:gd name="connsiteY179" fmla="*/ 1755 h 2674"/>
                <a:gd name="connsiteX180" fmla="*/ 720 w 3371"/>
                <a:gd name="connsiteY180" fmla="*/ 1790 h 2674"/>
                <a:gd name="connsiteX181" fmla="*/ 755 w 3371"/>
                <a:gd name="connsiteY181" fmla="*/ 1814 h 2674"/>
                <a:gd name="connsiteX182" fmla="*/ 765 w 3371"/>
                <a:gd name="connsiteY182" fmla="*/ 1822 h 2674"/>
                <a:gd name="connsiteX183" fmla="*/ 776 w 3371"/>
                <a:gd name="connsiteY183" fmla="*/ 1827 h 2674"/>
                <a:gd name="connsiteX184" fmla="*/ 791 w 3371"/>
                <a:gd name="connsiteY184" fmla="*/ 1834 h 2674"/>
                <a:gd name="connsiteX185" fmla="*/ 805 w 3371"/>
                <a:gd name="connsiteY185" fmla="*/ 1842 h 2674"/>
                <a:gd name="connsiteX186" fmla="*/ 824 w 3371"/>
                <a:gd name="connsiteY186" fmla="*/ 1847 h 2674"/>
                <a:gd name="connsiteX187" fmla="*/ 844 w 3371"/>
                <a:gd name="connsiteY187" fmla="*/ 1853 h 2674"/>
                <a:gd name="connsiteX188" fmla="*/ 868 w 3371"/>
                <a:gd name="connsiteY188" fmla="*/ 1859 h 2674"/>
                <a:gd name="connsiteX189" fmla="*/ 892 w 3371"/>
                <a:gd name="connsiteY189" fmla="*/ 1862 h 2674"/>
                <a:gd name="connsiteX190" fmla="*/ 920 w 3371"/>
                <a:gd name="connsiteY190" fmla="*/ 1866 h 2674"/>
                <a:gd name="connsiteX191" fmla="*/ 952 w 3371"/>
                <a:gd name="connsiteY191" fmla="*/ 1866 h 2674"/>
                <a:gd name="connsiteX192" fmla="*/ 985 w 3371"/>
                <a:gd name="connsiteY192" fmla="*/ 1866 h 2674"/>
                <a:gd name="connsiteX193" fmla="*/ 1022 w 3371"/>
                <a:gd name="connsiteY193" fmla="*/ 1864 h 2674"/>
                <a:gd name="connsiteX194" fmla="*/ 1061 w 3371"/>
                <a:gd name="connsiteY194" fmla="*/ 1859 h 2674"/>
                <a:gd name="connsiteX195" fmla="*/ 1105 w 3371"/>
                <a:gd name="connsiteY195" fmla="*/ 1851 h 2674"/>
                <a:gd name="connsiteX196" fmla="*/ 1150 w 3371"/>
                <a:gd name="connsiteY196" fmla="*/ 1840 h 2674"/>
                <a:gd name="connsiteX197" fmla="*/ 1200 w 3371"/>
                <a:gd name="connsiteY197" fmla="*/ 1827 h 2674"/>
                <a:gd name="connsiteX198" fmla="*/ 1257 w 3371"/>
                <a:gd name="connsiteY198" fmla="*/ 1873 h 2674"/>
                <a:gd name="connsiteX199" fmla="*/ 1287 w 3371"/>
                <a:gd name="connsiteY199" fmla="*/ 1918 h 2674"/>
                <a:gd name="connsiteX200" fmla="*/ 1322 w 3371"/>
                <a:gd name="connsiteY200" fmla="*/ 1972 h 2674"/>
                <a:gd name="connsiteX201" fmla="*/ 1359 w 3371"/>
                <a:gd name="connsiteY201" fmla="*/ 2027 h 2674"/>
                <a:gd name="connsiteX202" fmla="*/ 1396 w 3371"/>
                <a:gd name="connsiteY202" fmla="*/ 2083 h 2674"/>
                <a:gd name="connsiteX203" fmla="*/ 1430 w 3371"/>
                <a:gd name="connsiteY203" fmla="*/ 2133 h 2674"/>
                <a:gd name="connsiteX204" fmla="*/ 1457 w 3371"/>
                <a:gd name="connsiteY204" fmla="*/ 2175 h 2674"/>
                <a:gd name="connsiteX205" fmla="*/ 1478 w 3371"/>
                <a:gd name="connsiteY205" fmla="*/ 2203 h 2674"/>
                <a:gd name="connsiteX206" fmla="*/ 1485 w 3371"/>
                <a:gd name="connsiteY206" fmla="*/ 2214 h 2674"/>
                <a:gd name="connsiteX207" fmla="*/ 1489 w 3371"/>
                <a:gd name="connsiteY207" fmla="*/ 2225 h 2674"/>
                <a:gd name="connsiteX208" fmla="*/ 1496 w 3371"/>
                <a:gd name="connsiteY208" fmla="*/ 2250 h 2674"/>
                <a:gd name="connsiteX209" fmla="*/ 1507 w 3371"/>
                <a:gd name="connsiteY209" fmla="*/ 2283 h 2674"/>
                <a:gd name="connsiteX210" fmla="*/ 1520 w 3371"/>
                <a:gd name="connsiteY210" fmla="*/ 2318 h 2674"/>
                <a:gd name="connsiteX211" fmla="*/ 1122 w 3371"/>
                <a:gd name="connsiteY211" fmla="*/ 2477 h 2674"/>
                <a:gd name="connsiteX212" fmla="*/ 1098 w 3371"/>
                <a:gd name="connsiteY212" fmla="*/ 2470 h 2674"/>
                <a:gd name="connsiteX213" fmla="*/ 1076 w 3371"/>
                <a:gd name="connsiteY213" fmla="*/ 2459 h 2674"/>
                <a:gd name="connsiteX214" fmla="*/ 1054 w 3371"/>
                <a:gd name="connsiteY214" fmla="*/ 2446 h 2674"/>
                <a:gd name="connsiteX215" fmla="*/ 1031 w 3371"/>
                <a:gd name="connsiteY215" fmla="*/ 2431 h 2674"/>
                <a:gd name="connsiteX216" fmla="*/ 1009 w 3371"/>
                <a:gd name="connsiteY216" fmla="*/ 2416 h 2674"/>
                <a:gd name="connsiteX217" fmla="*/ 987 w 3371"/>
                <a:gd name="connsiteY217" fmla="*/ 2400 h 2674"/>
                <a:gd name="connsiteX218" fmla="*/ 965 w 3371"/>
                <a:gd name="connsiteY218" fmla="*/ 2383 h 2674"/>
                <a:gd name="connsiteX219" fmla="*/ 944 w 3371"/>
                <a:gd name="connsiteY219" fmla="*/ 2366 h 2674"/>
                <a:gd name="connsiteX220" fmla="*/ 935 w 3371"/>
                <a:gd name="connsiteY220" fmla="*/ 2359 h 2674"/>
                <a:gd name="connsiteX221" fmla="*/ 926 w 3371"/>
                <a:gd name="connsiteY221" fmla="*/ 2351 h 2674"/>
                <a:gd name="connsiteX222" fmla="*/ 915 w 3371"/>
                <a:gd name="connsiteY222" fmla="*/ 2344 h 2674"/>
                <a:gd name="connsiteX223" fmla="*/ 905 w 3371"/>
                <a:gd name="connsiteY223" fmla="*/ 2337 h 2674"/>
                <a:gd name="connsiteX224" fmla="*/ 896 w 3371"/>
                <a:gd name="connsiteY224" fmla="*/ 2329 h 2674"/>
                <a:gd name="connsiteX225" fmla="*/ 887 w 3371"/>
                <a:gd name="connsiteY225" fmla="*/ 2322 h 2674"/>
                <a:gd name="connsiteX226" fmla="*/ 878 w 3371"/>
                <a:gd name="connsiteY226" fmla="*/ 2314 h 2674"/>
                <a:gd name="connsiteX227" fmla="*/ 868 w 3371"/>
                <a:gd name="connsiteY227" fmla="*/ 2309 h 2674"/>
                <a:gd name="connsiteX228" fmla="*/ 854 w 3371"/>
                <a:gd name="connsiteY228" fmla="*/ 2300 h 2674"/>
                <a:gd name="connsiteX229" fmla="*/ 835 w 3371"/>
                <a:gd name="connsiteY229" fmla="*/ 2287 h 2674"/>
                <a:gd name="connsiteX230" fmla="*/ 816 w 3371"/>
                <a:gd name="connsiteY230" fmla="*/ 2275 h 2674"/>
                <a:gd name="connsiteX231" fmla="*/ 798 w 3371"/>
                <a:gd name="connsiteY231" fmla="*/ 2262 h 2674"/>
                <a:gd name="connsiteX232" fmla="*/ 779 w 3371"/>
                <a:gd name="connsiteY232" fmla="*/ 2250 h 2674"/>
                <a:gd name="connsiteX233" fmla="*/ 759 w 3371"/>
                <a:gd name="connsiteY233" fmla="*/ 2237 h 2674"/>
                <a:gd name="connsiteX234" fmla="*/ 739 w 3371"/>
                <a:gd name="connsiteY234" fmla="*/ 2225 h 2674"/>
                <a:gd name="connsiteX235" fmla="*/ 718 w 3371"/>
                <a:gd name="connsiteY235" fmla="*/ 2214 h 2674"/>
                <a:gd name="connsiteX236" fmla="*/ 698 w 3371"/>
                <a:gd name="connsiteY236" fmla="*/ 2203 h 2674"/>
                <a:gd name="connsiteX237" fmla="*/ 676 w 3371"/>
                <a:gd name="connsiteY237" fmla="*/ 2192 h 2674"/>
                <a:gd name="connsiteX238" fmla="*/ 655 w 3371"/>
                <a:gd name="connsiteY238" fmla="*/ 2183 h 2674"/>
                <a:gd name="connsiteX239" fmla="*/ 633 w 3371"/>
                <a:gd name="connsiteY239" fmla="*/ 2175 h 2674"/>
                <a:gd name="connsiteX240" fmla="*/ 611 w 3371"/>
                <a:gd name="connsiteY240" fmla="*/ 2168 h 2674"/>
                <a:gd name="connsiteX241" fmla="*/ 589 w 3371"/>
                <a:gd name="connsiteY241" fmla="*/ 2162 h 2674"/>
                <a:gd name="connsiteX242" fmla="*/ 568 w 3371"/>
                <a:gd name="connsiteY242" fmla="*/ 2159 h 2674"/>
                <a:gd name="connsiteX243" fmla="*/ 546 w 3371"/>
                <a:gd name="connsiteY243" fmla="*/ 2155 h 2674"/>
                <a:gd name="connsiteX244" fmla="*/ 524 w 3371"/>
                <a:gd name="connsiteY244" fmla="*/ 2155 h 2674"/>
                <a:gd name="connsiteX245" fmla="*/ 489 w 3371"/>
                <a:gd name="connsiteY245" fmla="*/ 2157 h 2674"/>
                <a:gd name="connsiteX246" fmla="*/ 450 w 3371"/>
                <a:gd name="connsiteY246" fmla="*/ 2162 h 2674"/>
                <a:gd name="connsiteX247" fmla="*/ 411 w 3371"/>
                <a:gd name="connsiteY247" fmla="*/ 2174 h 2674"/>
                <a:gd name="connsiteX248" fmla="*/ 372 w 3371"/>
                <a:gd name="connsiteY248" fmla="*/ 2190 h 2674"/>
                <a:gd name="connsiteX249" fmla="*/ 335 w 3371"/>
                <a:gd name="connsiteY249" fmla="*/ 2211 h 2674"/>
                <a:gd name="connsiteX250" fmla="*/ 303 w 3371"/>
                <a:gd name="connsiteY250" fmla="*/ 2237 h 2674"/>
                <a:gd name="connsiteX251" fmla="*/ 279 w 3371"/>
                <a:gd name="connsiteY251" fmla="*/ 2266 h 2674"/>
                <a:gd name="connsiteX252" fmla="*/ 265 w 3371"/>
                <a:gd name="connsiteY252" fmla="*/ 2303 h 2674"/>
                <a:gd name="connsiteX253" fmla="*/ 265 w 3371"/>
                <a:gd name="connsiteY253" fmla="*/ 2305 h 2674"/>
                <a:gd name="connsiteX254" fmla="*/ 266 w 3371"/>
                <a:gd name="connsiteY254" fmla="*/ 2307 h 2674"/>
                <a:gd name="connsiteX255" fmla="*/ 268 w 3371"/>
                <a:gd name="connsiteY255" fmla="*/ 2309 h 2674"/>
                <a:gd name="connsiteX256" fmla="*/ 270 w 3371"/>
                <a:gd name="connsiteY256" fmla="*/ 2311 h 2674"/>
                <a:gd name="connsiteX257" fmla="*/ 292 w 3371"/>
                <a:gd name="connsiteY257" fmla="*/ 2316 h 2674"/>
                <a:gd name="connsiteX258" fmla="*/ 316 w 3371"/>
                <a:gd name="connsiteY258" fmla="*/ 2320 h 2674"/>
                <a:gd name="connsiteX259" fmla="*/ 342 w 3371"/>
                <a:gd name="connsiteY259" fmla="*/ 2322 h 2674"/>
                <a:gd name="connsiteX260" fmla="*/ 368 w 3371"/>
                <a:gd name="connsiteY260" fmla="*/ 2320 h 2674"/>
                <a:gd name="connsiteX261" fmla="*/ 396 w 3371"/>
                <a:gd name="connsiteY261" fmla="*/ 2318 h 2674"/>
                <a:gd name="connsiteX262" fmla="*/ 422 w 3371"/>
                <a:gd name="connsiteY262" fmla="*/ 2314 h 2674"/>
                <a:gd name="connsiteX263" fmla="*/ 446 w 3371"/>
                <a:gd name="connsiteY263" fmla="*/ 2311 h 2674"/>
                <a:gd name="connsiteX264" fmla="*/ 466 w 3371"/>
                <a:gd name="connsiteY264" fmla="*/ 2305 h 2674"/>
                <a:gd name="connsiteX265" fmla="*/ 466 w 3371"/>
                <a:gd name="connsiteY265" fmla="*/ 2309 h 2674"/>
                <a:gd name="connsiteX266" fmla="*/ 465 w 3371"/>
                <a:gd name="connsiteY266" fmla="*/ 2313 h 2674"/>
                <a:gd name="connsiteX267" fmla="*/ 463 w 3371"/>
                <a:gd name="connsiteY267" fmla="*/ 2314 h 2674"/>
                <a:gd name="connsiteX268" fmla="*/ 461 w 3371"/>
                <a:gd name="connsiteY268" fmla="*/ 2318 h 2674"/>
                <a:gd name="connsiteX269" fmla="*/ 455 w 3371"/>
                <a:gd name="connsiteY269" fmla="*/ 2324 h 2674"/>
                <a:gd name="connsiteX270" fmla="*/ 448 w 3371"/>
                <a:gd name="connsiteY270" fmla="*/ 2329 h 2674"/>
                <a:gd name="connsiteX271" fmla="*/ 437 w 3371"/>
                <a:gd name="connsiteY271" fmla="*/ 2333 h 2674"/>
                <a:gd name="connsiteX272" fmla="*/ 428 w 3371"/>
                <a:gd name="connsiteY272" fmla="*/ 2335 h 2674"/>
                <a:gd name="connsiteX273" fmla="*/ 416 w 3371"/>
                <a:gd name="connsiteY273" fmla="*/ 2337 h 2674"/>
                <a:gd name="connsiteX274" fmla="*/ 403 w 3371"/>
                <a:gd name="connsiteY274" fmla="*/ 2338 h 2674"/>
                <a:gd name="connsiteX275" fmla="*/ 391 w 3371"/>
                <a:gd name="connsiteY275" fmla="*/ 2340 h 2674"/>
                <a:gd name="connsiteX276" fmla="*/ 379 w 3371"/>
                <a:gd name="connsiteY276" fmla="*/ 2342 h 2674"/>
                <a:gd name="connsiteX277" fmla="*/ 368 w 3371"/>
                <a:gd name="connsiteY277" fmla="*/ 2344 h 2674"/>
                <a:gd name="connsiteX278" fmla="*/ 359 w 3371"/>
                <a:gd name="connsiteY278" fmla="*/ 2344 h 2674"/>
                <a:gd name="connsiteX279" fmla="*/ 350 w 3371"/>
                <a:gd name="connsiteY279" fmla="*/ 2346 h 2674"/>
                <a:gd name="connsiteX280" fmla="*/ 342 w 3371"/>
                <a:gd name="connsiteY280" fmla="*/ 2348 h 2674"/>
                <a:gd name="connsiteX281" fmla="*/ 333 w 3371"/>
                <a:gd name="connsiteY281" fmla="*/ 2351 h 2674"/>
                <a:gd name="connsiteX282" fmla="*/ 320 w 3371"/>
                <a:gd name="connsiteY282" fmla="*/ 2359 h 2674"/>
                <a:gd name="connsiteX283" fmla="*/ 305 w 3371"/>
                <a:gd name="connsiteY283" fmla="*/ 2368 h 2674"/>
                <a:gd name="connsiteX284" fmla="*/ 291 w 3371"/>
                <a:gd name="connsiteY284" fmla="*/ 2379 h 2674"/>
                <a:gd name="connsiteX285" fmla="*/ 276 w 3371"/>
                <a:gd name="connsiteY285" fmla="*/ 2392 h 2674"/>
                <a:gd name="connsiteX286" fmla="*/ 265 w 3371"/>
                <a:gd name="connsiteY286" fmla="*/ 2405 h 2674"/>
                <a:gd name="connsiteX287" fmla="*/ 257 w 3371"/>
                <a:gd name="connsiteY287" fmla="*/ 2418 h 2674"/>
                <a:gd name="connsiteX288" fmla="*/ 253 w 3371"/>
                <a:gd name="connsiteY288" fmla="*/ 2429 h 2674"/>
                <a:gd name="connsiteX289" fmla="*/ 253 w 3371"/>
                <a:gd name="connsiteY289" fmla="*/ 2431 h 2674"/>
                <a:gd name="connsiteX290" fmla="*/ 253 w 3371"/>
                <a:gd name="connsiteY290" fmla="*/ 2431 h 2674"/>
                <a:gd name="connsiteX291" fmla="*/ 253 w 3371"/>
                <a:gd name="connsiteY291" fmla="*/ 2431 h 2674"/>
                <a:gd name="connsiteX292" fmla="*/ 253 w 3371"/>
                <a:gd name="connsiteY292" fmla="*/ 2433 h 2674"/>
                <a:gd name="connsiteX293" fmla="*/ 255 w 3371"/>
                <a:gd name="connsiteY293" fmla="*/ 2435 h 2674"/>
                <a:gd name="connsiteX294" fmla="*/ 255 w 3371"/>
                <a:gd name="connsiteY294" fmla="*/ 2435 h 2674"/>
                <a:gd name="connsiteX295" fmla="*/ 257 w 3371"/>
                <a:gd name="connsiteY295" fmla="*/ 2435 h 2674"/>
                <a:gd name="connsiteX296" fmla="*/ 257 w 3371"/>
                <a:gd name="connsiteY296" fmla="*/ 2437 h 2674"/>
                <a:gd name="connsiteX297" fmla="*/ 226 w 3371"/>
                <a:gd name="connsiteY297" fmla="*/ 2444 h 2674"/>
                <a:gd name="connsiteX298" fmla="*/ 194 w 3371"/>
                <a:gd name="connsiteY298" fmla="*/ 2455 h 2674"/>
                <a:gd name="connsiteX299" fmla="*/ 161 w 3371"/>
                <a:gd name="connsiteY299" fmla="*/ 2470 h 2674"/>
                <a:gd name="connsiteX300" fmla="*/ 131 w 3371"/>
                <a:gd name="connsiteY300" fmla="*/ 2485 h 2674"/>
                <a:gd name="connsiteX301" fmla="*/ 103 w 3371"/>
                <a:gd name="connsiteY301" fmla="*/ 2500 h 2674"/>
                <a:gd name="connsiteX302" fmla="*/ 79 w 3371"/>
                <a:gd name="connsiteY302" fmla="*/ 2514 h 2674"/>
                <a:gd name="connsiteX303" fmla="*/ 63 w 3371"/>
                <a:gd name="connsiteY303" fmla="*/ 2526 h 2674"/>
                <a:gd name="connsiteX304" fmla="*/ 52 w 3371"/>
                <a:gd name="connsiteY304" fmla="*/ 2533 h 2674"/>
                <a:gd name="connsiteX305" fmla="*/ 33 w 3371"/>
                <a:gd name="connsiteY305" fmla="*/ 2544 h 2674"/>
                <a:gd name="connsiteX306" fmla="*/ 18 w 3371"/>
                <a:gd name="connsiteY306" fmla="*/ 2561 h 2674"/>
                <a:gd name="connsiteX307" fmla="*/ 5 w 3371"/>
                <a:gd name="connsiteY307" fmla="*/ 2581 h 2674"/>
                <a:gd name="connsiteX308" fmla="*/ 0 w 3371"/>
                <a:gd name="connsiteY308" fmla="*/ 2602 h 2674"/>
                <a:gd name="connsiteX309" fmla="*/ 0 w 3371"/>
                <a:gd name="connsiteY309" fmla="*/ 2603 h 2674"/>
                <a:gd name="connsiteX310" fmla="*/ 0 w 3371"/>
                <a:gd name="connsiteY310" fmla="*/ 2603 h 2674"/>
                <a:gd name="connsiteX311" fmla="*/ 0 w 3371"/>
                <a:gd name="connsiteY311" fmla="*/ 2605 h 2674"/>
                <a:gd name="connsiteX312" fmla="*/ 0 w 3371"/>
                <a:gd name="connsiteY312" fmla="*/ 2607 h 2674"/>
                <a:gd name="connsiteX313" fmla="*/ 2 w 3371"/>
                <a:gd name="connsiteY313" fmla="*/ 2618 h 2674"/>
                <a:gd name="connsiteX314" fmla="*/ 5 w 3371"/>
                <a:gd name="connsiteY314" fmla="*/ 2629 h 2674"/>
                <a:gd name="connsiteX315" fmla="*/ 11 w 3371"/>
                <a:gd name="connsiteY315" fmla="*/ 2637 h 2674"/>
                <a:gd name="connsiteX316" fmla="*/ 20 w 3371"/>
                <a:gd name="connsiteY316" fmla="*/ 2644 h 2674"/>
                <a:gd name="connsiteX317" fmla="*/ 42 w 3371"/>
                <a:gd name="connsiteY317" fmla="*/ 2652 h 2674"/>
                <a:gd name="connsiteX318" fmla="*/ 68 w 3371"/>
                <a:gd name="connsiteY318" fmla="*/ 2653 h 2674"/>
                <a:gd name="connsiteX319" fmla="*/ 96 w 3371"/>
                <a:gd name="connsiteY319" fmla="*/ 2652 h 2674"/>
                <a:gd name="connsiteX320" fmla="*/ 126 w 3371"/>
                <a:gd name="connsiteY320" fmla="*/ 2644 h 2674"/>
                <a:gd name="connsiteX321" fmla="*/ 157 w 3371"/>
                <a:gd name="connsiteY321" fmla="*/ 2637 h 2674"/>
                <a:gd name="connsiteX322" fmla="*/ 187 w 3371"/>
                <a:gd name="connsiteY322" fmla="*/ 2627 h 2674"/>
                <a:gd name="connsiteX323" fmla="*/ 216 w 3371"/>
                <a:gd name="connsiteY323" fmla="*/ 2616 h 2674"/>
                <a:gd name="connsiteX324" fmla="*/ 244 w 3371"/>
                <a:gd name="connsiteY324" fmla="*/ 2607 h 2674"/>
                <a:gd name="connsiteX325" fmla="*/ 281 w 3371"/>
                <a:gd name="connsiteY325" fmla="*/ 2594 h 2674"/>
                <a:gd name="connsiteX326" fmla="*/ 324 w 3371"/>
                <a:gd name="connsiteY326" fmla="*/ 2581 h 2674"/>
                <a:gd name="connsiteX327" fmla="*/ 339 w 3371"/>
                <a:gd name="connsiteY327" fmla="*/ 2577 h 2674"/>
                <a:gd name="connsiteX328" fmla="*/ 353 w 3371"/>
                <a:gd name="connsiteY328" fmla="*/ 2574 h 2674"/>
                <a:gd name="connsiteX329" fmla="*/ 366 w 3371"/>
                <a:gd name="connsiteY329" fmla="*/ 2570 h 2674"/>
                <a:gd name="connsiteX330" fmla="*/ 381 w 3371"/>
                <a:gd name="connsiteY330" fmla="*/ 2564 h 2674"/>
                <a:gd name="connsiteX331" fmla="*/ 394 w 3371"/>
                <a:gd name="connsiteY331" fmla="*/ 2559 h 2674"/>
                <a:gd name="connsiteX332" fmla="*/ 409 w 3371"/>
                <a:gd name="connsiteY332" fmla="*/ 2553 h 2674"/>
                <a:gd name="connsiteX333" fmla="*/ 422 w 3371"/>
                <a:gd name="connsiteY333" fmla="*/ 2544 h 2674"/>
                <a:gd name="connsiteX334" fmla="*/ 437 w 3371"/>
                <a:gd name="connsiteY334" fmla="*/ 2535 h 2674"/>
                <a:gd name="connsiteX335" fmla="*/ 481 w 3371"/>
                <a:gd name="connsiteY335" fmla="*/ 2498 h 2674"/>
                <a:gd name="connsiteX336" fmla="*/ 492 w 3371"/>
                <a:gd name="connsiteY336" fmla="*/ 2489 h 2674"/>
                <a:gd name="connsiteX337" fmla="*/ 503 w 3371"/>
                <a:gd name="connsiteY337" fmla="*/ 2479 h 2674"/>
                <a:gd name="connsiteX338" fmla="*/ 515 w 3371"/>
                <a:gd name="connsiteY338" fmla="*/ 2470 h 2674"/>
                <a:gd name="connsiteX339" fmla="*/ 528 w 3371"/>
                <a:gd name="connsiteY339" fmla="*/ 2461 h 2674"/>
                <a:gd name="connsiteX340" fmla="*/ 539 w 3371"/>
                <a:gd name="connsiteY340" fmla="*/ 2451 h 2674"/>
                <a:gd name="connsiteX341" fmla="*/ 552 w 3371"/>
                <a:gd name="connsiteY341" fmla="*/ 2444 h 2674"/>
                <a:gd name="connsiteX342" fmla="*/ 565 w 3371"/>
                <a:gd name="connsiteY342" fmla="*/ 2438 h 2674"/>
                <a:gd name="connsiteX343" fmla="*/ 578 w 3371"/>
                <a:gd name="connsiteY343" fmla="*/ 2433 h 2674"/>
                <a:gd name="connsiteX344" fmla="*/ 598 w 3371"/>
                <a:gd name="connsiteY344" fmla="*/ 2427 h 2674"/>
                <a:gd name="connsiteX345" fmla="*/ 620 w 3371"/>
                <a:gd name="connsiteY345" fmla="*/ 2420 h 2674"/>
                <a:gd name="connsiteX346" fmla="*/ 646 w 3371"/>
                <a:gd name="connsiteY346" fmla="*/ 2414 h 2674"/>
                <a:gd name="connsiteX347" fmla="*/ 672 w 3371"/>
                <a:gd name="connsiteY347" fmla="*/ 2411 h 2674"/>
                <a:gd name="connsiteX348" fmla="*/ 698 w 3371"/>
                <a:gd name="connsiteY348" fmla="*/ 2411 h 2674"/>
                <a:gd name="connsiteX349" fmla="*/ 722 w 3371"/>
                <a:gd name="connsiteY349" fmla="*/ 2414 h 2674"/>
                <a:gd name="connsiteX350" fmla="*/ 744 w 3371"/>
                <a:gd name="connsiteY350" fmla="*/ 2424 h 2674"/>
                <a:gd name="connsiteX351" fmla="*/ 763 w 3371"/>
                <a:gd name="connsiteY351" fmla="*/ 2440 h 2674"/>
                <a:gd name="connsiteX352" fmla="*/ 774 w 3371"/>
                <a:gd name="connsiteY352" fmla="*/ 2457 h 2674"/>
                <a:gd name="connsiteX353" fmla="*/ 779 w 3371"/>
                <a:gd name="connsiteY353" fmla="*/ 2476 h 2674"/>
                <a:gd name="connsiteX354" fmla="*/ 783 w 3371"/>
                <a:gd name="connsiteY354" fmla="*/ 2496 h 2674"/>
                <a:gd name="connsiteX355" fmla="*/ 785 w 3371"/>
                <a:gd name="connsiteY355" fmla="*/ 2518 h 2674"/>
                <a:gd name="connsiteX356" fmla="*/ 787 w 3371"/>
                <a:gd name="connsiteY356" fmla="*/ 2539 h 2674"/>
                <a:gd name="connsiteX357" fmla="*/ 791 w 3371"/>
                <a:gd name="connsiteY357" fmla="*/ 2559 h 2674"/>
                <a:gd name="connsiteX358" fmla="*/ 796 w 3371"/>
                <a:gd name="connsiteY358" fmla="*/ 2577 h 2674"/>
                <a:gd name="connsiteX359" fmla="*/ 807 w 3371"/>
                <a:gd name="connsiteY359" fmla="*/ 2596 h 2674"/>
                <a:gd name="connsiteX360" fmla="*/ 820 w 3371"/>
                <a:gd name="connsiteY360" fmla="*/ 2609 h 2674"/>
                <a:gd name="connsiteX361" fmla="*/ 837 w 3371"/>
                <a:gd name="connsiteY361" fmla="*/ 2618 h 2674"/>
                <a:gd name="connsiteX362" fmla="*/ 854 w 3371"/>
                <a:gd name="connsiteY362" fmla="*/ 2626 h 2674"/>
                <a:gd name="connsiteX363" fmla="*/ 872 w 3371"/>
                <a:gd name="connsiteY363" fmla="*/ 2627 h 2674"/>
                <a:gd name="connsiteX364" fmla="*/ 891 w 3371"/>
                <a:gd name="connsiteY364" fmla="*/ 2627 h 2674"/>
                <a:gd name="connsiteX365" fmla="*/ 911 w 3371"/>
                <a:gd name="connsiteY365" fmla="*/ 2627 h 2674"/>
                <a:gd name="connsiteX366" fmla="*/ 931 w 3371"/>
                <a:gd name="connsiteY366" fmla="*/ 2624 h 2674"/>
                <a:gd name="connsiteX367" fmla="*/ 952 w 3371"/>
                <a:gd name="connsiteY367" fmla="*/ 2622 h 2674"/>
                <a:gd name="connsiteX368" fmla="*/ 968 w 3371"/>
                <a:gd name="connsiteY368" fmla="*/ 2620 h 2674"/>
                <a:gd name="connsiteX369" fmla="*/ 983 w 3371"/>
                <a:gd name="connsiteY369" fmla="*/ 2616 h 2674"/>
                <a:gd name="connsiteX370" fmla="*/ 1000 w 3371"/>
                <a:gd name="connsiteY370" fmla="*/ 2616 h 2674"/>
                <a:gd name="connsiteX371" fmla="*/ 1015 w 3371"/>
                <a:gd name="connsiteY371" fmla="*/ 2615 h 2674"/>
                <a:gd name="connsiteX372" fmla="*/ 1028 w 3371"/>
                <a:gd name="connsiteY372" fmla="*/ 2615 h 2674"/>
                <a:gd name="connsiteX373" fmla="*/ 1042 w 3371"/>
                <a:gd name="connsiteY373" fmla="*/ 2616 h 2674"/>
                <a:gd name="connsiteX374" fmla="*/ 1055 w 3371"/>
                <a:gd name="connsiteY374" fmla="*/ 2620 h 2674"/>
                <a:gd name="connsiteX375" fmla="*/ 1067 w 3371"/>
                <a:gd name="connsiteY375" fmla="*/ 2626 h 2674"/>
                <a:gd name="connsiteX376" fmla="*/ 1091 w 3371"/>
                <a:gd name="connsiteY376" fmla="*/ 2640 h 2674"/>
                <a:gd name="connsiteX377" fmla="*/ 1105 w 3371"/>
                <a:gd name="connsiteY377" fmla="*/ 2648 h 2674"/>
                <a:gd name="connsiteX378" fmla="*/ 1118 w 3371"/>
                <a:gd name="connsiteY378" fmla="*/ 2657 h 2674"/>
                <a:gd name="connsiteX379" fmla="*/ 1133 w 3371"/>
                <a:gd name="connsiteY379" fmla="*/ 2663 h 2674"/>
                <a:gd name="connsiteX380" fmla="*/ 1148 w 3371"/>
                <a:gd name="connsiteY380" fmla="*/ 2668 h 2674"/>
                <a:gd name="connsiteX381" fmla="*/ 1163 w 3371"/>
                <a:gd name="connsiteY381" fmla="*/ 2672 h 2674"/>
                <a:gd name="connsiteX382" fmla="*/ 1181 w 3371"/>
                <a:gd name="connsiteY382" fmla="*/ 2674 h 2674"/>
                <a:gd name="connsiteX383" fmla="*/ 1200 w 3371"/>
                <a:gd name="connsiteY383" fmla="*/ 2674 h 2674"/>
                <a:gd name="connsiteX384" fmla="*/ 1220 w 3371"/>
                <a:gd name="connsiteY384" fmla="*/ 2670 h 2674"/>
                <a:gd name="connsiteX385" fmla="*/ 1228 w 3371"/>
                <a:gd name="connsiteY385" fmla="*/ 2668 h 2674"/>
                <a:gd name="connsiteX386" fmla="*/ 1235 w 3371"/>
                <a:gd name="connsiteY386" fmla="*/ 2666 h 2674"/>
                <a:gd name="connsiteX387" fmla="*/ 1242 w 3371"/>
                <a:gd name="connsiteY387" fmla="*/ 2665 h 2674"/>
                <a:gd name="connsiteX388" fmla="*/ 1252 w 3371"/>
                <a:gd name="connsiteY388" fmla="*/ 2661 h 2674"/>
                <a:gd name="connsiteX389" fmla="*/ 1259 w 3371"/>
                <a:gd name="connsiteY389" fmla="*/ 2657 h 2674"/>
                <a:gd name="connsiteX390" fmla="*/ 1267 w 3371"/>
                <a:gd name="connsiteY390" fmla="*/ 2655 h 2674"/>
                <a:gd name="connsiteX391" fmla="*/ 1274 w 3371"/>
                <a:gd name="connsiteY391" fmla="*/ 2652 h 2674"/>
                <a:gd name="connsiteX392" fmla="*/ 1281 w 3371"/>
                <a:gd name="connsiteY392" fmla="*/ 2648 h 2674"/>
                <a:gd name="connsiteX393" fmla="*/ 1292 w 3371"/>
                <a:gd name="connsiteY393" fmla="*/ 2642 h 2674"/>
                <a:gd name="connsiteX394" fmla="*/ 1304 w 3371"/>
                <a:gd name="connsiteY394" fmla="*/ 2637 h 2674"/>
                <a:gd name="connsiteX395" fmla="*/ 1315 w 3371"/>
                <a:gd name="connsiteY395" fmla="*/ 2633 h 2674"/>
                <a:gd name="connsiteX396" fmla="*/ 1326 w 3371"/>
                <a:gd name="connsiteY396" fmla="*/ 2629 h 2674"/>
                <a:gd name="connsiteX397" fmla="*/ 1337 w 3371"/>
                <a:gd name="connsiteY397" fmla="*/ 2626 h 2674"/>
                <a:gd name="connsiteX398" fmla="*/ 1348 w 3371"/>
                <a:gd name="connsiteY398" fmla="*/ 2624 h 2674"/>
                <a:gd name="connsiteX399" fmla="*/ 1359 w 3371"/>
                <a:gd name="connsiteY399" fmla="*/ 2622 h 2674"/>
                <a:gd name="connsiteX400" fmla="*/ 1370 w 3371"/>
                <a:gd name="connsiteY400" fmla="*/ 2622 h 2674"/>
                <a:gd name="connsiteX401" fmla="*/ 1378 w 3371"/>
                <a:gd name="connsiteY401" fmla="*/ 2624 h 2674"/>
                <a:gd name="connsiteX402" fmla="*/ 1387 w 3371"/>
                <a:gd name="connsiteY402" fmla="*/ 2626 h 2674"/>
                <a:gd name="connsiteX403" fmla="*/ 1396 w 3371"/>
                <a:gd name="connsiteY403" fmla="*/ 2631 h 2674"/>
                <a:gd name="connsiteX404" fmla="*/ 1405 w 3371"/>
                <a:gd name="connsiteY404" fmla="*/ 2635 h 2674"/>
                <a:gd name="connsiteX405" fmla="*/ 1417 w 3371"/>
                <a:gd name="connsiteY405" fmla="*/ 2640 h 2674"/>
                <a:gd name="connsiteX406" fmla="*/ 1428 w 3371"/>
                <a:gd name="connsiteY406" fmla="*/ 2646 h 2674"/>
                <a:gd name="connsiteX407" fmla="*/ 1439 w 3371"/>
                <a:gd name="connsiteY407" fmla="*/ 2650 h 2674"/>
                <a:gd name="connsiteX408" fmla="*/ 1452 w 3371"/>
                <a:gd name="connsiteY408" fmla="*/ 2652 h 2674"/>
                <a:gd name="connsiteX409" fmla="*/ 1472 w 3371"/>
                <a:gd name="connsiteY409" fmla="*/ 2653 h 2674"/>
                <a:gd name="connsiteX410" fmla="*/ 1492 w 3371"/>
                <a:gd name="connsiteY410" fmla="*/ 2653 h 2674"/>
                <a:gd name="connsiteX411" fmla="*/ 1511 w 3371"/>
                <a:gd name="connsiteY411" fmla="*/ 2650 h 2674"/>
                <a:gd name="connsiteX412" fmla="*/ 1531 w 3371"/>
                <a:gd name="connsiteY412" fmla="*/ 2646 h 2674"/>
                <a:gd name="connsiteX413" fmla="*/ 1550 w 3371"/>
                <a:gd name="connsiteY413" fmla="*/ 2642 h 2674"/>
                <a:gd name="connsiteX414" fmla="*/ 1568 w 3371"/>
                <a:gd name="connsiteY414" fmla="*/ 2635 h 2674"/>
                <a:gd name="connsiteX415" fmla="*/ 1587 w 3371"/>
                <a:gd name="connsiteY415" fmla="*/ 2629 h 2674"/>
                <a:gd name="connsiteX416" fmla="*/ 1605 w 3371"/>
                <a:gd name="connsiteY416" fmla="*/ 2622 h 2674"/>
                <a:gd name="connsiteX417" fmla="*/ 1631 w 3371"/>
                <a:gd name="connsiteY417" fmla="*/ 2613 h 2674"/>
                <a:gd name="connsiteX418" fmla="*/ 1657 w 3371"/>
                <a:gd name="connsiteY418" fmla="*/ 2605 h 2674"/>
                <a:gd name="connsiteX419" fmla="*/ 1681 w 3371"/>
                <a:gd name="connsiteY419" fmla="*/ 2598 h 2674"/>
                <a:gd name="connsiteX420" fmla="*/ 1705 w 3371"/>
                <a:gd name="connsiteY420" fmla="*/ 2590 h 2674"/>
                <a:gd name="connsiteX421" fmla="*/ 1730 w 3371"/>
                <a:gd name="connsiteY421" fmla="*/ 2587 h 2674"/>
                <a:gd name="connsiteX422" fmla="*/ 1754 w 3371"/>
                <a:gd name="connsiteY422" fmla="*/ 2581 h 2674"/>
                <a:gd name="connsiteX423" fmla="*/ 1776 w 3371"/>
                <a:gd name="connsiteY423" fmla="*/ 2577 h 2674"/>
                <a:gd name="connsiteX424" fmla="*/ 1800 w 3371"/>
                <a:gd name="connsiteY424" fmla="*/ 2576 h 2674"/>
                <a:gd name="connsiteX425" fmla="*/ 1948 w 3371"/>
                <a:gd name="connsiteY425" fmla="*/ 2559 h 2674"/>
                <a:gd name="connsiteX426" fmla="*/ 2100 w 3371"/>
                <a:gd name="connsiteY426" fmla="*/ 2544 h 2674"/>
                <a:gd name="connsiteX427" fmla="*/ 2169 w 3371"/>
                <a:gd name="connsiteY427" fmla="*/ 2537 h 2674"/>
                <a:gd name="connsiteX428" fmla="*/ 2187 w 3371"/>
                <a:gd name="connsiteY428" fmla="*/ 2535 h 2674"/>
                <a:gd name="connsiteX429" fmla="*/ 2207 w 3371"/>
                <a:gd name="connsiteY429" fmla="*/ 2533 h 2674"/>
                <a:gd name="connsiteX430" fmla="*/ 2226 w 3371"/>
                <a:gd name="connsiteY430" fmla="*/ 2531 h 2674"/>
                <a:gd name="connsiteX431" fmla="*/ 2244 w 3371"/>
                <a:gd name="connsiteY431" fmla="*/ 2529 h 2674"/>
                <a:gd name="connsiteX432" fmla="*/ 2265 w 3371"/>
                <a:gd name="connsiteY432" fmla="*/ 2527 h 2674"/>
                <a:gd name="connsiteX433" fmla="*/ 2283 w 3371"/>
                <a:gd name="connsiteY433" fmla="*/ 2527 h 2674"/>
                <a:gd name="connsiteX434" fmla="*/ 2302 w 3371"/>
                <a:gd name="connsiteY434" fmla="*/ 2527 h 2674"/>
                <a:gd name="connsiteX435" fmla="*/ 2320 w 3371"/>
                <a:gd name="connsiteY435" fmla="*/ 2527 h 2674"/>
                <a:gd name="connsiteX436" fmla="*/ 2322 w 3371"/>
                <a:gd name="connsiteY436" fmla="*/ 2527 h 2674"/>
                <a:gd name="connsiteX437" fmla="*/ 2324 w 3371"/>
                <a:gd name="connsiteY437" fmla="*/ 2526 h 2674"/>
                <a:gd name="connsiteX438" fmla="*/ 2326 w 3371"/>
                <a:gd name="connsiteY438" fmla="*/ 2522 h 2674"/>
                <a:gd name="connsiteX439" fmla="*/ 2326 w 3371"/>
                <a:gd name="connsiteY439" fmla="*/ 2520 h 2674"/>
                <a:gd name="connsiteX440" fmla="*/ 2326 w 3371"/>
                <a:gd name="connsiteY440" fmla="*/ 2518 h 2674"/>
                <a:gd name="connsiteX441" fmla="*/ 2326 w 3371"/>
                <a:gd name="connsiteY441" fmla="*/ 2516 h 2674"/>
                <a:gd name="connsiteX442" fmla="*/ 2322 w 3371"/>
                <a:gd name="connsiteY442" fmla="*/ 2514 h 2674"/>
                <a:gd name="connsiteX443" fmla="*/ 2320 w 3371"/>
                <a:gd name="connsiteY443" fmla="*/ 2514 h 2674"/>
                <a:gd name="connsiteX444" fmla="*/ 2313 w 3371"/>
                <a:gd name="connsiteY444" fmla="*/ 2514 h 2674"/>
                <a:gd name="connsiteX445" fmla="*/ 2306 w 3371"/>
                <a:gd name="connsiteY445" fmla="*/ 2514 h 2674"/>
                <a:gd name="connsiteX446" fmla="*/ 2298 w 3371"/>
                <a:gd name="connsiteY446" fmla="*/ 2514 h 2674"/>
                <a:gd name="connsiteX447" fmla="*/ 2291 w 3371"/>
                <a:gd name="connsiteY447" fmla="*/ 2514 h 2674"/>
                <a:gd name="connsiteX448" fmla="*/ 2281 w 3371"/>
                <a:gd name="connsiteY448" fmla="*/ 2514 h 2674"/>
                <a:gd name="connsiteX449" fmla="*/ 2274 w 3371"/>
                <a:gd name="connsiteY449" fmla="*/ 2514 h 2674"/>
                <a:gd name="connsiteX450" fmla="*/ 2267 w 3371"/>
                <a:gd name="connsiteY450" fmla="*/ 2514 h 2674"/>
                <a:gd name="connsiteX451" fmla="*/ 2259 w 3371"/>
                <a:gd name="connsiteY451" fmla="*/ 2514 h 2674"/>
                <a:gd name="connsiteX452" fmla="*/ 2270 w 3371"/>
                <a:gd name="connsiteY452" fmla="*/ 2513 h 2674"/>
                <a:gd name="connsiteX453" fmla="*/ 2281 w 3371"/>
                <a:gd name="connsiteY453" fmla="*/ 2511 h 2674"/>
                <a:gd name="connsiteX454" fmla="*/ 2293 w 3371"/>
                <a:gd name="connsiteY454" fmla="*/ 2509 h 2674"/>
                <a:gd name="connsiteX455" fmla="*/ 2304 w 3371"/>
                <a:gd name="connsiteY455" fmla="*/ 2507 h 2674"/>
                <a:gd name="connsiteX456" fmla="*/ 2315 w 3371"/>
                <a:gd name="connsiteY456" fmla="*/ 2503 h 2674"/>
                <a:gd name="connsiteX457" fmla="*/ 2326 w 3371"/>
                <a:gd name="connsiteY457" fmla="*/ 2501 h 2674"/>
                <a:gd name="connsiteX458" fmla="*/ 2337 w 3371"/>
                <a:gd name="connsiteY458" fmla="*/ 2498 h 2674"/>
                <a:gd name="connsiteX459" fmla="*/ 2348 w 3371"/>
                <a:gd name="connsiteY459" fmla="*/ 2496 h 2674"/>
                <a:gd name="connsiteX460" fmla="*/ 2350 w 3371"/>
                <a:gd name="connsiteY460" fmla="*/ 2494 h 2674"/>
                <a:gd name="connsiteX461" fmla="*/ 2352 w 3371"/>
                <a:gd name="connsiteY461" fmla="*/ 2492 h 2674"/>
                <a:gd name="connsiteX462" fmla="*/ 2354 w 3371"/>
                <a:gd name="connsiteY462" fmla="*/ 2490 h 2674"/>
                <a:gd name="connsiteX463" fmla="*/ 2354 w 3371"/>
                <a:gd name="connsiteY463" fmla="*/ 2489 h 2674"/>
                <a:gd name="connsiteX464" fmla="*/ 2354 w 3371"/>
                <a:gd name="connsiteY464" fmla="*/ 2489 h 2674"/>
                <a:gd name="connsiteX465" fmla="*/ 2354 w 3371"/>
                <a:gd name="connsiteY465" fmla="*/ 2489 h 2674"/>
                <a:gd name="connsiteX466" fmla="*/ 2354 w 3371"/>
                <a:gd name="connsiteY466" fmla="*/ 2489 h 2674"/>
                <a:gd name="connsiteX467" fmla="*/ 2354 w 3371"/>
                <a:gd name="connsiteY467" fmla="*/ 2487 h 2674"/>
                <a:gd name="connsiteX468" fmla="*/ 2352 w 3371"/>
                <a:gd name="connsiteY468" fmla="*/ 2485 h 2674"/>
                <a:gd name="connsiteX469" fmla="*/ 2350 w 3371"/>
                <a:gd name="connsiteY469" fmla="*/ 2483 h 2674"/>
                <a:gd name="connsiteX470" fmla="*/ 2346 w 3371"/>
                <a:gd name="connsiteY470" fmla="*/ 2483 h 2674"/>
                <a:gd name="connsiteX471" fmla="*/ 2344 w 3371"/>
                <a:gd name="connsiteY471" fmla="*/ 2483 h 2674"/>
                <a:gd name="connsiteX472" fmla="*/ 2311 w 3371"/>
                <a:gd name="connsiteY472" fmla="*/ 2492 h 2674"/>
                <a:gd name="connsiteX473" fmla="*/ 2278 w 3371"/>
                <a:gd name="connsiteY473" fmla="*/ 2500 h 2674"/>
                <a:gd name="connsiteX474" fmla="*/ 2244 w 3371"/>
                <a:gd name="connsiteY474" fmla="*/ 2505 h 2674"/>
                <a:gd name="connsiteX475" fmla="*/ 2209 w 3371"/>
                <a:gd name="connsiteY475" fmla="*/ 2509 h 2674"/>
                <a:gd name="connsiteX476" fmla="*/ 2174 w 3371"/>
                <a:gd name="connsiteY476" fmla="*/ 2513 h 2674"/>
                <a:gd name="connsiteX477" fmla="*/ 2141 w 3371"/>
                <a:gd name="connsiteY477" fmla="*/ 2514 h 2674"/>
                <a:gd name="connsiteX478" fmla="*/ 2106 w 3371"/>
                <a:gd name="connsiteY478" fmla="*/ 2514 h 2674"/>
                <a:gd name="connsiteX479" fmla="*/ 2070 w 3371"/>
                <a:gd name="connsiteY479" fmla="*/ 2514 h 2674"/>
                <a:gd name="connsiteX480" fmla="*/ 2035 w 3371"/>
                <a:gd name="connsiteY480" fmla="*/ 2513 h 2674"/>
                <a:gd name="connsiteX481" fmla="*/ 1998 w 3371"/>
                <a:gd name="connsiteY481" fmla="*/ 2511 h 2674"/>
                <a:gd name="connsiteX482" fmla="*/ 1963 w 3371"/>
                <a:gd name="connsiteY482" fmla="*/ 2509 h 2674"/>
                <a:gd name="connsiteX483" fmla="*/ 1928 w 3371"/>
                <a:gd name="connsiteY483" fmla="*/ 2505 h 2674"/>
                <a:gd name="connsiteX484" fmla="*/ 1893 w 3371"/>
                <a:gd name="connsiteY484" fmla="*/ 2501 h 2674"/>
                <a:gd name="connsiteX485" fmla="*/ 1856 w 3371"/>
                <a:gd name="connsiteY485" fmla="*/ 2498 h 2674"/>
                <a:gd name="connsiteX486" fmla="*/ 1820 w 3371"/>
                <a:gd name="connsiteY486" fmla="*/ 2494 h 2674"/>
                <a:gd name="connsiteX487" fmla="*/ 1785 w 3371"/>
                <a:gd name="connsiteY487" fmla="*/ 2490 h 2674"/>
                <a:gd name="connsiteX488" fmla="*/ 1633 w 3371"/>
                <a:gd name="connsiteY488" fmla="*/ 2476 h 2674"/>
                <a:gd name="connsiteX489" fmla="*/ 1609 w 3371"/>
                <a:gd name="connsiteY489" fmla="*/ 2474 h 2674"/>
                <a:gd name="connsiteX490" fmla="*/ 1585 w 3371"/>
                <a:gd name="connsiteY490" fmla="*/ 2472 h 2674"/>
                <a:gd name="connsiteX491" fmla="*/ 1559 w 3371"/>
                <a:gd name="connsiteY491" fmla="*/ 2470 h 2674"/>
                <a:gd name="connsiteX492" fmla="*/ 1535 w 3371"/>
                <a:gd name="connsiteY492" fmla="*/ 2470 h 2674"/>
                <a:gd name="connsiteX493" fmla="*/ 1511 w 3371"/>
                <a:gd name="connsiteY493" fmla="*/ 2470 h 2674"/>
                <a:gd name="connsiteX494" fmla="*/ 1485 w 3371"/>
                <a:gd name="connsiteY494" fmla="*/ 2470 h 2674"/>
                <a:gd name="connsiteX495" fmla="*/ 1461 w 3371"/>
                <a:gd name="connsiteY495" fmla="*/ 2470 h 2674"/>
                <a:gd name="connsiteX496" fmla="*/ 1437 w 3371"/>
                <a:gd name="connsiteY496" fmla="*/ 2470 h 2674"/>
                <a:gd name="connsiteX497" fmla="*/ 2626 w 3371"/>
                <a:gd name="connsiteY497" fmla="*/ 2012 h 2674"/>
                <a:gd name="connsiteX498" fmla="*/ 2665 w 3371"/>
                <a:gd name="connsiteY498" fmla="*/ 1905 h 2674"/>
                <a:gd name="connsiteX499" fmla="*/ 2665 w 3371"/>
                <a:gd name="connsiteY499" fmla="*/ 1834 h 2674"/>
                <a:gd name="connsiteX500" fmla="*/ 2656 w 3371"/>
                <a:gd name="connsiteY500" fmla="*/ 1788 h 2674"/>
                <a:gd name="connsiteX501" fmla="*/ 2637 w 3371"/>
                <a:gd name="connsiteY501" fmla="*/ 1762 h 2674"/>
                <a:gd name="connsiteX502" fmla="*/ 2617 w 3371"/>
                <a:gd name="connsiteY502" fmla="*/ 1751 h 2674"/>
                <a:gd name="connsiteX503" fmla="*/ 2594 w 3371"/>
                <a:gd name="connsiteY503" fmla="*/ 1751 h 2674"/>
                <a:gd name="connsiteX504" fmla="*/ 2574 w 3371"/>
                <a:gd name="connsiteY504" fmla="*/ 1757 h 2674"/>
                <a:gd name="connsiteX505" fmla="*/ 2559 w 3371"/>
                <a:gd name="connsiteY505" fmla="*/ 1762 h 2674"/>
                <a:gd name="connsiteX506" fmla="*/ 2554 w 3371"/>
                <a:gd name="connsiteY506" fmla="*/ 1766 h 2674"/>
                <a:gd name="connsiteX507" fmla="*/ 2552 w 3371"/>
                <a:gd name="connsiteY507" fmla="*/ 1788 h 2674"/>
                <a:gd name="connsiteX508" fmla="*/ 2543 w 3371"/>
                <a:gd name="connsiteY508" fmla="*/ 1816 h 2674"/>
                <a:gd name="connsiteX509" fmla="*/ 2528 w 3371"/>
                <a:gd name="connsiteY509" fmla="*/ 1846 h 2674"/>
                <a:gd name="connsiteX510" fmla="*/ 2509 w 3371"/>
                <a:gd name="connsiteY510" fmla="*/ 1873 h 2674"/>
                <a:gd name="connsiteX511" fmla="*/ 2491 w 3371"/>
                <a:gd name="connsiteY511" fmla="*/ 1901 h 2674"/>
                <a:gd name="connsiteX512" fmla="*/ 2476 w 3371"/>
                <a:gd name="connsiteY512" fmla="*/ 1922 h 2674"/>
                <a:gd name="connsiteX513" fmla="*/ 2463 w 3371"/>
                <a:gd name="connsiteY513" fmla="*/ 1936 h 2674"/>
                <a:gd name="connsiteX514" fmla="*/ 2459 w 3371"/>
                <a:gd name="connsiteY514" fmla="*/ 1942 h 2674"/>
                <a:gd name="connsiteX515" fmla="*/ 1791 w 3371"/>
                <a:gd name="connsiteY515" fmla="*/ 2209 h 2674"/>
                <a:gd name="connsiteX516" fmla="*/ 1783 w 3371"/>
                <a:gd name="connsiteY516" fmla="*/ 2209 h 2674"/>
                <a:gd name="connsiteX517" fmla="*/ 1776 w 3371"/>
                <a:gd name="connsiteY517" fmla="*/ 2207 h 2674"/>
                <a:gd name="connsiteX518" fmla="*/ 1768 w 3371"/>
                <a:gd name="connsiteY518" fmla="*/ 2207 h 2674"/>
                <a:gd name="connsiteX519" fmla="*/ 1761 w 3371"/>
                <a:gd name="connsiteY519" fmla="*/ 2205 h 2674"/>
                <a:gd name="connsiteX520" fmla="*/ 1754 w 3371"/>
                <a:gd name="connsiteY520" fmla="*/ 2205 h 2674"/>
                <a:gd name="connsiteX521" fmla="*/ 1746 w 3371"/>
                <a:gd name="connsiteY521" fmla="*/ 2205 h 2674"/>
                <a:gd name="connsiteX522" fmla="*/ 1739 w 3371"/>
                <a:gd name="connsiteY522" fmla="*/ 2203 h 2674"/>
                <a:gd name="connsiteX523" fmla="*/ 1731 w 3371"/>
                <a:gd name="connsiteY523" fmla="*/ 2203 h 2674"/>
                <a:gd name="connsiteX524" fmla="*/ 1502 w 3371"/>
                <a:gd name="connsiteY524" fmla="*/ 1571 h 2674"/>
                <a:gd name="connsiteX525" fmla="*/ 944 w 3371"/>
                <a:gd name="connsiteY525" fmla="*/ 1531 h 2674"/>
                <a:gd name="connsiteX526" fmla="*/ 946 w 3371"/>
                <a:gd name="connsiteY526" fmla="*/ 1531 h 2674"/>
                <a:gd name="connsiteX527" fmla="*/ 948 w 3371"/>
                <a:gd name="connsiteY527" fmla="*/ 1529 h 2674"/>
                <a:gd name="connsiteX528" fmla="*/ 948 w 3371"/>
                <a:gd name="connsiteY528" fmla="*/ 1529 h 2674"/>
                <a:gd name="connsiteX529" fmla="*/ 948 w 3371"/>
                <a:gd name="connsiteY529" fmla="*/ 1529 h 2674"/>
                <a:gd name="connsiteX530" fmla="*/ 828 w 3371"/>
                <a:gd name="connsiteY530" fmla="*/ 1479 h 2674"/>
                <a:gd name="connsiteX531" fmla="*/ 868 w 3371"/>
                <a:gd name="connsiteY531" fmla="*/ 1318 h 2674"/>
                <a:gd name="connsiteX532" fmla="*/ 1398 w 3371"/>
                <a:gd name="connsiteY532" fmla="*/ 1388 h 2674"/>
                <a:gd name="connsiteX533" fmla="*/ 1511 w 3371"/>
                <a:gd name="connsiteY533" fmla="*/ 1368 h 2674"/>
                <a:gd name="connsiteX534" fmla="*/ 2483 w 3371"/>
                <a:gd name="connsiteY534" fmla="*/ 1275 h 2674"/>
                <a:gd name="connsiteX535" fmla="*/ 2493 w 3371"/>
                <a:gd name="connsiteY535" fmla="*/ 1130 h 2674"/>
                <a:gd name="connsiteX536" fmla="*/ 2221 w 3371"/>
                <a:gd name="connsiteY536" fmla="*/ 1250 h 2674"/>
                <a:gd name="connsiteX537" fmla="*/ 2512 w 3371"/>
                <a:gd name="connsiteY537" fmla="*/ 1148 h 2674"/>
                <a:gd name="connsiteX538" fmla="*/ 3250 w 3371"/>
                <a:gd name="connsiteY538" fmla="*/ 1221 h 2674"/>
                <a:gd name="connsiteX539" fmla="*/ 1729 w 3371"/>
                <a:gd name="connsiteY539" fmla="*/ 1197 h 2674"/>
                <a:gd name="connsiteX540" fmla="*/ 1618 w 3371"/>
                <a:gd name="connsiteY540" fmla="*/ 1195 h 2674"/>
                <a:gd name="connsiteX541" fmla="*/ 1729 w 3371"/>
                <a:gd name="connsiteY541" fmla="*/ 1211 h 2674"/>
                <a:gd name="connsiteX542" fmla="*/ 2338 w 3371"/>
                <a:gd name="connsiteY542" fmla="*/ 1179 h 2674"/>
                <a:gd name="connsiteX543" fmla="*/ 2466 w 3371"/>
                <a:gd name="connsiteY543" fmla="*/ 1179 h 2674"/>
                <a:gd name="connsiteX544" fmla="*/ 2609 w 3371"/>
                <a:gd name="connsiteY544" fmla="*/ 1197 h 2674"/>
                <a:gd name="connsiteX545" fmla="*/ 2489 w 3371"/>
                <a:gd name="connsiteY545" fmla="*/ 1249 h 2674"/>
                <a:gd name="connsiteX0" fmla="*/ 1631 w 3362"/>
                <a:gd name="connsiteY0" fmla="*/ 1266 h 2674"/>
                <a:gd name="connsiteX1" fmla="*/ 1624 w 3362"/>
                <a:gd name="connsiteY1" fmla="*/ 1260 h 2674"/>
                <a:gd name="connsiteX2" fmla="*/ 1617 w 3362"/>
                <a:gd name="connsiteY2" fmla="*/ 1255 h 2674"/>
                <a:gd name="connsiteX3" fmla="*/ 1605 w 3362"/>
                <a:gd name="connsiteY3" fmla="*/ 1253 h 2674"/>
                <a:gd name="connsiteX4" fmla="*/ 1594 w 3362"/>
                <a:gd name="connsiteY4" fmla="*/ 1251 h 2674"/>
                <a:gd name="connsiteX5" fmla="*/ 1591 w 3362"/>
                <a:gd name="connsiteY5" fmla="*/ 1251 h 2674"/>
                <a:gd name="connsiteX6" fmla="*/ 1587 w 3362"/>
                <a:gd name="connsiteY6" fmla="*/ 1251 h 2674"/>
                <a:gd name="connsiteX7" fmla="*/ 1583 w 3362"/>
                <a:gd name="connsiteY7" fmla="*/ 1251 h 2674"/>
                <a:gd name="connsiteX8" fmla="*/ 1580 w 3362"/>
                <a:gd name="connsiteY8" fmla="*/ 1253 h 2674"/>
                <a:gd name="connsiteX9" fmla="*/ 1528 w 3362"/>
                <a:gd name="connsiteY9" fmla="*/ 1238 h 2674"/>
                <a:gd name="connsiteX10" fmla="*/ 1524 w 3362"/>
                <a:gd name="connsiteY10" fmla="*/ 1217 h 2674"/>
                <a:gd name="connsiteX11" fmla="*/ 1515 w 3362"/>
                <a:gd name="connsiteY11" fmla="*/ 1199 h 2674"/>
                <a:gd name="connsiteX12" fmla="*/ 1500 w 3362"/>
                <a:gd name="connsiteY12" fmla="*/ 1188 h 2674"/>
                <a:gd name="connsiteX13" fmla="*/ 1483 w 3362"/>
                <a:gd name="connsiteY13" fmla="*/ 1184 h 2674"/>
                <a:gd name="connsiteX14" fmla="*/ 1468 w 3362"/>
                <a:gd name="connsiteY14" fmla="*/ 1188 h 2674"/>
                <a:gd name="connsiteX15" fmla="*/ 1455 w 3362"/>
                <a:gd name="connsiteY15" fmla="*/ 1195 h 2674"/>
                <a:gd name="connsiteX16" fmla="*/ 1446 w 3362"/>
                <a:gd name="connsiteY16" fmla="*/ 1208 h 2674"/>
                <a:gd name="connsiteX17" fmla="*/ 1441 w 3362"/>
                <a:gd name="connsiteY17" fmla="*/ 1223 h 2674"/>
                <a:gd name="connsiteX18" fmla="*/ 1431 w 3362"/>
                <a:gd name="connsiteY18" fmla="*/ 1225 h 2674"/>
                <a:gd name="connsiteX19" fmla="*/ 1407 w 3362"/>
                <a:gd name="connsiteY19" fmla="*/ 1227 h 2674"/>
                <a:gd name="connsiteX20" fmla="*/ 1389 w 3362"/>
                <a:gd name="connsiteY20" fmla="*/ 1229 h 2674"/>
                <a:gd name="connsiteX21" fmla="*/ 1376 w 3362"/>
                <a:gd name="connsiteY21" fmla="*/ 1232 h 2674"/>
                <a:gd name="connsiteX22" fmla="*/ 1367 w 3362"/>
                <a:gd name="connsiteY22" fmla="*/ 1236 h 2674"/>
                <a:gd name="connsiteX23" fmla="*/ 1359 w 3362"/>
                <a:gd name="connsiteY23" fmla="*/ 1238 h 2674"/>
                <a:gd name="connsiteX24" fmla="*/ 1355 w 3362"/>
                <a:gd name="connsiteY24" fmla="*/ 1242 h 2674"/>
                <a:gd name="connsiteX25" fmla="*/ 1354 w 3362"/>
                <a:gd name="connsiteY25" fmla="*/ 1245 h 2674"/>
                <a:gd name="connsiteX26" fmla="*/ 1352 w 3362"/>
                <a:gd name="connsiteY26" fmla="*/ 1247 h 2674"/>
                <a:gd name="connsiteX27" fmla="*/ 1348 w 3362"/>
                <a:gd name="connsiteY27" fmla="*/ 1253 h 2674"/>
                <a:gd name="connsiteX28" fmla="*/ 1346 w 3362"/>
                <a:gd name="connsiteY28" fmla="*/ 1264 h 2674"/>
                <a:gd name="connsiteX29" fmla="*/ 1342 w 3362"/>
                <a:gd name="connsiteY29" fmla="*/ 1275 h 2674"/>
                <a:gd name="connsiteX30" fmla="*/ 1339 w 3362"/>
                <a:gd name="connsiteY30" fmla="*/ 1286 h 2674"/>
                <a:gd name="connsiteX31" fmla="*/ 1330 w 3362"/>
                <a:gd name="connsiteY31" fmla="*/ 1282 h 2674"/>
                <a:gd name="connsiteX32" fmla="*/ 1311 w 3362"/>
                <a:gd name="connsiteY32" fmla="*/ 1279 h 2674"/>
                <a:gd name="connsiteX33" fmla="*/ 1285 w 3362"/>
                <a:gd name="connsiteY33" fmla="*/ 1271 h 2674"/>
                <a:gd name="connsiteX34" fmla="*/ 1254 w 3362"/>
                <a:gd name="connsiteY34" fmla="*/ 1262 h 2674"/>
                <a:gd name="connsiteX35" fmla="*/ 1218 w 3362"/>
                <a:gd name="connsiteY35" fmla="*/ 1253 h 2674"/>
                <a:gd name="connsiteX36" fmla="*/ 1176 w 3362"/>
                <a:gd name="connsiteY36" fmla="*/ 1240 h 2674"/>
                <a:gd name="connsiteX37" fmla="*/ 1131 w 3362"/>
                <a:gd name="connsiteY37" fmla="*/ 1227 h 2674"/>
                <a:gd name="connsiteX38" fmla="*/ 1085 w 3362"/>
                <a:gd name="connsiteY38" fmla="*/ 1214 h 2674"/>
                <a:gd name="connsiteX39" fmla="*/ 1035 w 3362"/>
                <a:gd name="connsiteY39" fmla="*/ 1201 h 2674"/>
                <a:gd name="connsiteX40" fmla="*/ 985 w 3362"/>
                <a:gd name="connsiteY40" fmla="*/ 1186 h 2674"/>
                <a:gd name="connsiteX41" fmla="*/ 933 w 3362"/>
                <a:gd name="connsiteY41" fmla="*/ 1171 h 2674"/>
                <a:gd name="connsiteX42" fmla="*/ 883 w 3362"/>
                <a:gd name="connsiteY42" fmla="*/ 1158 h 2674"/>
                <a:gd name="connsiteX43" fmla="*/ 835 w 3362"/>
                <a:gd name="connsiteY43" fmla="*/ 1143 h 2674"/>
                <a:gd name="connsiteX44" fmla="*/ 789 w 3362"/>
                <a:gd name="connsiteY44" fmla="*/ 1130 h 2674"/>
                <a:gd name="connsiteX45" fmla="*/ 746 w 3362"/>
                <a:gd name="connsiteY45" fmla="*/ 1117 h 2674"/>
                <a:gd name="connsiteX46" fmla="*/ 707 w 3362"/>
                <a:gd name="connsiteY46" fmla="*/ 1106 h 2674"/>
                <a:gd name="connsiteX47" fmla="*/ 754 w 3362"/>
                <a:gd name="connsiteY47" fmla="*/ 1104 h 2674"/>
                <a:gd name="connsiteX48" fmla="*/ 704 w 3362"/>
                <a:gd name="connsiteY48" fmla="*/ 1067 h 2674"/>
                <a:gd name="connsiteX49" fmla="*/ 744 w 3362"/>
                <a:gd name="connsiteY49" fmla="*/ 927 h 2674"/>
                <a:gd name="connsiteX50" fmla="*/ 761 w 3362"/>
                <a:gd name="connsiteY50" fmla="*/ 925 h 2674"/>
                <a:gd name="connsiteX51" fmla="*/ 776 w 3362"/>
                <a:gd name="connsiteY51" fmla="*/ 919 h 2674"/>
                <a:gd name="connsiteX52" fmla="*/ 791 w 3362"/>
                <a:gd name="connsiteY52" fmla="*/ 914 h 2674"/>
                <a:gd name="connsiteX53" fmla="*/ 804 w 3362"/>
                <a:gd name="connsiteY53" fmla="*/ 903 h 2674"/>
                <a:gd name="connsiteX54" fmla="*/ 815 w 3362"/>
                <a:gd name="connsiteY54" fmla="*/ 891 h 2674"/>
                <a:gd name="connsiteX55" fmla="*/ 826 w 3362"/>
                <a:gd name="connsiteY55" fmla="*/ 878 h 2674"/>
                <a:gd name="connsiteX56" fmla="*/ 837 w 3362"/>
                <a:gd name="connsiteY56" fmla="*/ 864 h 2674"/>
                <a:gd name="connsiteX57" fmla="*/ 846 w 3362"/>
                <a:gd name="connsiteY57" fmla="*/ 847 h 2674"/>
                <a:gd name="connsiteX58" fmla="*/ 852 w 3362"/>
                <a:gd name="connsiteY58" fmla="*/ 847 h 2674"/>
                <a:gd name="connsiteX59" fmla="*/ 857 w 3362"/>
                <a:gd name="connsiteY59" fmla="*/ 845 h 2674"/>
                <a:gd name="connsiteX60" fmla="*/ 863 w 3362"/>
                <a:gd name="connsiteY60" fmla="*/ 845 h 2674"/>
                <a:gd name="connsiteX61" fmla="*/ 868 w 3362"/>
                <a:gd name="connsiteY61" fmla="*/ 843 h 2674"/>
                <a:gd name="connsiteX62" fmla="*/ 870 w 3362"/>
                <a:gd name="connsiteY62" fmla="*/ 845 h 2674"/>
                <a:gd name="connsiteX63" fmla="*/ 872 w 3362"/>
                <a:gd name="connsiteY63" fmla="*/ 845 h 2674"/>
                <a:gd name="connsiteX64" fmla="*/ 874 w 3362"/>
                <a:gd name="connsiteY64" fmla="*/ 847 h 2674"/>
                <a:gd name="connsiteX65" fmla="*/ 876 w 3362"/>
                <a:gd name="connsiteY65" fmla="*/ 849 h 2674"/>
                <a:gd name="connsiteX66" fmla="*/ 917 w 3362"/>
                <a:gd name="connsiteY66" fmla="*/ 856 h 2674"/>
                <a:gd name="connsiteX67" fmla="*/ 955 w 3362"/>
                <a:gd name="connsiteY67" fmla="*/ 851 h 2674"/>
                <a:gd name="connsiteX68" fmla="*/ 991 w 3362"/>
                <a:gd name="connsiteY68" fmla="*/ 832 h 2674"/>
                <a:gd name="connsiteX69" fmla="*/ 1020 w 3362"/>
                <a:gd name="connsiteY69" fmla="*/ 804 h 2674"/>
                <a:gd name="connsiteX70" fmla="*/ 1046 w 3362"/>
                <a:gd name="connsiteY70" fmla="*/ 771 h 2674"/>
                <a:gd name="connsiteX71" fmla="*/ 1068 w 3362"/>
                <a:gd name="connsiteY71" fmla="*/ 732 h 2674"/>
                <a:gd name="connsiteX72" fmla="*/ 1085 w 3362"/>
                <a:gd name="connsiteY72" fmla="*/ 691 h 2674"/>
                <a:gd name="connsiteX73" fmla="*/ 1098 w 3362"/>
                <a:gd name="connsiteY73" fmla="*/ 651 h 2674"/>
                <a:gd name="connsiteX74" fmla="*/ 1104 w 3362"/>
                <a:gd name="connsiteY74" fmla="*/ 597 h 2674"/>
                <a:gd name="connsiteX75" fmla="*/ 1092 w 3362"/>
                <a:gd name="connsiteY75" fmla="*/ 545 h 2674"/>
                <a:gd name="connsiteX76" fmla="*/ 1072 w 3362"/>
                <a:gd name="connsiteY76" fmla="*/ 497 h 2674"/>
                <a:gd name="connsiteX77" fmla="*/ 1042 w 3362"/>
                <a:gd name="connsiteY77" fmla="*/ 449 h 2674"/>
                <a:gd name="connsiteX78" fmla="*/ 1009 w 3362"/>
                <a:gd name="connsiteY78" fmla="*/ 404 h 2674"/>
                <a:gd name="connsiteX79" fmla="*/ 974 w 3362"/>
                <a:gd name="connsiteY79" fmla="*/ 360 h 2674"/>
                <a:gd name="connsiteX80" fmla="*/ 942 w 3362"/>
                <a:gd name="connsiteY80" fmla="*/ 317 h 2674"/>
                <a:gd name="connsiteX81" fmla="*/ 915 w 3362"/>
                <a:gd name="connsiteY81" fmla="*/ 274 h 2674"/>
                <a:gd name="connsiteX82" fmla="*/ 915 w 3362"/>
                <a:gd name="connsiteY82" fmla="*/ 274 h 2674"/>
                <a:gd name="connsiteX83" fmla="*/ 915 w 3362"/>
                <a:gd name="connsiteY83" fmla="*/ 274 h 2674"/>
                <a:gd name="connsiteX84" fmla="*/ 915 w 3362"/>
                <a:gd name="connsiteY84" fmla="*/ 274 h 2674"/>
                <a:gd name="connsiteX85" fmla="*/ 915 w 3362"/>
                <a:gd name="connsiteY85" fmla="*/ 273 h 2674"/>
                <a:gd name="connsiteX86" fmla="*/ 922 w 3362"/>
                <a:gd name="connsiteY86" fmla="*/ 274 h 2674"/>
                <a:gd name="connsiteX87" fmla="*/ 928 w 3362"/>
                <a:gd name="connsiteY87" fmla="*/ 276 h 2674"/>
                <a:gd name="connsiteX88" fmla="*/ 931 w 3362"/>
                <a:gd name="connsiteY88" fmla="*/ 280 h 2674"/>
                <a:gd name="connsiteX89" fmla="*/ 935 w 3362"/>
                <a:gd name="connsiteY89" fmla="*/ 284 h 2674"/>
                <a:gd name="connsiteX90" fmla="*/ 941 w 3362"/>
                <a:gd name="connsiteY90" fmla="*/ 289 h 2674"/>
                <a:gd name="connsiteX91" fmla="*/ 952 w 3362"/>
                <a:gd name="connsiteY91" fmla="*/ 295 h 2674"/>
                <a:gd name="connsiteX92" fmla="*/ 965 w 3362"/>
                <a:gd name="connsiteY92" fmla="*/ 300 h 2674"/>
                <a:gd name="connsiteX93" fmla="*/ 978 w 3362"/>
                <a:gd name="connsiteY93" fmla="*/ 306 h 2674"/>
                <a:gd name="connsiteX94" fmla="*/ 992 w 3362"/>
                <a:gd name="connsiteY94" fmla="*/ 319 h 2674"/>
                <a:gd name="connsiteX95" fmla="*/ 1011 w 3362"/>
                <a:gd name="connsiteY95" fmla="*/ 330 h 2674"/>
                <a:gd name="connsiteX96" fmla="*/ 1024 w 3362"/>
                <a:gd name="connsiteY96" fmla="*/ 334 h 2674"/>
                <a:gd name="connsiteX97" fmla="*/ 1029 w 3362"/>
                <a:gd name="connsiteY97" fmla="*/ 332 h 2674"/>
                <a:gd name="connsiteX98" fmla="*/ 1024 w 3362"/>
                <a:gd name="connsiteY98" fmla="*/ 280 h 2674"/>
                <a:gd name="connsiteX99" fmla="*/ 1015 w 3362"/>
                <a:gd name="connsiteY99" fmla="*/ 230 h 2674"/>
                <a:gd name="connsiteX100" fmla="*/ 998 w 3362"/>
                <a:gd name="connsiteY100" fmla="*/ 184 h 2674"/>
                <a:gd name="connsiteX101" fmla="*/ 978 w 3362"/>
                <a:gd name="connsiteY101" fmla="*/ 139 h 2674"/>
                <a:gd name="connsiteX102" fmla="*/ 950 w 3362"/>
                <a:gd name="connsiteY102" fmla="*/ 100 h 2674"/>
                <a:gd name="connsiteX103" fmla="*/ 917 w 3362"/>
                <a:gd name="connsiteY103" fmla="*/ 65 h 2674"/>
                <a:gd name="connsiteX104" fmla="*/ 874 w 3362"/>
                <a:gd name="connsiteY104" fmla="*/ 37 h 2674"/>
                <a:gd name="connsiteX105" fmla="*/ 822 w 3362"/>
                <a:gd name="connsiteY105" fmla="*/ 17 h 2674"/>
                <a:gd name="connsiteX106" fmla="*/ 800 w 3362"/>
                <a:gd name="connsiteY106" fmla="*/ 11 h 2674"/>
                <a:gd name="connsiteX107" fmla="*/ 778 w 3362"/>
                <a:gd name="connsiteY107" fmla="*/ 6 h 2674"/>
                <a:gd name="connsiteX108" fmla="*/ 752 w 3362"/>
                <a:gd name="connsiteY108" fmla="*/ 4 h 2674"/>
                <a:gd name="connsiteX109" fmla="*/ 728 w 3362"/>
                <a:gd name="connsiteY109" fmla="*/ 2 h 2674"/>
                <a:gd name="connsiteX110" fmla="*/ 702 w 3362"/>
                <a:gd name="connsiteY110" fmla="*/ 0 h 2674"/>
                <a:gd name="connsiteX111" fmla="*/ 676 w 3362"/>
                <a:gd name="connsiteY111" fmla="*/ 2 h 2674"/>
                <a:gd name="connsiteX112" fmla="*/ 650 w 3362"/>
                <a:gd name="connsiteY112" fmla="*/ 4 h 2674"/>
                <a:gd name="connsiteX113" fmla="*/ 624 w 3362"/>
                <a:gd name="connsiteY113" fmla="*/ 9 h 2674"/>
                <a:gd name="connsiteX114" fmla="*/ 598 w 3362"/>
                <a:gd name="connsiteY114" fmla="*/ 15 h 2674"/>
                <a:gd name="connsiteX115" fmla="*/ 574 w 3362"/>
                <a:gd name="connsiteY115" fmla="*/ 22 h 2674"/>
                <a:gd name="connsiteX116" fmla="*/ 550 w 3362"/>
                <a:gd name="connsiteY116" fmla="*/ 32 h 2674"/>
                <a:gd name="connsiteX117" fmla="*/ 528 w 3362"/>
                <a:gd name="connsiteY117" fmla="*/ 43 h 2674"/>
                <a:gd name="connsiteX118" fmla="*/ 507 w 3362"/>
                <a:gd name="connsiteY118" fmla="*/ 56 h 2674"/>
                <a:gd name="connsiteX119" fmla="*/ 489 w 3362"/>
                <a:gd name="connsiteY119" fmla="*/ 69 h 2674"/>
                <a:gd name="connsiteX120" fmla="*/ 472 w 3362"/>
                <a:gd name="connsiteY120" fmla="*/ 85 h 2674"/>
                <a:gd name="connsiteX121" fmla="*/ 457 w 3362"/>
                <a:gd name="connsiteY121" fmla="*/ 104 h 2674"/>
                <a:gd name="connsiteX122" fmla="*/ 450 w 3362"/>
                <a:gd name="connsiteY122" fmla="*/ 100 h 2674"/>
                <a:gd name="connsiteX123" fmla="*/ 444 w 3362"/>
                <a:gd name="connsiteY123" fmla="*/ 98 h 2674"/>
                <a:gd name="connsiteX124" fmla="*/ 437 w 3362"/>
                <a:gd name="connsiteY124" fmla="*/ 97 h 2674"/>
                <a:gd name="connsiteX125" fmla="*/ 431 w 3362"/>
                <a:gd name="connsiteY125" fmla="*/ 98 h 2674"/>
                <a:gd name="connsiteX126" fmla="*/ 365 w 3362"/>
                <a:gd name="connsiteY126" fmla="*/ 148 h 2674"/>
                <a:gd name="connsiteX127" fmla="*/ 316 w 3362"/>
                <a:gd name="connsiteY127" fmla="*/ 211 h 2674"/>
                <a:gd name="connsiteX128" fmla="*/ 281 w 3362"/>
                <a:gd name="connsiteY128" fmla="*/ 284 h 2674"/>
                <a:gd name="connsiteX129" fmla="*/ 261 w 3362"/>
                <a:gd name="connsiteY129" fmla="*/ 361 h 2674"/>
                <a:gd name="connsiteX130" fmla="*/ 252 w 3362"/>
                <a:gd name="connsiteY130" fmla="*/ 445 h 2674"/>
                <a:gd name="connsiteX131" fmla="*/ 253 w 3362"/>
                <a:gd name="connsiteY131" fmla="*/ 528 h 2674"/>
                <a:gd name="connsiteX132" fmla="*/ 265 w 3362"/>
                <a:gd name="connsiteY132" fmla="*/ 610 h 2674"/>
                <a:gd name="connsiteX133" fmla="*/ 283 w 3362"/>
                <a:gd name="connsiteY133" fmla="*/ 686 h 2674"/>
                <a:gd name="connsiteX134" fmla="*/ 291 w 3362"/>
                <a:gd name="connsiteY134" fmla="*/ 708 h 2674"/>
                <a:gd name="connsiteX135" fmla="*/ 300 w 3362"/>
                <a:gd name="connsiteY135" fmla="*/ 730 h 2674"/>
                <a:gd name="connsiteX136" fmla="*/ 309 w 3362"/>
                <a:gd name="connsiteY136" fmla="*/ 751 h 2674"/>
                <a:gd name="connsiteX137" fmla="*/ 322 w 3362"/>
                <a:gd name="connsiteY137" fmla="*/ 771 h 2674"/>
                <a:gd name="connsiteX138" fmla="*/ 337 w 3362"/>
                <a:gd name="connsiteY138" fmla="*/ 789 h 2674"/>
                <a:gd name="connsiteX139" fmla="*/ 353 w 3362"/>
                <a:gd name="connsiteY139" fmla="*/ 804 h 2674"/>
                <a:gd name="connsiteX140" fmla="*/ 372 w 3362"/>
                <a:gd name="connsiteY140" fmla="*/ 819 h 2674"/>
                <a:gd name="connsiteX141" fmla="*/ 392 w 3362"/>
                <a:gd name="connsiteY141" fmla="*/ 830 h 2674"/>
                <a:gd name="connsiteX142" fmla="*/ 415 w 3362"/>
                <a:gd name="connsiteY142" fmla="*/ 840 h 2674"/>
                <a:gd name="connsiteX143" fmla="*/ 441 w 3362"/>
                <a:gd name="connsiteY143" fmla="*/ 845 h 2674"/>
                <a:gd name="connsiteX144" fmla="*/ 466 w 3362"/>
                <a:gd name="connsiteY144" fmla="*/ 849 h 2674"/>
                <a:gd name="connsiteX145" fmla="*/ 492 w 3362"/>
                <a:gd name="connsiteY145" fmla="*/ 851 h 2674"/>
                <a:gd name="connsiteX146" fmla="*/ 518 w 3362"/>
                <a:gd name="connsiteY146" fmla="*/ 849 h 2674"/>
                <a:gd name="connsiteX147" fmla="*/ 544 w 3362"/>
                <a:gd name="connsiteY147" fmla="*/ 845 h 2674"/>
                <a:gd name="connsiteX148" fmla="*/ 570 w 3362"/>
                <a:gd name="connsiteY148" fmla="*/ 838 h 2674"/>
                <a:gd name="connsiteX149" fmla="*/ 592 w 3362"/>
                <a:gd name="connsiteY149" fmla="*/ 827 h 2674"/>
                <a:gd name="connsiteX150" fmla="*/ 596 w 3362"/>
                <a:gd name="connsiteY150" fmla="*/ 828 h 2674"/>
                <a:gd name="connsiteX151" fmla="*/ 598 w 3362"/>
                <a:gd name="connsiteY151" fmla="*/ 828 h 2674"/>
                <a:gd name="connsiteX152" fmla="*/ 602 w 3362"/>
                <a:gd name="connsiteY152" fmla="*/ 828 h 2674"/>
                <a:gd name="connsiteX153" fmla="*/ 605 w 3362"/>
                <a:gd name="connsiteY153" fmla="*/ 830 h 2674"/>
                <a:gd name="connsiteX154" fmla="*/ 600 w 3362"/>
                <a:gd name="connsiteY154" fmla="*/ 888 h 2674"/>
                <a:gd name="connsiteX155" fmla="*/ 596 w 3362"/>
                <a:gd name="connsiteY155" fmla="*/ 947 h 2674"/>
                <a:gd name="connsiteX156" fmla="*/ 592 w 3362"/>
                <a:gd name="connsiteY156" fmla="*/ 1010 h 2674"/>
                <a:gd name="connsiteX157" fmla="*/ 589 w 3362"/>
                <a:gd name="connsiteY157" fmla="*/ 1077 h 2674"/>
                <a:gd name="connsiteX158" fmla="*/ 589 w 3362"/>
                <a:gd name="connsiteY158" fmla="*/ 1079 h 2674"/>
                <a:gd name="connsiteX159" fmla="*/ 589 w 3362"/>
                <a:gd name="connsiteY159" fmla="*/ 1079 h 2674"/>
                <a:gd name="connsiteX160" fmla="*/ 589 w 3362"/>
                <a:gd name="connsiteY160" fmla="*/ 1080 h 2674"/>
                <a:gd name="connsiteX161" fmla="*/ 591 w 3362"/>
                <a:gd name="connsiteY161" fmla="*/ 1082 h 2674"/>
                <a:gd name="connsiteX162" fmla="*/ 578 w 3362"/>
                <a:gd name="connsiteY162" fmla="*/ 1088 h 2674"/>
                <a:gd name="connsiteX163" fmla="*/ 559 w 3362"/>
                <a:gd name="connsiteY163" fmla="*/ 1097 h 2674"/>
                <a:gd name="connsiteX164" fmla="*/ 537 w 3362"/>
                <a:gd name="connsiteY164" fmla="*/ 1108 h 2674"/>
                <a:gd name="connsiteX165" fmla="*/ 513 w 3362"/>
                <a:gd name="connsiteY165" fmla="*/ 1123 h 2674"/>
                <a:gd name="connsiteX166" fmla="*/ 491 w 3362"/>
                <a:gd name="connsiteY166" fmla="*/ 1140 h 2674"/>
                <a:gd name="connsiteX167" fmla="*/ 472 w 3362"/>
                <a:gd name="connsiteY167" fmla="*/ 1156 h 2674"/>
                <a:gd name="connsiteX168" fmla="*/ 461 w 3362"/>
                <a:gd name="connsiteY168" fmla="*/ 1177 h 2674"/>
                <a:gd name="connsiteX169" fmla="*/ 455 w 3362"/>
                <a:gd name="connsiteY169" fmla="*/ 1199 h 2674"/>
                <a:gd name="connsiteX170" fmla="*/ 457 w 3362"/>
                <a:gd name="connsiteY170" fmla="*/ 1208 h 2674"/>
                <a:gd name="connsiteX171" fmla="*/ 461 w 3362"/>
                <a:gd name="connsiteY171" fmla="*/ 1217 h 2674"/>
                <a:gd name="connsiteX172" fmla="*/ 468 w 3362"/>
                <a:gd name="connsiteY172" fmla="*/ 1229 h 2674"/>
                <a:gd name="connsiteX173" fmla="*/ 478 w 3362"/>
                <a:gd name="connsiteY173" fmla="*/ 1238 h 2674"/>
                <a:gd name="connsiteX174" fmla="*/ 494 w 3362"/>
                <a:gd name="connsiteY174" fmla="*/ 1368 h 2674"/>
                <a:gd name="connsiteX175" fmla="*/ 522 w 3362"/>
                <a:gd name="connsiteY175" fmla="*/ 1479 h 2674"/>
                <a:gd name="connsiteX176" fmla="*/ 555 w 3362"/>
                <a:gd name="connsiteY176" fmla="*/ 1571 h 2674"/>
                <a:gd name="connsiteX177" fmla="*/ 594 w 3362"/>
                <a:gd name="connsiteY177" fmla="*/ 1647 h 2674"/>
                <a:gd name="connsiteX178" fmla="*/ 637 w 3362"/>
                <a:gd name="connsiteY178" fmla="*/ 1708 h 2674"/>
                <a:gd name="connsiteX179" fmla="*/ 679 w 3362"/>
                <a:gd name="connsiteY179" fmla="*/ 1755 h 2674"/>
                <a:gd name="connsiteX180" fmla="*/ 720 w 3362"/>
                <a:gd name="connsiteY180" fmla="*/ 1790 h 2674"/>
                <a:gd name="connsiteX181" fmla="*/ 755 w 3362"/>
                <a:gd name="connsiteY181" fmla="*/ 1814 h 2674"/>
                <a:gd name="connsiteX182" fmla="*/ 765 w 3362"/>
                <a:gd name="connsiteY182" fmla="*/ 1822 h 2674"/>
                <a:gd name="connsiteX183" fmla="*/ 776 w 3362"/>
                <a:gd name="connsiteY183" fmla="*/ 1827 h 2674"/>
                <a:gd name="connsiteX184" fmla="*/ 791 w 3362"/>
                <a:gd name="connsiteY184" fmla="*/ 1834 h 2674"/>
                <a:gd name="connsiteX185" fmla="*/ 805 w 3362"/>
                <a:gd name="connsiteY185" fmla="*/ 1842 h 2674"/>
                <a:gd name="connsiteX186" fmla="*/ 824 w 3362"/>
                <a:gd name="connsiteY186" fmla="*/ 1847 h 2674"/>
                <a:gd name="connsiteX187" fmla="*/ 844 w 3362"/>
                <a:gd name="connsiteY187" fmla="*/ 1853 h 2674"/>
                <a:gd name="connsiteX188" fmla="*/ 868 w 3362"/>
                <a:gd name="connsiteY188" fmla="*/ 1859 h 2674"/>
                <a:gd name="connsiteX189" fmla="*/ 892 w 3362"/>
                <a:gd name="connsiteY189" fmla="*/ 1862 h 2674"/>
                <a:gd name="connsiteX190" fmla="*/ 920 w 3362"/>
                <a:gd name="connsiteY190" fmla="*/ 1866 h 2674"/>
                <a:gd name="connsiteX191" fmla="*/ 952 w 3362"/>
                <a:gd name="connsiteY191" fmla="*/ 1866 h 2674"/>
                <a:gd name="connsiteX192" fmla="*/ 985 w 3362"/>
                <a:gd name="connsiteY192" fmla="*/ 1866 h 2674"/>
                <a:gd name="connsiteX193" fmla="*/ 1022 w 3362"/>
                <a:gd name="connsiteY193" fmla="*/ 1864 h 2674"/>
                <a:gd name="connsiteX194" fmla="*/ 1061 w 3362"/>
                <a:gd name="connsiteY194" fmla="*/ 1859 h 2674"/>
                <a:gd name="connsiteX195" fmla="*/ 1105 w 3362"/>
                <a:gd name="connsiteY195" fmla="*/ 1851 h 2674"/>
                <a:gd name="connsiteX196" fmla="*/ 1150 w 3362"/>
                <a:gd name="connsiteY196" fmla="*/ 1840 h 2674"/>
                <a:gd name="connsiteX197" fmla="*/ 1200 w 3362"/>
                <a:gd name="connsiteY197" fmla="*/ 1827 h 2674"/>
                <a:gd name="connsiteX198" fmla="*/ 1257 w 3362"/>
                <a:gd name="connsiteY198" fmla="*/ 1873 h 2674"/>
                <a:gd name="connsiteX199" fmla="*/ 1287 w 3362"/>
                <a:gd name="connsiteY199" fmla="*/ 1918 h 2674"/>
                <a:gd name="connsiteX200" fmla="*/ 1322 w 3362"/>
                <a:gd name="connsiteY200" fmla="*/ 1972 h 2674"/>
                <a:gd name="connsiteX201" fmla="*/ 1359 w 3362"/>
                <a:gd name="connsiteY201" fmla="*/ 2027 h 2674"/>
                <a:gd name="connsiteX202" fmla="*/ 1396 w 3362"/>
                <a:gd name="connsiteY202" fmla="*/ 2083 h 2674"/>
                <a:gd name="connsiteX203" fmla="*/ 1430 w 3362"/>
                <a:gd name="connsiteY203" fmla="*/ 2133 h 2674"/>
                <a:gd name="connsiteX204" fmla="*/ 1457 w 3362"/>
                <a:gd name="connsiteY204" fmla="*/ 2175 h 2674"/>
                <a:gd name="connsiteX205" fmla="*/ 1478 w 3362"/>
                <a:gd name="connsiteY205" fmla="*/ 2203 h 2674"/>
                <a:gd name="connsiteX206" fmla="*/ 1485 w 3362"/>
                <a:gd name="connsiteY206" fmla="*/ 2214 h 2674"/>
                <a:gd name="connsiteX207" fmla="*/ 1489 w 3362"/>
                <a:gd name="connsiteY207" fmla="*/ 2225 h 2674"/>
                <a:gd name="connsiteX208" fmla="*/ 1496 w 3362"/>
                <a:gd name="connsiteY208" fmla="*/ 2250 h 2674"/>
                <a:gd name="connsiteX209" fmla="*/ 1507 w 3362"/>
                <a:gd name="connsiteY209" fmla="*/ 2283 h 2674"/>
                <a:gd name="connsiteX210" fmla="*/ 1520 w 3362"/>
                <a:gd name="connsiteY210" fmla="*/ 2318 h 2674"/>
                <a:gd name="connsiteX211" fmla="*/ 1122 w 3362"/>
                <a:gd name="connsiteY211" fmla="*/ 2477 h 2674"/>
                <a:gd name="connsiteX212" fmla="*/ 1098 w 3362"/>
                <a:gd name="connsiteY212" fmla="*/ 2470 h 2674"/>
                <a:gd name="connsiteX213" fmla="*/ 1076 w 3362"/>
                <a:gd name="connsiteY213" fmla="*/ 2459 h 2674"/>
                <a:gd name="connsiteX214" fmla="*/ 1054 w 3362"/>
                <a:gd name="connsiteY214" fmla="*/ 2446 h 2674"/>
                <a:gd name="connsiteX215" fmla="*/ 1031 w 3362"/>
                <a:gd name="connsiteY215" fmla="*/ 2431 h 2674"/>
                <a:gd name="connsiteX216" fmla="*/ 1009 w 3362"/>
                <a:gd name="connsiteY216" fmla="*/ 2416 h 2674"/>
                <a:gd name="connsiteX217" fmla="*/ 987 w 3362"/>
                <a:gd name="connsiteY217" fmla="*/ 2400 h 2674"/>
                <a:gd name="connsiteX218" fmla="*/ 965 w 3362"/>
                <a:gd name="connsiteY218" fmla="*/ 2383 h 2674"/>
                <a:gd name="connsiteX219" fmla="*/ 944 w 3362"/>
                <a:gd name="connsiteY219" fmla="*/ 2366 h 2674"/>
                <a:gd name="connsiteX220" fmla="*/ 935 w 3362"/>
                <a:gd name="connsiteY220" fmla="*/ 2359 h 2674"/>
                <a:gd name="connsiteX221" fmla="*/ 926 w 3362"/>
                <a:gd name="connsiteY221" fmla="*/ 2351 h 2674"/>
                <a:gd name="connsiteX222" fmla="*/ 915 w 3362"/>
                <a:gd name="connsiteY222" fmla="*/ 2344 h 2674"/>
                <a:gd name="connsiteX223" fmla="*/ 905 w 3362"/>
                <a:gd name="connsiteY223" fmla="*/ 2337 h 2674"/>
                <a:gd name="connsiteX224" fmla="*/ 896 w 3362"/>
                <a:gd name="connsiteY224" fmla="*/ 2329 h 2674"/>
                <a:gd name="connsiteX225" fmla="*/ 887 w 3362"/>
                <a:gd name="connsiteY225" fmla="*/ 2322 h 2674"/>
                <a:gd name="connsiteX226" fmla="*/ 878 w 3362"/>
                <a:gd name="connsiteY226" fmla="*/ 2314 h 2674"/>
                <a:gd name="connsiteX227" fmla="*/ 868 w 3362"/>
                <a:gd name="connsiteY227" fmla="*/ 2309 h 2674"/>
                <a:gd name="connsiteX228" fmla="*/ 854 w 3362"/>
                <a:gd name="connsiteY228" fmla="*/ 2300 h 2674"/>
                <a:gd name="connsiteX229" fmla="*/ 835 w 3362"/>
                <a:gd name="connsiteY229" fmla="*/ 2287 h 2674"/>
                <a:gd name="connsiteX230" fmla="*/ 816 w 3362"/>
                <a:gd name="connsiteY230" fmla="*/ 2275 h 2674"/>
                <a:gd name="connsiteX231" fmla="*/ 798 w 3362"/>
                <a:gd name="connsiteY231" fmla="*/ 2262 h 2674"/>
                <a:gd name="connsiteX232" fmla="*/ 779 w 3362"/>
                <a:gd name="connsiteY232" fmla="*/ 2250 h 2674"/>
                <a:gd name="connsiteX233" fmla="*/ 759 w 3362"/>
                <a:gd name="connsiteY233" fmla="*/ 2237 h 2674"/>
                <a:gd name="connsiteX234" fmla="*/ 739 w 3362"/>
                <a:gd name="connsiteY234" fmla="*/ 2225 h 2674"/>
                <a:gd name="connsiteX235" fmla="*/ 718 w 3362"/>
                <a:gd name="connsiteY235" fmla="*/ 2214 h 2674"/>
                <a:gd name="connsiteX236" fmla="*/ 698 w 3362"/>
                <a:gd name="connsiteY236" fmla="*/ 2203 h 2674"/>
                <a:gd name="connsiteX237" fmla="*/ 676 w 3362"/>
                <a:gd name="connsiteY237" fmla="*/ 2192 h 2674"/>
                <a:gd name="connsiteX238" fmla="*/ 655 w 3362"/>
                <a:gd name="connsiteY238" fmla="*/ 2183 h 2674"/>
                <a:gd name="connsiteX239" fmla="*/ 633 w 3362"/>
                <a:gd name="connsiteY239" fmla="*/ 2175 h 2674"/>
                <a:gd name="connsiteX240" fmla="*/ 611 w 3362"/>
                <a:gd name="connsiteY240" fmla="*/ 2168 h 2674"/>
                <a:gd name="connsiteX241" fmla="*/ 589 w 3362"/>
                <a:gd name="connsiteY241" fmla="*/ 2162 h 2674"/>
                <a:gd name="connsiteX242" fmla="*/ 568 w 3362"/>
                <a:gd name="connsiteY242" fmla="*/ 2159 h 2674"/>
                <a:gd name="connsiteX243" fmla="*/ 546 w 3362"/>
                <a:gd name="connsiteY243" fmla="*/ 2155 h 2674"/>
                <a:gd name="connsiteX244" fmla="*/ 524 w 3362"/>
                <a:gd name="connsiteY244" fmla="*/ 2155 h 2674"/>
                <a:gd name="connsiteX245" fmla="*/ 489 w 3362"/>
                <a:gd name="connsiteY245" fmla="*/ 2157 h 2674"/>
                <a:gd name="connsiteX246" fmla="*/ 450 w 3362"/>
                <a:gd name="connsiteY246" fmla="*/ 2162 h 2674"/>
                <a:gd name="connsiteX247" fmla="*/ 411 w 3362"/>
                <a:gd name="connsiteY247" fmla="*/ 2174 h 2674"/>
                <a:gd name="connsiteX248" fmla="*/ 372 w 3362"/>
                <a:gd name="connsiteY248" fmla="*/ 2190 h 2674"/>
                <a:gd name="connsiteX249" fmla="*/ 335 w 3362"/>
                <a:gd name="connsiteY249" fmla="*/ 2211 h 2674"/>
                <a:gd name="connsiteX250" fmla="*/ 303 w 3362"/>
                <a:gd name="connsiteY250" fmla="*/ 2237 h 2674"/>
                <a:gd name="connsiteX251" fmla="*/ 279 w 3362"/>
                <a:gd name="connsiteY251" fmla="*/ 2266 h 2674"/>
                <a:gd name="connsiteX252" fmla="*/ 265 w 3362"/>
                <a:gd name="connsiteY252" fmla="*/ 2303 h 2674"/>
                <a:gd name="connsiteX253" fmla="*/ 265 w 3362"/>
                <a:gd name="connsiteY253" fmla="*/ 2305 h 2674"/>
                <a:gd name="connsiteX254" fmla="*/ 266 w 3362"/>
                <a:gd name="connsiteY254" fmla="*/ 2307 h 2674"/>
                <a:gd name="connsiteX255" fmla="*/ 268 w 3362"/>
                <a:gd name="connsiteY255" fmla="*/ 2309 h 2674"/>
                <a:gd name="connsiteX256" fmla="*/ 270 w 3362"/>
                <a:gd name="connsiteY256" fmla="*/ 2311 h 2674"/>
                <a:gd name="connsiteX257" fmla="*/ 292 w 3362"/>
                <a:gd name="connsiteY257" fmla="*/ 2316 h 2674"/>
                <a:gd name="connsiteX258" fmla="*/ 316 w 3362"/>
                <a:gd name="connsiteY258" fmla="*/ 2320 h 2674"/>
                <a:gd name="connsiteX259" fmla="*/ 342 w 3362"/>
                <a:gd name="connsiteY259" fmla="*/ 2322 h 2674"/>
                <a:gd name="connsiteX260" fmla="*/ 368 w 3362"/>
                <a:gd name="connsiteY260" fmla="*/ 2320 h 2674"/>
                <a:gd name="connsiteX261" fmla="*/ 396 w 3362"/>
                <a:gd name="connsiteY261" fmla="*/ 2318 h 2674"/>
                <a:gd name="connsiteX262" fmla="*/ 422 w 3362"/>
                <a:gd name="connsiteY262" fmla="*/ 2314 h 2674"/>
                <a:gd name="connsiteX263" fmla="*/ 446 w 3362"/>
                <a:gd name="connsiteY263" fmla="*/ 2311 h 2674"/>
                <a:gd name="connsiteX264" fmla="*/ 466 w 3362"/>
                <a:gd name="connsiteY264" fmla="*/ 2305 h 2674"/>
                <a:gd name="connsiteX265" fmla="*/ 466 w 3362"/>
                <a:gd name="connsiteY265" fmla="*/ 2309 h 2674"/>
                <a:gd name="connsiteX266" fmla="*/ 465 w 3362"/>
                <a:gd name="connsiteY266" fmla="*/ 2313 h 2674"/>
                <a:gd name="connsiteX267" fmla="*/ 463 w 3362"/>
                <a:gd name="connsiteY267" fmla="*/ 2314 h 2674"/>
                <a:gd name="connsiteX268" fmla="*/ 461 w 3362"/>
                <a:gd name="connsiteY268" fmla="*/ 2318 h 2674"/>
                <a:gd name="connsiteX269" fmla="*/ 455 w 3362"/>
                <a:gd name="connsiteY269" fmla="*/ 2324 h 2674"/>
                <a:gd name="connsiteX270" fmla="*/ 448 w 3362"/>
                <a:gd name="connsiteY270" fmla="*/ 2329 h 2674"/>
                <a:gd name="connsiteX271" fmla="*/ 437 w 3362"/>
                <a:gd name="connsiteY271" fmla="*/ 2333 h 2674"/>
                <a:gd name="connsiteX272" fmla="*/ 428 w 3362"/>
                <a:gd name="connsiteY272" fmla="*/ 2335 h 2674"/>
                <a:gd name="connsiteX273" fmla="*/ 416 w 3362"/>
                <a:gd name="connsiteY273" fmla="*/ 2337 h 2674"/>
                <a:gd name="connsiteX274" fmla="*/ 403 w 3362"/>
                <a:gd name="connsiteY274" fmla="*/ 2338 h 2674"/>
                <a:gd name="connsiteX275" fmla="*/ 391 w 3362"/>
                <a:gd name="connsiteY275" fmla="*/ 2340 h 2674"/>
                <a:gd name="connsiteX276" fmla="*/ 379 w 3362"/>
                <a:gd name="connsiteY276" fmla="*/ 2342 h 2674"/>
                <a:gd name="connsiteX277" fmla="*/ 368 w 3362"/>
                <a:gd name="connsiteY277" fmla="*/ 2344 h 2674"/>
                <a:gd name="connsiteX278" fmla="*/ 359 w 3362"/>
                <a:gd name="connsiteY278" fmla="*/ 2344 h 2674"/>
                <a:gd name="connsiteX279" fmla="*/ 350 w 3362"/>
                <a:gd name="connsiteY279" fmla="*/ 2346 h 2674"/>
                <a:gd name="connsiteX280" fmla="*/ 342 w 3362"/>
                <a:gd name="connsiteY280" fmla="*/ 2348 h 2674"/>
                <a:gd name="connsiteX281" fmla="*/ 333 w 3362"/>
                <a:gd name="connsiteY281" fmla="*/ 2351 h 2674"/>
                <a:gd name="connsiteX282" fmla="*/ 320 w 3362"/>
                <a:gd name="connsiteY282" fmla="*/ 2359 h 2674"/>
                <a:gd name="connsiteX283" fmla="*/ 305 w 3362"/>
                <a:gd name="connsiteY283" fmla="*/ 2368 h 2674"/>
                <a:gd name="connsiteX284" fmla="*/ 291 w 3362"/>
                <a:gd name="connsiteY284" fmla="*/ 2379 h 2674"/>
                <a:gd name="connsiteX285" fmla="*/ 276 w 3362"/>
                <a:gd name="connsiteY285" fmla="*/ 2392 h 2674"/>
                <a:gd name="connsiteX286" fmla="*/ 265 w 3362"/>
                <a:gd name="connsiteY286" fmla="*/ 2405 h 2674"/>
                <a:gd name="connsiteX287" fmla="*/ 257 w 3362"/>
                <a:gd name="connsiteY287" fmla="*/ 2418 h 2674"/>
                <a:gd name="connsiteX288" fmla="*/ 253 w 3362"/>
                <a:gd name="connsiteY288" fmla="*/ 2429 h 2674"/>
                <a:gd name="connsiteX289" fmla="*/ 253 w 3362"/>
                <a:gd name="connsiteY289" fmla="*/ 2431 h 2674"/>
                <a:gd name="connsiteX290" fmla="*/ 253 w 3362"/>
                <a:gd name="connsiteY290" fmla="*/ 2431 h 2674"/>
                <a:gd name="connsiteX291" fmla="*/ 253 w 3362"/>
                <a:gd name="connsiteY291" fmla="*/ 2431 h 2674"/>
                <a:gd name="connsiteX292" fmla="*/ 253 w 3362"/>
                <a:gd name="connsiteY292" fmla="*/ 2433 h 2674"/>
                <a:gd name="connsiteX293" fmla="*/ 255 w 3362"/>
                <a:gd name="connsiteY293" fmla="*/ 2435 h 2674"/>
                <a:gd name="connsiteX294" fmla="*/ 255 w 3362"/>
                <a:gd name="connsiteY294" fmla="*/ 2435 h 2674"/>
                <a:gd name="connsiteX295" fmla="*/ 257 w 3362"/>
                <a:gd name="connsiteY295" fmla="*/ 2435 h 2674"/>
                <a:gd name="connsiteX296" fmla="*/ 257 w 3362"/>
                <a:gd name="connsiteY296" fmla="*/ 2437 h 2674"/>
                <a:gd name="connsiteX297" fmla="*/ 226 w 3362"/>
                <a:gd name="connsiteY297" fmla="*/ 2444 h 2674"/>
                <a:gd name="connsiteX298" fmla="*/ 194 w 3362"/>
                <a:gd name="connsiteY298" fmla="*/ 2455 h 2674"/>
                <a:gd name="connsiteX299" fmla="*/ 161 w 3362"/>
                <a:gd name="connsiteY299" fmla="*/ 2470 h 2674"/>
                <a:gd name="connsiteX300" fmla="*/ 131 w 3362"/>
                <a:gd name="connsiteY300" fmla="*/ 2485 h 2674"/>
                <a:gd name="connsiteX301" fmla="*/ 103 w 3362"/>
                <a:gd name="connsiteY301" fmla="*/ 2500 h 2674"/>
                <a:gd name="connsiteX302" fmla="*/ 79 w 3362"/>
                <a:gd name="connsiteY302" fmla="*/ 2514 h 2674"/>
                <a:gd name="connsiteX303" fmla="*/ 63 w 3362"/>
                <a:gd name="connsiteY303" fmla="*/ 2526 h 2674"/>
                <a:gd name="connsiteX304" fmla="*/ 52 w 3362"/>
                <a:gd name="connsiteY304" fmla="*/ 2533 h 2674"/>
                <a:gd name="connsiteX305" fmla="*/ 33 w 3362"/>
                <a:gd name="connsiteY305" fmla="*/ 2544 h 2674"/>
                <a:gd name="connsiteX306" fmla="*/ 18 w 3362"/>
                <a:gd name="connsiteY306" fmla="*/ 2561 h 2674"/>
                <a:gd name="connsiteX307" fmla="*/ 5 w 3362"/>
                <a:gd name="connsiteY307" fmla="*/ 2581 h 2674"/>
                <a:gd name="connsiteX308" fmla="*/ 0 w 3362"/>
                <a:gd name="connsiteY308" fmla="*/ 2602 h 2674"/>
                <a:gd name="connsiteX309" fmla="*/ 0 w 3362"/>
                <a:gd name="connsiteY309" fmla="*/ 2603 h 2674"/>
                <a:gd name="connsiteX310" fmla="*/ 0 w 3362"/>
                <a:gd name="connsiteY310" fmla="*/ 2603 h 2674"/>
                <a:gd name="connsiteX311" fmla="*/ 0 w 3362"/>
                <a:gd name="connsiteY311" fmla="*/ 2605 h 2674"/>
                <a:gd name="connsiteX312" fmla="*/ 0 w 3362"/>
                <a:gd name="connsiteY312" fmla="*/ 2607 h 2674"/>
                <a:gd name="connsiteX313" fmla="*/ 2 w 3362"/>
                <a:gd name="connsiteY313" fmla="*/ 2618 h 2674"/>
                <a:gd name="connsiteX314" fmla="*/ 5 w 3362"/>
                <a:gd name="connsiteY314" fmla="*/ 2629 h 2674"/>
                <a:gd name="connsiteX315" fmla="*/ 11 w 3362"/>
                <a:gd name="connsiteY315" fmla="*/ 2637 h 2674"/>
                <a:gd name="connsiteX316" fmla="*/ 20 w 3362"/>
                <a:gd name="connsiteY316" fmla="*/ 2644 h 2674"/>
                <a:gd name="connsiteX317" fmla="*/ 42 w 3362"/>
                <a:gd name="connsiteY317" fmla="*/ 2652 h 2674"/>
                <a:gd name="connsiteX318" fmla="*/ 68 w 3362"/>
                <a:gd name="connsiteY318" fmla="*/ 2653 h 2674"/>
                <a:gd name="connsiteX319" fmla="*/ 96 w 3362"/>
                <a:gd name="connsiteY319" fmla="*/ 2652 h 2674"/>
                <a:gd name="connsiteX320" fmla="*/ 126 w 3362"/>
                <a:gd name="connsiteY320" fmla="*/ 2644 h 2674"/>
                <a:gd name="connsiteX321" fmla="*/ 157 w 3362"/>
                <a:gd name="connsiteY321" fmla="*/ 2637 h 2674"/>
                <a:gd name="connsiteX322" fmla="*/ 187 w 3362"/>
                <a:gd name="connsiteY322" fmla="*/ 2627 h 2674"/>
                <a:gd name="connsiteX323" fmla="*/ 216 w 3362"/>
                <a:gd name="connsiteY323" fmla="*/ 2616 h 2674"/>
                <a:gd name="connsiteX324" fmla="*/ 244 w 3362"/>
                <a:gd name="connsiteY324" fmla="*/ 2607 h 2674"/>
                <a:gd name="connsiteX325" fmla="*/ 281 w 3362"/>
                <a:gd name="connsiteY325" fmla="*/ 2594 h 2674"/>
                <a:gd name="connsiteX326" fmla="*/ 324 w 3362"/>
                <a:gd name="connsiteY326" fmla="*/ 2581 h 2674"/>
                <a:gd name="connsiteX327" fmla="*/ 339 w 3362"/>
                <a:gd name="connsiteY327" fmla="*/ 2577 h 2674"/>
                <a:gd name="connsiteX328" fmla="*/ 353 w 3362"/>
                <a:gd name="connsiteY328" fmla="*/ 2574 h 2674"/>
                <a:gd name="connsiteX329" fmla="*/ 366 w 3362"/>
                <a:gd name="connsiteY329" fmla="*/ 2570 h 2674"/>
                <a:gd name="connsiteX330" fmla="*/ 381 w 3362"/>
                <a:gd name="connsiteY330" fmla="*/ 2564 h 2674"/>
                <a:gd name="connsiteX331" fmla="*/ 394 w 3362"/>
                <a:gd name="connsiteY331" fmla="*/ 2559 h 2674"/>
                <a:gd name="connsiteX332" fmla="*/ 409 w 3362"/>
                <a:gd name="connsiteY332" fmla="*/ 2553 h 2674"/>
                <a:gd name="connsiteX333" fmla="*/ 422 w 3362"/>
                <a:gd name="connsiteY333" fmla="*/ 2544 h 2674"/>
                <a:gd name="connsiteX334" fmla="*/ 437 w 3362"/>
                <a:gd name="connsiteY334" fmla="*/ 2535 h 2674"/>
                <a:gd name="connsiteX335" fmla="*/ 481 w 3362"/>
                <a:gd name="connsiteY335" fmla="*/ 2498 h 2674"/>
                <a:gd name="connsiteX336" fmla="*/ 492 w 3362"/>
                <a:gd name="connsiteY336" fmla="*/ 2489 h 2674"/>
                <a:gd name="connsiteX337" fmla="*/ 503 w 3362"/>
                <a:gd name="connsiteY337" fmla="*/ 2479 h 2674"/>
                <a:gd name="connsiteX338" fmla="*/ 515 w 3362"/>
                <a:gd name="connsiteY338" fmla="*/ 2470 h 2674"/>
                <a:gd name="connsiteX339" fmla="*/ 528 w 3362"/>
                <a:gd name="connsiteY339" fmla="*/ 2461 h 2674"/>
                <a:gd name="connsiteX340" fmla="*/ 539 w 3362"/>
                <a:gd name="connsiteY340" fmla="*/ 2451 h 2674"/>
                <a:gd name="connsiteX341" fmla="*/ 552 w 3362"/>
                <a:gd name="connsiteY341" fmla="*/ 2444 h 2674"/>
                <a:gd name="connsiteX342" fmla="*/ 565 w 3362"/>
                <a:gd name="connsiteY342" fmla="*/ 2438 h 2674"/>
                <a:gd name="connsiteX343" fmla="*/ 578 w 3362"/>
                <a:gd name="connsiteY343" fmla="*/ 2433 h 2674"/>
                <a:gd name="connsiteX344" fmla="*/ 598 w 3362"/>
                <a:gd name="connsiteY344" fmla="*/ 2427 h 2674"/>
                <a:gd name="connsiteX345" fmla="*/ 620 w 3362"/>
                <a:gd name="connsiteY345" fmla="*/ 2420 h 2674"/>
                <a:gd name="connsiteX346" fmla="*/ 646 w 3362"/>
                <a:gd name="connsiteY346" fmla="*/ 2414 h 2674"/>
                <a:gd name="connsiteX347" fmla="*/ 672 w 3362"/>
                <a:gd name="connsiteY347" fmla="*/ 2411 h 2674"/>
                <a:gd name="connsiteX348" fmla="*/ 698 w 3362"/>
                <a:gd name="connsiteY348" fmla="*/ 2411 h 2674"/>
                <a:gd name="connsiteX349" fmla="*/ 722 w 3362"/>
                <a:gd name="connsiteY349" fmla="*/ 2414 h 2674"/>
                <a:gd name="connsiteX350" fmla="*/ 744 w 3362"/>
                <a:gd name="connsiteY350" fmla="*/ 2424 h 2674"/>
                <a:gd name="connsiteX351" fmla="*/ 763 w 3362"/>
                <a:gd name="connsiteY351" fmla="*/ 2440 h 2674"/>
                <a:gd name="connsiteX352" fmla="*/ 774 w 3362"/>
                <a:gd name="connsiteY352" fmla="*/ 2457 h 2674"/>
                <a:gd name="connsiteX353" fmla="*/ 779 w 3362"/>
                <a:gd name="connsiteY353" fmla="*/ 2476 h 2674"/>
                <a:gd name="connsiteX354" fmla="*/ 783 w 3362"/>
                <a:gd name="connsiteY354" fmla="*/ 2496 h 2674"/>
                <a:gd name="connsiteX355" fmla="*/ 785 w 3362"/>
                <a:gd name="connsiteY355" fmla="*/ 2518 h 2674"/>
                <a:gd name="connsiteX356" fmla="*/ 787 w 3362"/>
                <a:gd name="connsiteY356" fmla="*/ 2539 h 2674"/>
                <a:gd name="connsiteX357" fmla="*/ 791 w 3362"/>
                <a:gd name="connsiteY357" fmla="*/ 2559 h 2674"/>
                <a:gd name="connsiteX358" fmla="*/ 796 w 3362"/>
                <a:gd name="connsiteY358" fmla="*/ 2577 h 2674"/>
                <a:gd name="connsiteX359" fmla="*/ 807 w 3362"/>
                <a:gd name="connsiteY359" fmla="*/ 2596 h 2674"/>
                <a:gd name="connsiteX360" fmla="*/ 820 w 3362"/>
                <a:gd name="connsiteY360" fmla="*/ 2609 h 2674"/>
                <a:gd name="connsiteX361" fmla="*/ 837 w 3362"/>
                <a:gd name="connsiteY361" fmla="*/ 2618 h 2674"/>
                <a:gd name="connsiteX362" fmla="*/ 854 w 3362"/>
                <a:gd name="connsiteY362" fmla="*/ 2626 h 2674"/>
                <a:gd name="connsiteX363" fmla="*/ 872 w 3362"/>
                <a:gd name="connsiteY363" fmla="*/ 2627 h 2674"/>
                <a:gd name="connsiteX364" fmla="*/ 891 w 3362"/>
                <a:gd name="connsiteY364" fmla="*/ 2627 h 2674"/>
                <a:gd name="connsiteX365" fmla="*/ 911 w 3362"/>
                <a:gd name="connsiteY365" fmla="*/ 2627 h 2674"/>
                <a:gd name="connsiteX366" fmla="*/ 931 w 3362"/>
                <a:gd name="connsiteY366" fmla="*/ 2624 h 2674"/>
                <a:gd name="connsiteX367" fmla="*/ 952 w 3362"/>
                <a:gd name="connsiteY367" fmla="*/ 2622 h 2674"/>
                <a:gd name="connsiteX368" fmla="*/ 968 w 3362"/>
                <a:gd name="connsiteY368" fmla="*/ 2620 h 2674"/>
                <a:gd name="connsiteX369" fmla="*/ 983 w 3362"/>
                <a:gd name="connsiteY369" fmla="*/ 2616 h 2674"/>
                <a:gd name="connsiteX370" fmla="*/ 1000 w 3362"/>
                <a:gd name="connsiteY370" fmla="*/ 2616 h 2674"/>
                <a:gd name="connsiteX371" fmla="*/ 1015 w 3362"/>
                <a:gd name="connsiteY371" fmla="*/ 2615 h 2674"/>
                <a:gd name="connsiteX372" fmla="*/ 1028 w 3362"/>
                <a:gd name="connsiteY372" fmla="*/ 2615 h 2674"/>
                <a:gd name="connsiteX373" fmla="*/ 1042 w 3362"/>
                <a:gd name="connsiteY373" fmla="*/ 2616 h 2674"/>
                <a:gd name="connsiteX374" fmla="*/ 1055 w 3362"/>
                <a:gd name="connsiteY374" fmla="*/ 2620 h 2674"/>
                <a:gd name="connsiteX375" fmla="*/ 1067 w 3362"/>
                <a:gd name="connsiteY375" fmla="*/ 2626 h 2674"/>
                <a:gd name="connsiteX376" fmla="*/ 1091 w 3362"/>
                <a:gd name="connsiteY376" fmla="*/ 2640 h 2674"/>
                <a:gd name="connsiteX377" fmla="*/ 1105 w 3362"/>
                <a:gd name="connsiteY377" fmla="*/ 2648 h 2674"/>
                <a:gd name="connsiteX378" fmla="*/ 1118 w 3362"/>
                <a:gd name="connsiteY378" fmla="*/ 2657 h 2674"/>
                <a:gd name="connsiteX379" fmla="*/ 1133 w 3362"/>
                <a:gd name="connsiteY379" fmla="*/ 2663 h 2674"/>
                <a:gd name="connsiteX380" fmla="*/ 1148 w 3362"/>
                <a:gd name="connsiteY380" fmla="*/ 2668 h 2674"/>
                <a:gd name="connsiteX381" fmla="*/ 1163 w 3362"/>
                <a:gd name="connsiteY381" fmla="*/ 2672 h 2674"/>
                <a:gd name="connsiteX382" fmla="*/ 1181 w 3362"/>
                <a:gd name="connsiteY382" fmla="*/ 2674 h 2674"/>
                <a:gd name="connsiteX383" fmla="*/ 1200 w 3362"/>
                <a:gd name="connsiteY383" fmla="*/ 2674 h 2674"/>
                <a:gd name="connsiteX384" fmla="*/ 1220 w 3362"/>
                <a:gd name="connsiteY384" fmla="*/ 2670 h 2674"/>
                <a:gd name="connsiteX385" fmla="*/ 1228 w 3362"/>
                <a:gd name="connsiteY385" fmla="*/ 2668 h 2674"/>
                <a:gd name="connsiteX386" fmla="*/ 1235 w 3362"/>
                <a:gd name="connsiteY386" fmla="*/ 2666 h 2674"/>
                <a:gd name="connsiteX387" fmla="*/ 1242 w 3362"/>
                <a:gd name="connsiteY387" fmla="*/ 2665 h 2674"/>
                <a:gd name="connsiteX388" fmla="*/ 1252 w 3362"/>
                <a:gd name="connsiteY388" fmla="*/ 2661 h 2674"/>
                <a:gd name="connsiteX389" fmla="*/ 1259 w 3362"/>
                <a:gd name="connsiteY389" fmla="*/ 2657 h 2674"/>
                <a:gd name="connsiteX390" fmla="*/ 1267 w 3362"/>
                <a:gd name="connsiteY390" fmla="*/ 2655 h 2674"/>
                <a:gd name="connsiteX391" fmla="*/ 1274 w 3362"/>
                <a:gd name="connsiteY391" fmla="*/ 2652 h 2674"/>
                <a:gd name="connsiteX392" fmla="*/ 1281 w 3362"/>
                <a:gd name="connsiteY392" fmla="*/ 2648 h 2674"/>
                <a:gd name="connsiteX393" fmla="*/ 1292 w 3362"/>
                <a:gd name="connsiteY393" fmla="*/ 2642 h 2674"/>
                <a:gd name="connsiteX394" fmla="*/ 1304 w 3362"/>
                <a:gd name="connsiteY394" fmla="*/ 2637 h 2674"/>
                <a:gd name="connsiteX395" fmla="*/ 1315 w 3362"/>
                <a:gd name="connsiteY395" fmla="*/ 2633 h 2674"/>
                <a:gd name="connsiteX396" fmla="*/ 1326 w 3362"/>
                <a:gd name="connsiteY396" fmla="*/ 2629 h 2674"/>
                <a:gd name="connsiteX397" fmla="*/ 1337 w 3362"/>
                <a:gd name="connsiteY397" fmla="*/ 2626 h 2674"/>
                <a:gd name="connsiteX398" fmla="*/ 1348 w 3362"/>
                <a:gd name="connsiteY398" fmla="*/ 2624 h 2674"/>
                <a:gd name="connsiteX399" fmla="*/ 1359 w 3362"/>
                <a:gd name="connsiteY399" fmla="*/ 2622 h 2674"/>
                <a:gd name="connsiteX400" fmla="*/ 1370 w 3362"/>
                <a:gd name="connsiteY400" fmla="*/ 2622 h 2674"/>
                <a:gd name="connsiteX401" fmla="*/ 1378 w 3362"/>
                <a:gd name="connsiteY401" fmla="*/ 2624 h 2674"/>
                <a:gd name="connsiteX402" fmla="*/ 1387 w 3362"/>
                <a:gd name="connsiteY402" fmla="*/ 2626 h 2674"/>
                <a:gd name="connsiteX403" fmla="*/ 1396 w 3362"/>
                <a:gd name="connsiteY403" fmla="*/ 2631 h 2674"/>
                <a:gd name="connsiteX404" fmla="*/ 1405 w 3362"/>
                <a:gd name="connsiteY404" fmla="*/ 2635 h 2674"/>
                <a:gd name="connsiteX405" fmla="*/ 1417 w 3362"/>
                <a:gd name="connsiteY405" fmla="*/ 2640 h 2674"/>
                <a:gd name="connsiteX406" fmla="*/ 1428 w 3362"/>
                <a:gd name="connsiteY406" fmla="*/ 2646 h 2674"/>
                <a:gd name="connsiteX407" fmla="*/ 1439 w 3362"/>
                <a:gd name="connsiteY407" fmla="*/ 2650 h 2674"/>
                <a:gd name="connsiteX408" fmla="*/ 1452 w 3362"/>
                <a:gd name="connsiteY408" fmla="*/ 2652 h 2674"/>
                <a:gd name="connsiteX409" fmla="*/ 1472 w 3362"/>
                <a:gd name="connsiteY409" fmla="*/ 2653 h 2674"/>
                <a:gd name="connsiteX410" fmla="*/ 1492 w 3362"/>
                <a:gd name="connsiteY410" fmla="*/ 2653 h 2674"/>
                <a:gd name="connsiteX411" fmla="*/ 1511 w 3362"/>
                <a:gd name="connsiteY411" fmla="*/ 2650 h 2674"/>
                <a:gd name="connsiteX412" fmla="*/ 1531 w 3362"/>
                <a:gd name="connsiteY412" fmla="*/ 2646 h 2674"/>
                <a:gd name="connsiteX413" fmla="*/ 1550 w 3362"/>
                <a:gd name="connsiteY413" fmla="*/ 2642 h 2674"/>
                <a:gd name="connsiteX414" fmla="*/ 1568 w 3362"/>
                <a:gd name="connsiteY414" fmla="*/ 2635 h 2674"/>
                <a:gd name="connsiteX415" fmla="*/ 1587 w 3362"/>
                <a:gd name="connsiteY415" fmla="*/ 2629 h 2674"/>
                <a:gd name="connsiteX416" fmla="*/ 1605 w 3362"/>
                <a:gd name="connsiteY416" fmla="*/ 2622 h 2674"/>
                <a:gd name="connsiteX417" fmla="*/ 1631 w 3362"/>
                <a:gd name="connsiteY417" fmla="*/ 2613 h 2674"/>
                <a:gd name="connsiteX418" fmla="*/ 1657 w 3362"/>
                <a:gd name="connsiteY418" fmla="*/ 2605 h 2674"/>
                <a:gd name="connsiteX419" fmla="*/ 1681 w 3362"/>
                <a:gd name="connsiteY419" fmla="*/ 2598 h 2674"/>
                <a:gd name="connsiteX420" fmla="*/ 1705 w 3362"/>
                <a:gd name="connsiteY420" fmla="*/ 2590 h 2674"/>
                <a:gd name="connsiteX421" fmla="*/ 1730 w 3362"/>
                <a:gd name="connsiteY421" fmla="*/ 2587 h 2674"/>
                <a:gd name="connsiteX422" fmla="*/ 1754 w 3362"/>
                <a:gd name="connsiteY422" fmla="*/ 2581 h 2674"/>
                <a:gd name="connsiteX423" fmla="*/ 1776 w 3362"/>
                <a:gd name="connsiteY423" fmla="*/ 2577 h 2674"/>
                <a:gd name="connsiteX424" fmla="*/ 1800 w 3362"/>
                <a:gd name="connsiteY424" fmla="*/ 2576 h 2674"/>
                <a:gd name="connsiteX425" fmla="*/ 1948 w 3362"/>
                <a:gd name="connsiteY425" fmla="*/ 2559 h 2674"/>
                <a:gd name="connsiteX426" fmla="*/ 2100 w 3362"/>
                <a:gd name="connsiteY426" fmla="*/ 2544 h 2674"/>
                <a:gd name="connsiteX427" fmla="*/ 2169 w 3362"/>
                <a:gd name="connsiteY427" fmla="*/ 2537 h 2674"/>
                <a:gd name="connsiteX428" fmla="*/ 2187 w 3362"/>
                <a:gd name="connsiteY428" fmla="*/ 2535 h 2674"/>
                <a:gd name="connsiteX429" fmla="*/ 2207 w 3362"/>
                <a:gd name="connsiteY429" fmla="*/ 2533 h 2674"/>
                <a:gd name="connsiteX430" fmla="*/ 2226 w 3362"/>
                <a:gd name="connsiteY430" fmla="*/ 2531 h 2674"/>
                <a:gd name="connsiteX431" fmla="*/ 2244 w 3362"/>
                <a:gd name="connsiteY431" fmla="*/ 2529 h 2674"/>
                <a:gd name="connsiteX432" fmla="*/ 2265 w 3362"/>
                <a:gd name="connsiteY432" fmla="*/ 2527 h 2674"/>
                <a:gd name="connsiteX433" fmla="*/ 2283 w 3362"/>
                <a:gd name="connsiteY433" fmla="*/ 2527 h 2674"/>
                <a:gd name="connsiteX434" fmla="*/ 2302 w 3362"/>
                <a:gd name="connsiteY434" fmla="*/ 2527 h 2674"/>
                <a:gd name="connsiteX435" fmla="*/ 2320 w 3362"/>
                <a:gd name="connsiteY435" fmla="*/ 2527 h 2674"/>
                <a:gd name="connsiteX436" fmla="*/ 2322 w 3362"/>
                <a:gd name="connsiteY436" fmla="*/ 2527 h 2674"/>
                <a:gd name="connsiteX437" fmla="*/ 2324 w 3362"/>
                <a:gd name="connsiteY437" fmla="*/ 2526 h 2674"/>
                <a:gd name="connsiteX438" fmla="*/ 2326 w 3362"/>
                <a:gd name="connsiteY438" fmla="*/ 2522 h 2674"/>
                <a:gd name="connsiteX439" fmla="*/ 2326 w 3362"/>
                <a:gd name="connsiteY439" fmla="*/ 2520 h 2674"/>
                <a:gd name="connsiteX440" fmla="*/ 2326 w 3362"/>
                <a:gd name="connsiteY440" fmla="*/ 2518 h 2674"/>
                <a:gd name="connsiteX441" fmla="*/ 2326 w 3362"/>
                <a:gd name="connsiteY441" fmla="*/ 2516 h 2674"/>
                <a:gd name="connsiteX442" fmla="*/ 2322 w 3362"/>
                <a:gd name="connsiteY442" fmla="*/ 2514 h 2674"/>
                <a:gd name="connsiteX443" fmla="*/ 2320 w 3362"/>
                <a:gd name="connsiteY443" fmla="*/ 2514 h 2674"/>
                <a:gd name="connsiteX444" fmla="*/ 2313 w 3362"/>
                <a:gd name="connsiteY444" fmla="*/ 2514 h 2674"/>
                <a:gd name="connsiteX445" fmla="*/ 2306 w 3362"/>
                <a:gd name="connsiteY445" fmla="*/ 2514 h 2674"/>
                <a:gd name="connsiteX446" fmla="*/ 2298 w 3362"/>
                <a:gd name="connsiteY446" fmla="*/ 2514 h 2674"/>
                <a:gd name="connsiteX447" fmla="*/ 2291 w 3362"/>
                <a:gd name="connsiteY447" fmla="*/ 2514 h 2674"/>
                <a:gd name="connsiteX448" fmla="*/ 2281 w 3362"/>
                <a:gd name="connsiteY448" fmla="*/ 2514 h 2674"/>
                <a:gd name="connsiteX449" fmla="*/ 2274 w 3362"/>
                <a:gd name="connsiteY449" fmla="*/ 2514 h 2674"/>
                <a:gd name="connsiteX450" fmla="*/ 2267 w 3362"/>
                <a:gd name="connsiteY450" fmla="*/ 2514 h 2674"/>
                <a:gd name="connsiteX451" fmla="*/ 2259 w 3362"/>
                <a:gd name="connsiteY451" fmla="*/ 2514 h 2674"/>
                <a:gd name="connsiteX452" fmla="*/ 2270 w 3362"/>
                <a:gd name="connsiteY452" fmla="*/ 2513 h 2674"/>
                <a:gd name="connsiteX453" fmla="*/ 2281 w 3362"/>
                <a:gd name="connsiteY453" fmla="*/ 2511 h 2674"/>
                <a:gd name="connsiteX454" fmla="*/ 2293 w 3362"/>
                <a:gd name="connsiteY454" fmla="*/ 2509 h 2674"/>
                <a:gd name="connsiteX455" fmla="*/ 2304 w 3362"/>
                <a:gd name="connsiteY455" fmla="*/ 2507 h 2674"/>
                <a:gd name="connsiteX456" fmla="*/ 2315 w 3362"/>
                <a:gd name="connsiteY456" fmla="*/ 2503 h 2674"/>
                <a:gd name="connsiteX457" fmla="*/ 2326 w 3362"/>
                <a:gd name="connsiteY457" fmla="*/ 2501 h 2674"/>
                <a:gd name="connsiteX458" fmla="*/ 2337 w 3362"/>
                <a:gd name="connsiteY458" fmla="*/ 2498 h 2674"/>
                <a:gd name="connsiteX459" fmla="*/ 2348 w 3362"/>
                <a:gd name="connsiteY459" fmla="*/ 2496 h 2674"/>
                <a:gd name="connsiteX460" fmla="*/ 2350 w 3362"/>
                <a:gd name="connsiteY460" fmla="*/ 2494 h 2674"/>
                <a:gd name="connsiteX461" fmla="*/ 2352 w 3362"/>
                <a:gd name="connsiteY461" fmla="*/ 2492 h 2674"/>
                <a:gd name="connsiteX462" fmla="*/ 2354 w 3362"/>
                <a:gd name="connsiteY462" fmla="*/ 2490 h 2674"/>
                <a:gd name="connsiteX463" fmla="*/ 2354 w 3362"/>
                <a:gd name="connsiteY463" fmla="*/ 2489 h 2674"/>
                <a:gd name="connsiteX464" fmla="*/ 2354 w 3362"/>
                <a:gd name="connsiteY464" fmla="*/ 2489 h 2674"/>
                <a:gd name="connsiteX465" fmla="*/ 2354 w 3362"/>
                <a:gd name="connsiteY465" fmla="*/ 2489 h 2674"/>
                <a:gd name="connsiteX466" fmla="*/ 2354 w 3362"/>
                <a:gd name="connsiteY466" fmla="*/ 2489 h 2674"/>
                <a:gd name="connsiteX467" fmla="*/ 2354 w 3362"/>
                <a:gd name="connsiteY467" fmla="*/ 2487 h 2674"/>
                <a:gd name="connsiteX468" fmla="*/ 2352 w 3362"/>
                <a:gd name="connsiteY468" fmla="*/ 2485 h 2674"/>
                <a:gd name="connsiteX469" fmla="*/ 2350 w 3362"/>
                <a:gd name="connsiteY469" fmla="*/ 2483 h 2674"/>
                <a:gd name="connsiteX470" fmla="*/ 2346 w 3362"/>
                <a:gd name="connsiteY470" fmla="*/ 2483 h 2674"/>
                <a:gd name="connsiteX471" fmla="*/ 2344 w 3362"/>
                <a:gd name="connsiteY471" fmla="*/ 2483 h 2674"/>
                <a:gd name="connsiteX472" fmla="*/ 2311 w 3362"/>
                <a:gd name="connsiteY472" fmla="*/ 2492 h 2674"/>
                <a:gd name="connsiteX473" fmla="*/ 2278 w 3362"/>
                <a:gd name="connsiteY473" fmla="*/ 2500 h 2674"/>
                <a:gd name="connsiteX474" fmla="*/ 2244 w 3362"/>
                <a:gd name="connsiteY474" fmla="*/ 2505 h 2674"/>
                <a:gd name="connsiteX475" fmla="*/ 2209 w 3362"/>
                <a:gd name="connsiteY475" fmla="*/ 2509 h 2674"/>
                <a:gd name="connsiteX476" fmla="*/ 2174 w 3362"/>
                <a:gd name="connsiteY476" fmla="*/ 2513 h 2674"/>
                <a:gd name="connsiteX477" fmla="*/ 2141 w 3362"/>
                <a:gd name="connsiteY477" fmla="*/ 2514 h 2674"/>
                <a:gd name="connsiteX478" fmla="*/ 2106 w 3362"/>
                <a:gd name="connsiteY478" fmla="*/ 2514 h 2674"/>
                <a:gd name="connsiteX479" fmla="*/ 2070 w 3362"/>
                <a:gd name="connsiteY479" fmla="*/ 2514 h 2674"/>
                <a:gd name="connsiteX480" fmla="*/ 2035 w 3362"/>
                <a:gd name="connsiteY480" fmla="*/ 2513 h 2674"/>
                <a:gd name="connsiteX481" fmla="*/ 1998 w 3362"/>
                <a:gd name="connsiteY481" fmla="*/ 2511 h 2674"/>
                <a:gd name="connsiteX482" fmla="*/ 1963 w 3362"/>
                <a:gd name="connsiteY482" fmla="*/ 2509 h 2674"/>
                <a:gd name="connsiteX483" fmla="*/ 1928 w 3362"/>
                <a:gd name="connsiteY483" fmla="*/ 2505 h 2674"/>
                <a:gd name="connsiteX484" fmla="*/ 1893 w 3362"/>
                <a:gd name="connsiteY484" fmla="*/ 2501 h 2674"/>
                <a:gd name="connsiteX485" fmla="*/ 1856 w 3362"/>
                <a:gd name="connsiteY485" fmla="*/ 2498 h 2674"/>
                <a:gd name="connsiteX486" fmla="*/ 1820 w 3362"/>
                <a:gd name="connsiteY486" fmla="*/ 2494 h 2674"/>
                <a:gd name="connsiteX487" fmla="*/ 1785 w 3362"/>
                <a:gd name="connsiteY487" fmla="*/ 2490 h 2674"/>
                <a:gd name="connsiteX488" fmla="*/ 1633 w 3362"/>
                <a:gd name="connsiteY488" fmla="*/ 2476 h 2674"/>
                <a:gd name="connsiteX489" fmla="*/ 1609 w 3362"/>
                <a:gd name="connsiteY489" fmla="*/ 2474 h 2674"/>
                <a:gd name="connsiteX490" fmla="*/ 1585 w 3362"/>
                <a:gd name="connsiteY490" fmla="*/ 2472 h 2674"/>
                <a:gd name="connsiteX491" fmla="*/ 1559 w 3362"/>
                <a:gd name="connsiteY491" fmla="*/ 2470 h 2674"/>
                <a:gd name="connsiteX492" fmla="*/ 1535 w 3362"/>
                <a:gd name="connsiteY492" fmla="*/ 2470 h 2674"/>
                <a:gd name="connsiteX493" fmla="*/ 1511 w 3362"/>
                <a:gd name="connsiteY493" fmla="*/ 2470 h 2674"/>
                <a:gd name="connsiteX494" fmla="*/ 1485 w 3362"/>
                <a:gd name="connsiteY494" fmla="*/ 2470 h 2674"/>
                <a:gd name="connsiteX495" fmla="*/ 1461 w 3362"/>
                <a:gd name="connsiteY495" fmla="*/ 2470 h 2674"/>
                <a:gd name="connsiteX496" fmla="*/ 1437 w 3362"/>
                <a:gd name="connsiteY496" fmla="*/ 2470 h 2674"/>
                <a:gd name="connsiteX497" fmla="*/ 2626 w 3362"/>
                <a:gd name="connsiteY497" fmla="*/ 2012 h 2674"/>
                <a:gd name="connsiteX498" fmla="*/ 2665 w 3362"/>
                <a:gd name="connsiteY498" fmla="*/ 1905 h 2674"/>
                <a:gd name="connsiteX499" fmla="*/ 2665 w 3362"/>
                <a:gd name="connsiteY499" fmla="*/ 1834 h 2674"/>
                <a:gd name="connsiteX500" fmla="*/ 2656 w 3362"/>
                <a:gd name="connsiteY500" fmla="*/ 1788 h 2674"/>
                <a:gd name="connsiteX501" fmla="*/ 2637 w 3362"/>
                <a:gd name="connsiteY501" fmla="*/ 1762 h 2674"/>
                <a:gd name="connsiteX502" fmla="*/ 2617 w 3362"/>
                <a:gd name="connsiteY502" fmla="*/ 1751 h 2674"/>
                <a:gd name="connsiteX503" fmla="*/ 2594 w 3362"/>
                <a:gd name="connsiteY503" fmla="*/ 1751 h 2674"/>
                <a:gd name="connsiteX504" fmla="*/ 2574 w 3362"/>
                <a:gd name="connsiteY504" fmla="*/ 1757 h 2674"/>
                <a:gd name="connsiteX505" fmla="*/ 2559 w 3362"/>
                <a:gd name="connsiteY505" fmla="*/ 1762 h 2674"/>
                <a:gd name="connsiteX506" fmla="*/ 2554 w 3362"/>
                <a:gd name="connsiteY506" fmla="*/ 1766 h 2674"/>
                <a:gd name="connsiteX507" fmla="*/ 2552 w 3362"/>
                <a:gd name="connsiteY507" fmla="*/ 1788 h 2674"/>
                <a:gd name="connsiteX508" fmla="*/ 2543 w 3362"/>
                <a:gd name="connsiteY508" fmla="*/ 1816 h 2674"/>
                <a:gd name="connsiteX509" fmla="*/ 2528 w 3362"/>
                <a:gd name="connsiteY509" fmla="*/ 1846 h 2674"/>
                <a:gd name="connsiteX510" fmla="*/ 2509 w 3362"/>
                <a:gd name="connsiteY510" fmla="*/ 1873 h 2674"/>
                <a:gd name="connsiteX511" fmla="*/ 2491 w 3362"/>
                <a:gd name="connsiteY511" fmla="*/ 1901 h 2674"/>
                <a:gd name="connsiteX512" fmla="*/ 2476 w 3362"/>
                <a:gd name="connsiteY512" fmla="*/ 1922 h 2674"/>
                <a:gd name="connsiteX513" fmla="*/ 2463 w 3362"/>
                <a:gd name="connsiteY513" fmla="*/ 1936 h 2674"/>
                <a:gd name="connsiteX514" fmla="*/ 2459 w 3362"/>
                <a:gd name="connsiteY514" fmla="*/ 1942 h 2674"/>
                <a:gd name="connsiteX515" fmla="*/ 1791 w 3362"/>
                <a:gd name="connsiteY515" fmla="*/ 2209 h 2674"/>
                <a:gd name="connsiteX516" fmla="*/ 1783 w 3362"/>
                <a:gd name="connsiteY516" fmla="*/ 2209 h 2674"/>
                <a:gd name="connsiteX517" fmla="*/ 1776 w 3362"/>
                <a:gd name="connsiteY517" fmla="*/ 2207 h 2674"/>
                <a:gd name="connsiteX518" fmla="*/ 1768 w 3362"/>
                <a:gd name="connsiteY518" fmla="*/ 2207 h 2674"/>
                <a:gd name="connsiteX519" fmla="*/ 1761 w 3362"/>
                <a:gd name="connsiteY519" fmla="*/ 2205 h 2674"/>
                <a:gd name="connsiteX520" fmla="*/ 1754 w 3362"/>
                <a:gd name="connsiteY520" fmla="*/ 2205 h 2674"/>
                <a:gd name="connsiteX521" fmla="*/ 1746 w 3362"/>
                <a:gd name="connsiteY521" fmla="*/ 2205 h 2674"/>
                <a:gd name="connsiteX522" fmla="*/ 1739 w 3362"/>
                <a:gd name="connsiteY522" fmla="*/ 2203 h 2674"/>
                <a:gd name="connsiteX523" fmla="*/ 1731 w 3362"/>
                <a:gd name="connsiteY523" fmla="*/ 2203 h 2674"/>
                <a:gd name="connsiteX524" fmla="*/ 1502 w 3362"/>
                <a:gd name="connsiteY524" fmla="*/ 1571 h 2674"/>
                <a:gd name="connsiteX525" fmla="*/ 944 w 3362"/>
                <a:gd name="connsiteY525" fmla="*/ 1531 h 2674"/>
                <a:gd name="connsiteX526" fmla="*/ 946 w 3362"/>
                <a:gd name="connsiteY526" fmla="*/ 1531 h 2674"/>
                <a:gd name="connsiteX527" fmla="*/ 948 w 3362"/>
                <a:gd name="connsiteY527" fmla="*/ 1529 h 2674"/>
                <a:gd name="connsiteX528" fmla="*/ 948 w 3362"/>
                <a:gd name="connsiteY528" fmla="*/ 1529 h 2674"/>
                <a:gd name="connsiteX529" fmla="*/ 948 w 3362"/>
                <a:gd name="connsiteY529" fmla="*/ 1529 h 2674"/>
                <a:gd name="connsiteX530" fmla="*/ 828 w 3362"/>
                <a:gd name="connsiteY530" fmla="*/ 1479 h 2674"/>
                <a:gd name="connsiteX531" fmla="*/ 868 w 3362"/>
                <a:gd name="connsiteY531" fmla="*/ 1318 h 2674"/>
                <a:gd name="connsiteX532" fmla="*/ 1398 w 3362"/>
                <a:gd name="connsiteY532" fmla="*/ 1388 h 2674"/>
                <a:gd name="connsiteX533" fmla="*/ 1511 w 3362"/>
                <a:gd name="connsiteY533" fmla="*/ 1368 h 2674"/>
                <a:gd name="connsiteX534" fmla="*/ 2483 w 3362"/>
                <a:gd name="connsiteY534" fmla="*/ 1275 h 2674"/>
                <a:gd name="connsiteX535" fmla="*/ 2493 w 3362"/>
                <a:gd name="connsiteY535" fmla="*/ 1130 h 2674"/>
                <a:gd name="connsiteX536" fmla="*/ 2221 w 3362"/>
                <a:gd name="connsiteY536" fmla="*/ 1250 h 2674"/>
                <a:gd name="connsiteX537" fmla="*/ 2512 w 3362"/>
                <a:gd name="connsiteY537" fmla="*/ 1148 h 2674"/>
                <a:gd name="connsiteX538" fmla="*/ 3250 w 3362"/>
                <a:gd name="connsiteY538" fmla="*/ 1221 h 2674"/>
                <a:gd name="connsiteX539" fmla="*/ 1672 w 3362"/>
                <a:gd name="connsiteY539" fmla="*/ 1216 h 2674"/>
                <a:gd name="connsiteX540" fmla="*/ 1729 w 3362"/>
                <a:gd name="connsiteY540" fmla="*/ 1197 h 2674"/>
                <a:gd name="connsiteX541" fmla="*/ 1618 w 3362"/>
                <a:gd name="connsiteY541" fmla="*/ 1195 h 2674"/>
                <a:gd name="connsiteX542" fmla="*/ 1729 w 3362"/>
                <a:gd name="connsiteY542" fmla="*/ 1211 h 2674"/>
                <a:gd name="connsiteX543" fmla="*/ 2338 w 3362"/>
                <a:gd name="connsiteY543" fmla="*/ 1179 h 2674"/>
                <a:gd name="connsiteX544" fmla="*/ 2466 w 3362"/>
                <a:gd name="connsiteY544" fmla="*/ 1179 h 2674"/>
                <a:gd name="connsiteX545" fmla="*/ 2609 w 3362"/>
                <a:gd name="connsiteY545" fmla="*/ 1197 h 2674"/>
                <a:gd name="connsiteX546" fmla="*/ 2489 w 3362"/>
                <a:gd name="connsiteY546" fmla="*/ 1249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483 w 2731"/>
                <a:gd name="connsiteY534" fmla="*/ 1275 h 2674"/>
                <a:gd name="connsiteX535" fmla="*/ 2493 w 2731"/>
                <a:gd name="connsiteY535" fmla="*/ 1130 h 2674"/>
                <a:gd name="connsiteX536" fmla="*/ 2221 w 2731"/>
                <a:gd name="connsiteY536" fmla="*/ 1250 h 2674"/>
                <a:gd name="connsiteX537" fmla="*/ 2512 w 2731"/>
                <a:gd name="connsiteY537" fmla="*/ 1148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2493 w 2731"/>
                <a:gd name="connsiteY535" fmla="*/ 1130 h 2674"/>
                <a:gd name="connsiteX536" fmla="*/ 2221 w 2731"/>
                <a:gd name="connsiteY536" fmla="*/ 1250 h 2674"/>
                <a:gd name="connsiteX537" fmla="*/ 2512 w 2731"/>
                <a:gd name="connsiteY537" fmla="*/ 1148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2493 w 2731"/>
                <a:gd name="connsiteY535" fmla="*/ 1130 h 2674"/>
                <a:gd name="connsiteX536" fmla="*/ 2221 w 2731"/>
                <a:gd name="connsiteY536" fmla="*/ 1250 h 2674"/>
                <a:gd name="connsiteX537" fmla="*/ 2512 w 2731"/>
                <a:gd name="connsiteY537" fmla="*/ 1148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547" fmla="*/ 1631 w 2731"/>
                <a:gd name="connsiteY547" fmla="*/ 1266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2493 w 2731"/>
                <a:gd name="connsiteY535" fmla="*/ 1130 h 2674"/>
                <a:gd name="connsiteX536" fmla="*/ 2221 w 2731"/>
                <a:gd name="connsiteY536" fmla="*/ 1250 h 2674"/>
                <a:gd name="connsiteX537" fmla="*/ 1818 w 2731"/>
                <a:gd name="connsiteY537" fmla="*/ 1307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547" fmla="*/ 1631 w 2731"/>
                <a:gd name="connsiteY547" fmla="*/ 1266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1756 w 2731"/>
                <a:gd name="connsiteY535" fmla="*/ 1249 h 2674"/>
                <a:gd name="connsiteX536" fmla="*/ 2221 w 2731"/>
                <a:gd name="connsiteY536" fmla="*/ 1250 h 2674"/>
                <a:gd name="connsiteX537" fmla="*/ 1818 w 2731"/>
                <a:gd name="connsiteY537" fmla="*/ 1307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547" fmla="*/ 1631 w 2731"/>
                <a:gd name="connsiteY547"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818 w 2665"/>
                <a:gd name="connsiteY537" fmla="*/ 130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631 w 2665"/>
                <a:gd name="connsiteY548"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631 w 2665"/>
                <a:gd name="connsiteY548"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753 w 2665"/>
                <a:gd name="connsiteY548" fmla="*/ 1246 h 2674"/>
                <a:gd name="connsiteX549" fmla="*/ 1631 w 2665"/>
                <a:gd name="connsiteY549"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737 w 2665"/>
                <a:gd name="connsiteY548" fmla="*/ 1246 h 2674"/>
                <a:gd name="connsiteX549" fmla="*/ 1753 w 2665"/>
                <a:gd name="connsiteY549" fmla="*/ 1246 h 2674"/>
                <a:gd name="connsiteX550" fmla="*/ 1631 w 2665"/>
                <a:gd name="connsiteY550"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863 w 2665"/>
                <a:gd name="connsiteY548" fmla="*/ 1240 h 2674"/>
                <a:gd name="connsiteX549" fmla="*/ 1737 w 2665"/>
                <a:gd name="connsiteY549" fmla="*/ 1246 h 2674"/>
                <a:gd name="connsiteX550" fmla="*/ 1753 w 2665"/>
                <a:gd name="connsiteY550" fmla="*/ 1246 h 2674"/>
                <a:gd name="connsiteX551" fmla="*/ 1631 w 2665"/>
                <a:gd name="connsiteY551"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2054 w 2665"/>
                <a:gd name="connsiteY548" fmla="*/ 1240 h 2674"/>
                <a:gd name="connsiteX549" fmla="*/ 1863 w 2665"/>
                <a:gd name="connsiteY549" fmla="*/ 1240 h 2674"/>
                <a:gd name="connsiteX550" fmla="*/ 1737 w 2665"/>
                <a:gd name="connsiteY550" fmla="*/ 1246 h 2674"/>
                <a:gd name="connsiteX551" fmla="*/ 1753 w 2665"/>
                <a:gd name="connsiteY551" fmla="*/ 1246 h 2674"/>
                <a:gd name="connsiteX552" fmla="*/ 1631 w 2665"/>
                <a:gd name="connsiteY552"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042 w 2665"/>
                <a:gd name="connsiteY546" fmla="*/ 1197 h 2674"/>
                <a:gd name="connsiteX547" fmla="*/ 2489 w 2665"/>
                <a:gd name="connsiteY547" fmla="*/ 1249 h 2674"/>
                <a:gd name="connsiteX548" fmla="*/ 2054 w 2665"/>
                <a:gd name="connsiteY548" fmla="*/ 1240 h 2674"/>
                <a:gd name="connsiteX549" fmla="*/ 1863 w 2665"/>
                <a:gd name="connsiteY549" fmla="*/ 1240 h 2674"/>
                <a:gd name="connsiteX550" fmla="*/ 1737 w 2665"/>
                <a:gd name="connsiteY550" fmla="*/ 1246 h 2674"/>
                <a:gd name="connsiteX551" fmla="*/ 1753 w 2665"/>
                <a:gd name="connsiteY551" fmla="*/ 1246 h 2674"/>
                <a:gd name="connsiteX552" fmla="*/ 1631 w 2665"/>
                <a:gd name="connsiteY552"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1999 w 2665"/>
                <a:gd name="connsiteY546" fmla="*/ 1185 h 2674"/>
                <a:gd name="connsiteX547" fmla="*/ 2042 w 2665"/>
                <a:gd name="connsiteY547" fmla="*/ 1197 h 2674"/>
                <a:gd name="connsiteX548" fmla="*/ 2489 w 2665"/>
                <a:gd name="connsiteY548" fmla="*/ 1249 h 2674"/>
                <a:gd name="connsiteX549" fmla="*/ 2054 w 2665"/>
                <a:gd name="connsiteY549" fmla="*/ 1240 h 2674"/>
                <a:gd name="connsiteX550" fmla="*/ 1863 w 2665"/>
                <a:gd name="connsiteY550" fmla="*/ 1240 h 2674"/>
                <a:gd name="connsiteX551" fmla="*/ 1737 w 2665"/>
                <a:gd name="connsiteY551" fmla="*/ 1246 h 2674"/>
                <a:gd name="connsiteX552" fmla="*/ 1753 w 2665"/>
                <a:gd name="connsiteY552" fmla="*/ 1246 h 2674"/>
                <a:gd name="connsiteX553" fmla="*/ 1631 w 2665"/>
                <a:gd name="connsiteY553"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1989 w 2665"/>
                <a:gd name="connsiteY544" fmla="*/ 1179 h 2674"/>
                <a:gd name="connsiteX545" fmla="*/ 2609 w 2665"/>
                <a:gd name="connsiteY545" fmla="*/ 1197 h 2674"/>
                <a:gd name="connsiteX546" fmla="*/ 1999 w 2665"/>
                <a:gd name="connsiteY546" fmla="*/ 1185 h 2674"/>
                <a:gd name="connsiteX547" fmla="*/ 2042 w 2665"/>
                <a:gd name="connsiteY547" fmla="*/ 1197 h 2674"/>
                <a:gd name="connsiteX548" fmla="*/ 2489 w 2665"/>
                <a:gd name="connsiteY548" fmla="*/ 1249 h 2674"/>
                <a:gd name="connsiteX549" fmla="*/ 2054 w 2665"/>
                <a:gd name="connsiteY549" fmla="*/ 1240 h 2674"/>
                <a:gd name="connsiteX550" fmla="*/ 1863 w 2665"/>
                <a:gd name="connsiteY550" fmla="*/ 1240 h 2674"/>
                <a:gd name="connsiteX551" fmla="*/ 1737 w 2665"/>
                <a:gd name="connsiteY551" fmla="*/ 1246 h 2674"/>
                <a:gd name="connsiteX552" fmla="*/ 1753 w 2665"/>
                <a:gd name="connsiteY552" fmla="*/ 1246 h 2674"/>
                <a:gd name="connsiteX553" fmla="*/ 1631 w 2665"/>
                <a:gd name="connsiteY553"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1989 w 2665"/>
                <a:gd name="connsiteY544" fmla="*/ 1179 h 2674"/>
                <a:gd name="connsiteX545" fmla="*/ 1999 w 2665"/>
                <a:gd name="connsiteY545" fmla="*/ 1185 h 2674"/>
                <a:gd name="connsiteX546" fmla="*/ 2042 w 2665"/>
                <a:gd name="connsiteY546" fmla="*/ 1197 h 2674"/>
                <a:gd name="connsiteX547" fmla="*/ 2489 w 2665"/>
                <a:gd name="connsiteY547" fmla="*/ 1249 h 2674"/>
                <a:gd name="connsiteX548" fmla="*/ 2054 w 2665"/>
                <a:gd name="connsiteY548" fmla="*/ 1240 h 2674"/>
                <a:gd name="connsiteX549" fmla="*/ 1863 w 2665"/>
                <a:gd name="connsiteY549" fmla="*/ 1240 h 2674"/>
                <a:gd name="connsiteX550" fmla="*/ 1737 w 2665"/>
                <a:gd name="connsiteY550" fmla="*/ 1246 h 2674"/>
                <a:gd name="connsiteX551" fmla="*/ 1753 w 2665"/>
                <a:gd name="connsiteY551" fmla="*/ 1246 h 2674"/>
                <a:gd name="connsiteX552" fmla="*/ 1631 w 2665"/>
                <a:gd name="connsiteY552" fmla="*/ 1266 h 2674"/>
                <a:gd name="connsiteX0" fmla="*/ 1989 w 2665"/>
                <a:gd name="connsiteY0" fmla="*/ 1179 h 2674"/>
                <a:gd name="connsiteX1" fmla="*/ 1999 w 2665"/>
                <a:gd name="connsiteY1" fmla="*/ 1185 h 2674"/>
                <a:gd name="connsiteX2" fmla="*/ 2042 w 2665"/>
                <a:gd name="connsiteY2" fmla="*/ 1197 h 2674"/>
                <a:gd name="connsiteX3" fmla="*/ 2489 w 2665"/>
                <a:gd name="connsiteY3" fmla="*/ 1249 h 2674"/>
                <a:gd name="connsiteX4" fmla="*/ 2054 w 2665"/>
                <a:gd name="connsiteY4" fmla="*/ 1240 h 2674"/>
                <a:gd name="connsiteX5" fmla="*/ 1863 w 2665"/>
                <a:gd name="connsiteY5" fmla="*/ 1240 h 2674"/>
                <a:gd name="connsiteX6" fmla="*/ 1737 w 2665"/>
                <a:gd name="connsiteY6" fmla="*/ 1246 h 2674"/>
                <a:gd name="connsiteX7" fmla="*/ 1753 w 2665"/>
                <a:gd name="connsiteY7" fmla="*/ 1246 h 2674"/>
                <a:gd name="connsiteX8" fmla="*/ 1631 w 2665"/>
                <a:gd name="connsiteY8" fmla="*/ 1266 h 2674"/>
                <a:gd name="connsiteX9" fmla="*/ 1624 w 2665"/>
                <a:gd name="connsiteY9" fmla="*/ 1260 h 2674"/>
                <a:gd name="connsiteX10" fmla="*/ 1617 w 2665"/>
                <a:gd name="connsiteY10" fmla="*/ 1255 h 2674"/>
                <a:gd name="connsiteX11" fmla="*/ 1605 w 2665"/>
                <a:gd name="connsiteY11" fmla="*/ 1253 h 2674"/>
                <a:gd name="connsiteX12" fmla="*/ 1594 w 2665"/>
                <a:gd name="connsiteY12" fmla="*/ 1251 h 2674"/>
                <a:gd name="connsiteX13" fmla="*/ 1591 w 2665"/>
                <a:gd name="connsiteY13" fmla="*/ 1251 h 2674"/>
                <a:gd name="connsiteX14" fmla="*/ 1587 w 2665"/>
                <a:gd name="connsiteY14" fmla="*/ 1251 h 2674"/>
                <a:gd name="connsiteX15" fmla="*/ 1583 w 2665"/>
                <a:gd name="connsiteY15" fmla="*/ 1251 h 2674"/>
                <a:gd name="connsiteX16" fmla="*/ 1580 w 2665"/>
                <a:gd name="connsiteY16" fmla="*/ 1253 h 2674"/>
                <a:gd name="connsiteX17" fmla="*/ 1528 w 2665"/>
                <a:gd name="connsiteY17" fmla="*/ 1238 h 2674"/>
                <a:gd name="connsiteX18" fmla="*/ 1524 w 2665"/>
                <a:gd name="connsiteY18" fmla="*/ 1217 h 2674"/>
                <a:gd name="connsiteX19" fmla="*/ 1515 w 2665"/>
                <a:gd name="connsiteY19" fmla="*/ 1199 h 2674"/>
                <a:gd name="connsiteX20" fmla="*/ 1500 w 2665"/>
                <a:gd name="connsiteY20" fmla="*/ 1188 h 2674"/>
                <a:gd name="connsiteX21" fmla="*/ 1483 w 2665"/>
                <a:gd name="connsiteY21" fmla="*/ 1184 h 2674"/>
                <a:gd name="connsiteX22" fmla="*/ 1468 w 2665"/>
                <a:gd name="connsiteY22" fmla="*/ 1188 h 2674"/>
                <a:gd name="connsiteX23" fmla="*/ 1455 w 2665"/>
                <a:gd name="connsiteY23" fmla="*/ 1195 h 2674"/>
                <a:gd name="connsiteX24" fmla="*/ 1446 w 2665"/>
                <a:gd name="connsiteY24" fmla="*/ 1208 h 2674"/>
                <a:gd name="connsiteX25" fmla="*/ 1441 w 2665"/>
                <a:gd name="connsiteY25" fmla="*/ 1223 h 2674"/>
                <a:gd name="connsiteX26" fmla="*/ 1431 w 2665"/>
                <a:gd name="connsiteY26" fmla="*/ 1225 h 2674"/>
                <a:gd name="connsiteX27" fmla="*/ 1407 w 2665"/>
                <a:gd name="connsiteY27" fmla="*/ 1227 h 2674"/>
                <a:gd name="connsiteX28" fmla="*/ 1389 w 2665"/>
                <a:gd name="connsiteY28" fmla="*/ 1229 h 2674"/>
                <a:gd name="connsiteX29" fmla="*/ 1376 w 2665"/>
                <a:gd name="connsiteY29" fmla="*/ 1232 h 2674"/>
                <a:gd name="connsiteX30" fmla="*/ 1367 w 2665"/>
                <a:gd name="connsiteY30" fmla="*/ 1236 h 2674"/>
                <a:gd name="connsiteX31" fmla="*/ 1359 w 2665"/>
                <a:gd name="connsiteY31" fmla="*/ 1238 h 2674"/>
                <a:gd name="connsiteX32" fmla="*/ 1355 w 2665"/>
                <a:gd name="connsiteY32" fmla="*/ 1242 h 2674"/>
                <a:gd name="connsiteX33" fmla="*/ 1354 w 2665"/>
                <a:gd name="connsiteY33" fmla="*/ 1245 h 2674"/>
                <a:gd name="connsiteX34" fmla="*/ 1352 w 2665"/>
                <a:gd name="connsiteY34" fmla="*/ 1247 h 2674"/>
                <a:gd name="connsiteX35" fmla="*/ 1348 w 2665"/>
                <a:gd name="connsiteY35" fmla="*/ 1253 h 2674"/>
                <a:gd name="connsiteX36" fmla="*/ 1346 w 2665"/>
                <a:gd name="connsiteY36" fmla="*/ 1264 h 2674"/>
                <a:gd name="connsiteX37" fmla="*/ 1342 w 2665"/>
                <a:gd name="connsiteY37" fmla="*/ 1275 h 2674"/>
                <a:gd name="connsiteX38" fmla="*/ 1339 w 2665"/>
                <a:gd name="connsiteY38" fmla="*/ 1286 h 2674"/>
                <a:gd name="connsiteX39" fmla="*/ 1330 w 2665"/>
                <a:gd name="connsiteY39" fmla="*/ 1282 h 2674"/>
                <a:gd name="connsiteX40" fmla="*/ 1311 w 2665"/>
                <a:gd name="connsiteY40" fmla="*/ 1279 h 2674"/>
                <a:gd name="connsiteX41" fmla="*/ 1285 w 2665"/>
                <a:gd name="connsiteY41" fmla="*/ 1271 h 2674"/>
                <a:gd name="connsiteX42" fmla="*/ 1254 w 2665"/>
                <a:gd name="connsiteY42" fmla="*/ 1262 h 2674"/>
                <a:gd name="connsiteX43" fmla="*/ 1218 w 2665"/>
                <a:gd name="connsiteY43" fmla="*/ 1253 h 2674"/>
                <a:gd name="connsiteX44" fmla="*/ 1176 w 2665"/>
                <a:gd name="connsiteY44" fmla="*/ 1240 h 2674"/>
                <a:gd name="connsiteX45" fmla="*/ 1131 w 2665"/>
                <a:gd name="connsiteY45" fmla="*/ 1227 h 2674"/>
                <a:gd name="connsiteX46" fmla="*/ 1085 w 2665"/>
                <a:gd name="connsiteY46" fmla="*/ 1214 h 2674"/>
                <a:gd name="connsiteX47" fmla="*/ 1035 w 2665"/>
                <a:gd name="connsiteY47" fmla="*/ 1201 h 2674"/>
                <a:gd name="connsiteX48" fmla="*/ 985 w 2665"/>
                <a:gd name="connsiteY48" fmla="*/ 1186 h 2674"/>
                <a:gd name="connsiteX49" fmla="*/ 933 w 2665"/>
                <a:gd name="connsiteY49" fmla="*/ 1171 h 2674"/>
                <a:gd name="connsiteX50" fmla="*/ 883 w 2665"/>
                <a:gd name="connsiteY50" fmla="*/ 1158 h 2674"/>
                <a:gd name="connsiteX51" fmla="*/ 835 w 2665"/>
                <a:gd name="connsiteY51" fmla="*/ 1143 h 2674"/>
                <a:gd name="connsiteX52" fmla="*/ 789 w 2665"/>
                <a:gd name="connsiteY52" fmla="*/ 1130 h 2674"/>
                <a:gd name="connsiteX53" fmla="*/ 746 w 2665"/>
                <a:gd name="connsiteY53" fmla="*/ 1117 h 2674"/>
                <a:gd name="connsiteX54" fmla="*/ 707 w 2665"/>
                <a:gd name="connsiteY54" fmla="*/ 1106 h 2674"/>
                <a:gd name="connsiteX55" fmla="*/ 754 w 2665"/>
                <a:gd name="connsiteY55" fmla="*/ 1104 h 2674"/>
                <a:gd name="connsiteX56" fmla="*/ 704 w 2665"/>
                <a:gd name="connsiteY56" fmla="*/ 1067 h 2674"/>
                <a:gd name="connsiteX57" fmla="*/ 744 w 2665"/>
                <a:gd name="connsiteY57" fmla="*/ 927 h 2674"/>
                <a:gd name="connsiteX58" fmla="*/ 761 w 2665"/>
                <a:gd name="connsiteY58" fmla="*/ 925 h 2674"/>
                <a:gd name="connsiteX59" fmla="*/ 776 w 2665"/>
                <a:gd name="connsiteY59" fmla="*/ 919 h 2674"/>
                <a:gd name="connsiteX60" fmla="*/ 791 w 2665"/>
                <a:gd name="connsiteY60" fmla="*/ 914 h 2674"/>
                <a:gd name="connsiteX61" fmla="*/ 804 w 2665"/>
                <a:gd name="connsiteY61" fmla="*/ 903 h 2674"/>
                <a:gd name="connsiteX62" fmla="*/ 815 w 2665"/>
                <a:gd name="connsiteY62" fmla="*/ 891 h 2674"/>
                <a:gd name="connsiteX63" fmla="*/ 826 w 2665"/>
                <a:gd name="connsiteY63" fmla="*/ 878 h 2674"/>
                <a:gd name="connsiteX64" fmla="*/ 837 w 2665"/>
                <a:gd name="connsiteY64" fmla="*/ 864 h 2674"/>
                <a:gd name="connsiteX65" fmla="*/ 846 w 2665"/>
                <a:gd name="connsiteY65" fmla="*/ 847 h 2674"/>
                <a:gd name="connsiteX66" fmla="*/ 852 w 2665"/>
                <a:gd name="connsiteY66" fmla="*/ 847 h 2674"/>
                <a:gd name="connsiteX67" fmla="*/ 857 w 2665"/>
                <a:gd name="connsiteY67" fmla="*/ 845 h 2674"/>
                <a:gd name="connsiteX68" fmla="*/ 863 w 2665"/>
                <a:gd name="connsiteY68" fmla="*/ 845 h 2674"/>
                <a:gd name="connsiteX69" fmla="*/ 868 w 2665"/>
                <a:gd name="connsiteY69" fmla="*/ 843 h 2674"/>
                <a:gd name="connsiteX70" fmla="*/ 870 w 2665"/>
                <a:gd name="connsiteY70" fmla="*/ 845 h 2674"/>
                <a:gd name="connsiteX71" fmla="*/ 872 w 2665"/>
                <a:gd name="connsiteY71" fmla="*/ 845 h 2674"/>
                <a:gd name="connsiteX72" fmla="*/ 874 w 2665"/>
                <a:gd name="connsiteY72" fmla="*/ 847 h 2674"/>
                <a:gd name="connsiteX73" fmla="*/ 876 w 2665"/>
                <a:gd name="connsiteY73" fmla="*/ 849 h 2674"/>
                <a:gd name="connsiteX74" fmla="*/ 917 w 2665"/>
                <a:gd name="connsiteY74" fmla="*/ 856 h 2674"/>
                <a:gd name="connsiteX75" fmla="*/ 955 w 2665"/>
                <a:gd name="connsiteY75" fmla="*/ 851 h 2674"/>
                <a:gd name="connsiteX76" fmla="*/ 991 w 2665"/>
                <a:gd name="connsiteY76" fmla="*/ 832 h 2674"/>
                <a:gd name="connsiteX77" fmla="*/ 1020 w 2665"/>
                <a:gd name="connsiteY77" fmla="*/ 804 h 2674"/>
                <a:gd name="connsiteX78" fmla="*/ 1046 w 2665"/>
                <a:gd name="connsiteY78" fmla="*/ 771 h 2674"/>
                <a:gd name="connsiteX79" fmla="*/ 1068 w 2665"/>
                <a:gd name="connsiteY79" fmla="*/ 732 h 2674"/>
                <a:gd name="connsiteX80" fmla="*/ 1085 w 2665"/>
                <a:gd name="connsiteY80" fmla="*/ 691 h 2674"/>
                <a:gd name="connsiteX81" fmla="*/ 1098 w 2665"/>
                <a:gd name="connsiteY81" fmla="*/ 651 h 2674"/>
                <a:gd name="connsiteX82" fmla="*/ 1104 w 2665"/>
                <a:gd name="connsiteY82" fmla="*/ 597 h 2674"/>
                <a:gd name="connsiteX83" fmla="*/ 1092 w 2665"/>
                <a:gd name="connsiteY83" fmla="*/ 545 h 2674"/>
                <a:gd name="connsiteX84" fmla="*/ 1072 w 2665"/>
                <a:gd name="connsiteY84" fmla="*/ 497 h 2674"/>
                <a:gd name="connsiteX85" fmla="*/ 1042 w 2665"/>
                <a:gd name="connsiteY85" fmla="*/ 449 h 2674"/>
                <a:gd name="connsiteX86" fmla="*/ 1009 w 2665"/>
                <a:gd name="connsiteY86" fmla="*/ 404 h 2674"/>
                <a:gd name="connsiteX87" fmla="*/ 974 w 2665"/>
                <a:gd name="connsiteY87" fmla="*/ 360 h 2674"/>
                <a:gd name="connsiteX88" fmla="*/ 942 w 2665"/>
                <a:gd name="connsiteY88" fmla="*/ 317 h 2674"/>
                <a:gd name="connsiteX89" fmla="*/ 915 w 2665"/>
                <a:gd name="connsiteY89" fmla="*/ 274 h 2674"/>
                <a:gd name="connsiteX90" fmla="*/ 915 w 2665"/>
                <a:gd name="connsiteY90" fmla="*/ 274 h 2674"/>
                <a:gd name="connsiteX91" fmla="*/ 915 w 2665"/>
                <a:gd name="connsiteY91" fmla="*/ 274 h 2674"/>
                <a:gd name="connsiteX92" fmla="*/ 915 w 2665"/>
                <a:gd name="connsiteY92" fmla="*/ 274 h 2674"/>
                <a:gd name="connsiteX93" fmla="*/ 915 w 2665"/>
                <a:gd name="connsiteY93" fmla="*/ 273 h 2674"/>
                <a:gd name="connsiteX94" fmla="*/ 922 w 2665"/>
                <a:gd name="connsiteY94" fmla="*/ 274 h 2674"/>
                <a:gd name="connsiteX95" fmla="*/ 928 w 2665"/>
                <a:gd name="connsiteY95" fmla="*/ 276 h 2674"/>
                <a:gd name="connsiteX96" fmla="*/ 931 w 2665"/>
                <a:gd name="connsiteY96" fmla="*/ 280 h 2674"/>
                <a:gd name="connsiteX97" fmla="*/ 935 w 2665"/>
                <a:gd name="connsiteY97" fmla="*/ 284 h 2674"/>
                <a:gd name="connsiteX98" fmla="*/ 941 w 2665"/>
                <a:gd name="connsiteY98" fmla="*/ 289 h 2674"/>
                <a:gd name="connsiteX99" fmla="*/ 952 w 2665"/>
                <a:gd name="connsiteY99" fmla="*/ 295 h 2674"/>
                <a:gd name="connsiteX100" fmla="*/ 965 w 2665"/>
                <a:gd name="connsiteY100" fmla="*/ 300 h 2674"/>
                <a:gd name="connsiteX101" fmla="*/ 978 w 2665"/>
                <a:gd name="connsiteY101" fmla="*/ 306 h 2674"/>
                <a:gd name="connsiteX102" fmla="*/ 992 w 2665"/>
                <a:gd name="connsiteY102" fmla="*/ 319 h 2674"/>
                <a:gd name="connsiteX103" fmla="*/ 1011 w 2665"/>
                <a:gd name="connsiteY103" fmla="*/ 330 h 2674"/>
                <a:gd name="connsiteX104" fmla="*/ 1024 w 2665"/>
                <a:gd name="connsiteY104" fmla="*/ 334 h 2674"/>
                <a:gd name="connsiteX105" fmla="*/ 1029 w 2665"/>
                <a:gd name="connsiteY105" fmla="*/ 332 h 2674"/>
                <a:gd name="connsiteX106" fmla="*/ 1024 w 2665"/>
                <a:gd name="connsiteY106" fmla="*/ 280 h 2674"/>
                <a:gd name="connsiteX107" fmla="*/ 1015 w 2665"/>
                <a:gd name="connsiteY107" fmla="*/ 230 h 2674"/>
                <a:gd name="connsiteX108" fmla="*/ 998 w 2665"/>
                <a:gd name="connsiteY108" fmla="*/ 184 h 2674"/>
                <a:gd name="connsiteX109" fmla="*/ 978 w 2665"/>
                <a:gd name="connsiteY109" fmla="*/ 139 h 2674"/>
                <a:gd name="connsiteX110" fmla="*/ 950 w 2665"/>
                <a:gd name="connsiteY110" fmla="*/ 100 h 2674"/>
                <a:gd name="connsiteX111" fmla="*/ 917 w 2665"/>
                <a:gd name="connsiteY111" fmla="*/ 65 h 2674"/>
                <a:gd name="connsiteX112" fmla="*/ 874 w 2665"/>
                <a:gd name="connsiteY112" fmla="*/ 37 h 2674"/>
                <a:gd name="connsiteX113" fmla="*/ 822 w 2665"/>
                <a:gd name="connsiteY113" fmla="*/ 17 h 2674"/>
                <a:gd name="connsiteX114" fmla="*/ 800 w 2665"/>
                <a:gd name="connsiteY114" fmla="*/ 11 h 2674"/>
                <a:gd name="connsiteX115" fmla="*/ 778 w 2665"/>
                <a:gd name="connsiteY115" fmla="*/ 6 h 2674"/>
                <a:gd name="connsiteX116" fmla="*/ 752 w 2665"/>
                <a:gd name="connsiteY116" fmla="*/ 4 h 2674"/>
                <a:gd name="connsiteX117" fmla="*/ 728 w 2665"/>
                <a:gd name="connsiteY117" fmla="*/ 2 h 2674"/>
                <a:gd name="connsiteX118" fmla="*/ 702 w 2665"/>
                <a:gd name="connsiteY118" fmla="*/ 0 h 2674"/>
                <a:gd name="connsiteX119" fmla="*/ 676 w 2665"/>
                <a:gd name="connsiteY119" fmla="*/ 2 h 2674"/>
                <a:gd name="connsiteX120" fmla="*/ 650 w 2665"/>
                <a:gd name="connsiteY120" fmla="*/ 4 h 2674"/>
                <a:gd name="connsiteX121" fmla="*/ 624 w 2665"/>
                <a:gd name="connsiteY121" fmla="*/ 9 h 2674"/>
                <a:gd name="connsiteX122" fmla="*/ 598 w 2665"/>
                <a:gd name="connsiteY122" fmla="*/ 15 h 2674"/>
                <a:gd name="connsiteX123" fmla="*/ 574 w 2665"/>
                <a:gd name="connsiteY123" fmla="*/ 22 h 2674"/>
                <a:gd name="connsiteX124" fmla="*/ 550 w 2665"/>
                <a:gd name="connsiteY124" fmla="*/ 32 h 2674"/>
                <a:gd name="connsiteX125" fmla="*/ 528 w 2665"/>
                <a:gd name="connsiteY125" fmla="*/ 43 h 2674"/>
                <a:gd name="connsiteX126" fmla="*/ 507 w 2665"/>
                <a:gd name="connsiteY126" fmla="*/ 56 h 2674"/>
                <a:gd name="connsiteX127" fmla="*/ 489 w 2665"/>
                <a:gd name="connsiteY127" fmla="*/ 69 h 2674"/>
                <a:gd name="connsiteX128" fmla="*/ 472 w 2665"/>
                <a:gd name="connsiteY128" fmla="*/ 85 h 2674"/>
                <a:gd name="connsiteX129" fmla="*/ 457 w 2665"/>
                <a:gd name="connsiteY129" fmla="*/ 104 h 2674"/>
                <a:gd name="connsiteX130" fmla="*/ 450 w 2665"/>
                <a:gd name="connsiteY130" fmla="*/ 100 h 2674"/>
                <a:gd name="connsiteX131" fmla="*/ 444 w 2665"/>
                <a:gd name="connsiteY131" fmla="*/ 98 h 2674"/>
                <a:gd name="connsiteX132" fmla="*/ 437 w 2665"/>
                <a:gd name="connsiteY132" fmla="*/ 97 h 2674"/>
                <a:gd name="connsiteX133" fmla="*/ 431 w 2665"/>
                <a:gd name="connsiteY133" fmla="*/ 98 h 2674"/>
                <a:gd name="connsiteX134" fmla="*/ 365 w 2665"/>
                <a:gd name="connsiteY134" fmla="*/ 148 h 2674"/>
                <a:gd name="connsiteX135" fmla="*/ 316 w 2665"/>
                <a:gd name="connsiteY135" fmla="*/ 211 h 2674"/>
                <a:gd name="connsiteX136" fmla="*/ 281 w 2665"/>
                <a:gd name="connsiteY136" fmla="*/ 284 h 2674"/>
                <a:gd name="connsiteX137" fmla="*/ 261 w 2665"/>
                <a:gd name="connsiteY137" fmla="*/ 361 h 2674"/>
                <a:gd name="connsiteX138" fmla="*/ 252 w 2665"/>
                <a:gd name="connsiteY138" fmla="*/ 445 h 2674"/>
                <a:gd name="connsiteX139" fmla="*/ 253 w 2665"/>
                <a:gd name="connsiteY139" fmla="*/ 528 h 2674"/>
                <a:gd name="connsiteX140" fmla="*/ 265 w 2665"/>
                <a:gd name="connsiteY140" fmla="*/ 610 h 2674"/>
                <a:gd name="connsiteX141" fmla="*/ 283 w 2665"/>
                <a:gd name="connsiteY141" fmla="*/ 686 h 2674"/>
                <a:gd name="connsiteX142" fmla="*/ 291 w 2665"/>
                <a:gd name="connsiteY142" fmla="*/ 708 h 2674"/>
                <a:gd name="connsiteX143" fmla="*/ 300 w 2665"/>
                <a:gd name="connsiteY143" fmla="*/ 730 h 2674"/>
                <a:gd name="connsiteX144" fmla="*/ 309 w 2665"/>
                <a:gd name="connsiteY144" fmla="*/ 751 h 2674"/>
                <a:gd name="connsiteX145" fmla="*/ 322 w 2665"/>
                <a:gd name="connsiteY145" fmla="*/ 771 h 2674"/>
                <a:gd name="connsiteX146" fmla="*/ 337 w 2665"/>
                <a:gd name="connsiteY146" fmla="*/ 789 h 2674"/>
                <a:gd name="connsiteX147" fmla="*/ 353 w 2665"/>
                <a:gd name="connsiteY147" fmla="*/ 804 h 2674"/>
                <a:gd name="connsiteX148" fmla="*/ 372 w 2665"/>
                <a:gd name="connsiteY148" fmla="*/ 819 h 2674"/>
                <a:gd name="connsiteX149" fmla="*/ 392 w 2665"/>
                <a:gd name="connsiteY149" fmla="*/ 830 h 2674"/>
                <a:gd name="connsiteX150" fmla="*/ 415 w 2665"/>
                <a:gd name="connsiteY150" fmla="*/ 840 h 2674"/>
                <a:gd name="connsiteX151" fmla="*/ 441 w 2665"/>
                <a:gd name="connsiteY151" fmla="*/ 845 h 2674"/>
                <a:gd name="connsiteX152" fmla="*/ 466 w 2665"/>
                <a:gd name="connsiteY152" fmla="*/ 849 h 2674"/>
                <a:gd name="connsiteX153" fmla="*/ 492 w 2665"/>
                <a:gd name="connsiteY153" fmla="*/ 851 h 2674"/>
                <a:gd name="connsiteX154" fmla="*/ 518 w 2665"/>
                <a:gd name="connsiteY154" fmla="*/ 849 h 2674"/>
                <a:gd name="connsiteX155" fmla="*/ 544 w 2665"/>
                <a:gd name="connsiteY155" fmla="*/ 845 h 2674"/>
                <a:gd name="connsiteX156" fmla="*/ 570 w 2665"/>
                <a:gd name="connsiteY156" fmla="*/ 838 h 2674"/>
                <a:gd name="connsiteX157" fmla="*/ 592 w 2665"/>
                <a:gd name="connsiteY157" fmla="*/ 827 h 2674"/>
                <a:gd name="connsiteX158" fmla="*/ 596 w 2665"/>
                <a:gd name="connsiteY158" fmla="*/ 828 h 2674"/>
                <a:gd name="connsiteX159" fmla="*/ 598 w 2665"/>
                <a:gd name="connsiteY159" fmla="*/ 828 h 2674"/>
                <a:gd name="connsiteX160" fmla="*/ 602 w 2665"/>
                <a:gd name="connsiteY160" fmla="*/ 828 h 2674"/>
                <a:gd name="connsiteX161" fmla="*/ 605 w 2665"/>
                <a:gd name="connsiteY161" fmla="*/ 830 h 2674"/>
                <a:gd name="connsiteX162" fmla="*/ 600 w 2665"/>
                <a:gd name="connsiteY162" fmla="*/ 888 h 2674"/>
                <a:gd name="connsiteX163" fmla="*/ 596 w 2665"/>
                <a:gd name="connsiteY163" fmla="*/ 947 h 2674"/>
                <a:gd name="connsiteX164" fmla="*/ 592 w 2665"/>
                <a:gd name="connsiteY164" fmla="*/ 1010 h 2674"/>
                <a:gd name="connsiteX165" fmla="*/ 589 w 2665"/>
                <a:gd name="connsiteY165" fmla="*/ 1077 h 2674"/>
                <a:gd name="connsiteX166" fmla="*/ 589 w 2665"/>
                <a:gd name="connsiteY166" fmla="*/ 1079 h 2674"/>
                <a:gd name="connsiteX167" fmla="*/ 589 w 2665"/>
                <a:gd name="connsiteY167" fmla="*/ 1079 h 2674"/>
                <a:gd name="connsiteX168" fmla="*/ 589 w 2665"/>
                <a:gd name="connsiteY168" fmla="*/ 1080 h 2674"/>
                <a:gd name="connsiteX169" fmla="*/ 591 w 2665"/>
                <a:gd name="connsiteY169" fmla="*/ 1082 h 2674"/>
                <a:gd name="connsiteX170" fmla="*/ 578 w 2665"/>
                <a:gd name="connsiteY170" fmla="*/ 1088 h 2674"/>
                <a:gd name="connsiteX171" fmla="*/ 559 w 2665"/>
                <a:gd name="connsiteY171" fmla="*/ 1097 h 2674"/>
                <a:gd name="connsiteX172" fmla="*/ 537 w 2665"/>
                <a:gd name="connsiteY172" fmla="*/ 1108 h 2674"/>
                <a:gd name="connsiteX173" fmla="*/ 513 w 2665"/>
                <a:gd name="connsiteY173" fmla="*/ 1123 h 2674"/>
                <a:gd name="connsiteX174" fmla="*/ 491 w 2665"/>
                <a:gd name="connsiteY174" fmla="*/ 1140 h 2674"/>
                <a:gd name="connsiteX175" fmla="*/ 472 w 2665"/>
                <a:gd name="connsiteY175" fmla="*/ 1156 h 2674"/>
                <a:gd name="connsiteX176" fmla="*/ 461 w 2665"/>
                <a:gd name="connsiteY176" fmla="*/ 1177 h 2674"/>
                <a:gd name="connsiteX177" fmla="*/ 455 w 2665"/>
                <a:gd name="connsiteY177" fmla="*/ 1199 h 2674"/>
                <a:gd name="connsiteX178" fmla="*/ 457 w 2665"/>
                <a:gd name="connsiteY178" fmla="*/ 1208 h 2674"/>
                <a:gd name="connsiteX179" fmla="*/ 461 w 2665"/>
                <a:gd name="connsiteY179" fmla="*/ 1217 h 2674"/>
                <a:gd name="connsiteX180" fmla="*/ 468 w 2665"/>
                <a:gd name="connsiteY180" fmla="*/ 1229 h 2674"/>
                <a:gd name="connsiteX181" fmla="*/ 478 w 2665"/>
                <a:gd name="connsiteY181" fmla="*/ 1238 h 2674"/>
                <a:gd name="connsiteX182" fmla="*/ 494 w 2665"/>
                <a:gd name="connsiteY182" fmla="*/ 1368 h 2674"/>
                <a:gd name="connsiteX183" fmla="*/ 522 w 2665"/>
                <a:gd name="connsiteY183" fmla="*/ 1479 h 2674"/>
                <a:gd name="connsiteX184" fmla="*/ 555 w 2665"/>
                <a:gd name="connsiteY184" fmla="*/ 1571 h 2674"/>
                <a:gd name="connsiteX185" fmla="*/ 594 w 2665"/>
                <a:gd name="connsiteY185" fmla="*/ 1647 h 2674"/>
                <a:gd name="connsiteX186" fmla="*/ 637 w 2665"/>
                <a:gd name="connsiteY186" fmla="*/ 1708 h 2674"/>
                <a:gd name="connsiteX187" fmla="*/ 679 w 2665"/>
                <a:gd name="connsiteY187" fmla="*/ 1755 h 2674"/>
                <a:gd name="connsiteX188" fmla="*/ 720 w 2665"/>
                <a:gd name="connsiteY188" fmla="*/ 1790 h 2674"/>
                <a:gd name="connsiteX189" fmla="*/ 755 w 2665"/>
                <a:gd name="connsiteY189" fmla="*/ 1814 h 2674"/>
                <a:gd name="connsiteX190" fmla="*/ 765 w 2665"/>
                <a:gd name="connsiteY190" fmla="*/ 1822 h 2674"/>
                <a:gd name="connsiteX191" fmla="*/ 776 w 2665"/>
                <a:gd name="connsiteY191" fmla="*/ 1827 h 2674"/>
                <a:gd name="connsiteX192" fmla="*/ 791 w 2665"/>
                <a:gd name="connsiteY192" fmla="*/ 1834 h 2674"/>
                <a:gd name="connsiteX193" fmla="*/ 805 w 2665"/>
                <a:gd name="connsiteY193" fmla="*/ 1842 h 2674"/>
                <a:gd name="connsiteX194" fmla="*/ 824 w 2665"/>
                <a:gd name="connsiteY194" fmla="*/ 1847 h 2674"/>
                <a:gd name="connsiteX195" fmla="*/ 844 w 2665"/>
                <a:gd name="connsiteY195" fmla="*/ 1853 h 2674"/>
                <a:gd name="connsiteX196" fmla="*/ 868 w 2665"/>
                <a:gd name="connsiteY196" fmla="*/ 1859 h 2674"/>
                <a:gd name="connsiteX197" fmla="*/ 892 w 2665"/>
                <a:gd name="connsiteY197" fmla="*/ 1862 h 2674"/>
                <a:gd name="connsiteX198" fmla="*/ 920 w 2665"/>
                <a:gd name="connsiteY198" fmla="*/ 1866 h 2674"/>
                <a:gd name="connsiteX199" fmla="*/ 952 w 2665"/>
                <a:gd name="connsiteY199" fmla="*/ 1866 h 2674"/>
                <a:gd name="connsiteX200" fmla="*/ 985 w 2665"/>
                <a:gd name="connsiteY200" fmla="*/ 1866 h 2674"/>
                <a:gd name="connsiteX201" fmla="*/ 1022 w 2665"/>
                <a:gd name="connsiteY201" fmla="*/ 1864 h 2674"/>
                <a:gd name="connsiteX202" fmla="*/ 1061 w 2665"/>
                <a:gd name="connsiteY202" fmla="*/ 1859 h 2674"/>
                <a:gd name="connsiteX203" fmla="*/ 1105 w 2665"/>
                <a:gd name="connsiteY203" fmla="*/ 1851 h 2674"/>
                <a:gd name="connsiteX204" fmla="*/ 1150 w 2665"/>
                <a:gd name="connsiteY204" fmla="*/ 1840 h 2674"/>
                <a:gd name="connsiteX205" fmla="*/ 1200 w 2665"/>
                <a:gd name="connsiteY205" fmla="*/ 1827 h 2674"/>
                <a:gd name="connsiteX206" fmla="*/ 1257 w 2665"/>
                <a:gd name="connsiteY206" fmla="*/ 1873 h 2674"/>
                <a:gd name="connsiteX207" fmla="*/ 1287 w 2665"/>
                <a:gd name="connsiteY207" fmla="*/ 1918 h 2674"/>
                <a:gd name="connsiteX208" fmla="*/ 1322 w 2665"/>
                <a:gd name="connsiteY208" fmla="*/ 1972 h 2674"/>
                <a:gd name="connsiteX209" fmla="*/ 1359 w 2665"/>
                <a:gd name="connsiteY209" fmla="*/ 2027 h 2674"/>
                <a:gd name="connsiteX210" fmla="*/ 1396 w 2665"/>
                <a:gd name="connsiteY210" fmla="*/ 2083 h 2674"/>
                <a:gd name="connsiteX211" fmla="*/ 1430 w 2665"/>
                <a:gd name="connsiteY211" fmla="*/ 2133 h 2674"/>
                <a:gd name="connsiteX212" fmla="*/ 1457 w 2665"/>
                <a:gd name="connsiteY212" fmla="*/ 2175 h 2674"/>
                <a:gd name="connsiteX213" fmla="*/ 1478 w 2665"/>
                <a:gd name="connsiteY213" fmla="*/ 2203 h 2674"/>
                <a:gd name="connsiteX214" fmla="*/ 1485 w 2665"/>
                <a:gd name="connsiteY214" fmla="*/ 2214 h 2674"/>
                <a:gd name="connsiteX215" fmla="*/ 1489 w 2665"/>
                <a:gd name="connsiteY215" fmla="*/ 2225 h 2674"/>
                <a:gd name="connsiteX216" fmla="*/ 1496 w 2665"/>
                <a:gd name="connsiteY216" fmla="*/ 2250 h 2674"/>
                <a:gd name="connsiteX217" fmla="*/ 1507 w 2665"/>
                <a:gd name="connsiteY217" fmla="*/ 2283 h 2674"/>
                <a:gd name="connsiteX218" fmla="*/ 1520 w 2665"/>
                <a:gd name="connsiteY218" fmla="*/ 2318 h 2674"/>
                <a:gd name="connsiteX219" fmla="*/ 1122 w 2665"/>
                <a:gd name="connsiteY219" fmla="*/ 2477 h 2674"/>
                <a:gd name="connsiteX220" fmla="*/ 1098 w 2665"/>
                <a:gd name="connsiteY220" fmla="*/ 2470 h 2674"/>
                <a:gd name="connsiteX221" fmla="*/ 1076 w 2665"/>
                <a:gd name="connsiteY221" fmla="*/ 2459 h 2674"/>
                <a:gd name="connsiteX222" fmla="*/ 1054 w 2665"/>
                <a:gd name="connsiteY222" fmla="*/ 2446 h 2674"/>
                <a:gd name="connsiteX223" fmla="*/ 1031 w 2665"/>
                <a:gd name="connsiteY223" fmla="*/ 2431 h 2674"/>
                <a:gd name="connsiteX224" fmla="*/ 1009 w 2665"/>
                <a:gd name="connsiteY224" fmla="*/ 2416 h 2674"/>
                <a:gd name="connsiteX225" fmla="*/ 987 w 2665"/>
                <a:gd name="connsiteY225" fmla="*/ 2400 h 2674"/>
                <a:gd name="connsiteX226" fmla="*/ 965 w 2665"/>
                <a:gd name="connsiteY226" fmla="*/ 2383 h 2674"/>
                <a:gd name="connsiteX227" fmla="*/ 944 w 2665"/>
                <a:gd name="connsiteY227" fmla="*/ 2366 h 2674"/>
                <a:gd name="connsiteX228" fmla="*/ 935 w 2665"/>
                <a:gd name="connsiteY228" fmla="*/ 2359 h 2674"/>
                <a:gd name="connsiteX229" fmla="*/ 926 w 2665"/>
                <a:gd name="connsiteY229" fmla="*/ 2351 h 2674"/>
                <a:gd name="connsiteX230" fmla="*/ 915 w 2665"/>
                <a:gd name="connsiteY230" fmla="*/ 2344 h 2674"/>
                <a:gd name="connsiteX231" fmla="*/ 905 w 2665"/>
                <a:gd name="connsiteY231" fmla="*/ 2337 h 2674"/>
                <a:gd name="connsiteX232" fmla="*/ 896 w 2665"/>
                <a:gd name="connsiteY232" fmla="*/ 2329 h 2674"/>
                <a:gd name="connsiteX233" fmla="*/ 887 w 2665"/>
                <a:gd name="connsiteY233" fmla="*/ 2322 h 2674"/>
                <a:gd name="connsiteX234" fmla="*/ 878 w 2665"/>
                <a:gd name="connsiteY234" fmla="*/ 2314 h 2674"/>
                <a:gd name="connsiteX235" fmla="*/ 868 w 2665"/>
                <a:gd name="connsiteY235" fmla="*/ 2309 h 2674"/>
                <a:gd name="connsiteX236" fmla="*/ 854 w 2665"/>
                <a:gd name="connsiteY236" fmla="*/ 2300 h 2674"/>
                <a:gd name="connsiteX237" fmla="*/ 835 w 2665"/>
                <a:gd name="connsiteY237" fmla="*/ 2287 h 2674"/>
                <a:gd name="connsiteX238" fmla="*/ 816 w 2665"/>
                <a:gd name="connsiteY238" fmla="*/ 2275 h 2674"/>
                <a:gd name="connsiteX239" fmla="*/ 798 w 2665"/>
                <a:gd name="connsiteY239" fmla="*/ 2262 h 2674"/>
                <a:gd name="connsiteX240" fmla="*/ 779 w 2665"/>
                <a:gd name="connsiteY240" fmla="*/ 2250 h 2674"/>
                <a:gd name="connsiteX241" fmla="*/ 759 w 2665"/>
                <a:gd name="connsiteY241" fmla="*/ 2237 h 2674"/>
                <a:gd name="connsiteX242" fmla="*/ 739 w 2665"/>
                <a:gd name="connsiteY242" fmla="*/ 2225 h 2674"/>
                <a:gd name="connsiteX243" fmla="*/ 718 w 2665"/>
                <a:gd name="connsiteY243" fmla="*/ 2214 h 2674"/>
                <a:gd name="connsiteX244" fmla="*/ 698 w 2665"/>
                <a:gd name="connsiteY244" fmla="*/ 2203 h 2674"/>
                <a:gd name="connsiteX245" fmla="*/ 676 w 2665"/>
                <a:gd name="connsiteY245" fmla="*/ 2192 h 2674"/>
                <a:gd name="connsiteX246" fmla="*/ 655 w 2665"/>
                <a:gd name="connsiteY246" fmla="*/ 2183 h 2674"/>
                <a:gd name="connsiteX247" fmla="*/ 633 w 2665"/>
                <a:gd name="connsiteY247" fmla="*/ 2175 h 2674"/>
                <a:gd name="connsiteX248" fmla="*/ 611 w 2665"/>
                <a:gd name="connsiteY248" fmla="*/ 2168 h 2674"/>
                <a:gd name="connsiteX249" fmla="*/ 589 w 2665"/>
                <a:gd name="connsiteY249" fmla="*/ 2162 h 2674"/>
                <a:gd name="connsiteX250" fmla="*/ 568 w 2665"/>
                <a:gd name="connsiteY250" fmla="*/ 2159 h 2674"/>
                <a:gd name="connsiteX251" fmla="*/ 546 w 2665"/>
                <a:gd name="connsiteY251" fmla="*/ 2155 h 2674"/>
                <a:gd name="connsiteX252" fmla="*/ 524 w 2665"/>
                <a:gd name="connsiteY252" fmla="*/ 2155 h 2674"/>
                <a:gd name="connsiteX253" fmla="*/ 489 w 2665"/>
                <a:gd name="connsiteY253" fmla="*/ 2157 h 2674"/>
                <a:gd name="connsiteX254" fmla="*/ 450 w 2665"/>
                <a:gd name="connsiteY254" fmla="*/ 2162 h 2674"/>
                <a:gd name="connsiteX255" fmla="*/ 411 w 2665"/>
                <a:gd name="connsiteY255" fmla="*/ 2174 h 2674"/>
                <a:gd name="connsiteX256" fmla="*/ 372 w 2665"/>
                <a:gd name="connsiteY256" fmla="*/ 2190 h 2674"/>
                <a:gd name="connsiteX257" fmla="*/ 335 w 2665"/>
                <a:gd name="connsiteY257" fmla="*/ 2211 h 2674"/>
                <a:gd name="connsiteX258" fmla="*/ 303 w 2665"/>
                <a:gd name="connsiteY258" fmla="*/ 2237 h 2674"/>
                <a:gd name="connsiteX259" fmla="*/ 279 w 2665"/>
                <a:gd name="connsiteY259" fmla="*/ 2266 h 2674"/>
                <a:gd name="connsiteX260" fmla="*/ 265 w 2665"/>
                <a:gd name="connsiteY260" fmla="*/ 2303 h 2674"/>
                <a:gd name="connsiteX261" fmla="*/ 265 w 2665"/>
                <a:gd name="connsiteY261" fmla="*/ 2305 h 2674"/>
                <a:gd name="connsiteX262" fmla="*/ 266 w 2665"/>
                <a:gd name="connsiteY262" fmla="*/ 2307 h 2674"/>
                <a:gd name="connsiteX263" fmla="*/ 268 w 2665"/>
                <a:gd name="connsiteY263" fmla="*/ 2309 h 2674"/>
                <a:gd name="connsiteX264" fmla="*/ 270 w 2665"/>
                <a:gd name="connsiteY264" fmla="*/ 2311 h 2674"/>
                <a:gd name="connsiteX265" fmla="*/ 292 w 2665"/>
                <a:gd name="connsiteY265" fmla="*/ 2316 h 2674"/>
                <a:gd name="connsiteX266" fmla="*/ 316 w 2665"/>
                <a:gd name="connsiteY266" fmla="*/ 2320 h 2674"/>
                <a:gd name="connsiteX267" fmla="*/ 342 w 2665"/>
                <a:gd name="connsiteY267" fmla="*/ 2322 h 2674"/>
                <a:gd name="connsiteX268" fmla="*/ 368 w 2665"/>
                <a:gd name="connsiteY268" fmla="*/ 2320 h 2674"/>
                <a:gd name="connsiteX269" fmla="*/ 396 w 2665"/>
                <a:gd name="connsiteY269" fmla="*/ 2318 h 2674"/>
                <a:gd name="connsiteX270" fmla="*/ 422 w 2665"/>
                <a:gd name="connsiteY270" fmla="*/ 2314 h 2674"/>
                <a:gd name="connsiteX271" fmla="*/ 446 w 2665"/>
                <a:gd name="connsiteY271" fmla="*/ 2311 h 2674"/>
                <a:gd name="connsiteX272" fmla="*/ 466 w 2665"/>
                <a:gd name="connsiteY272" fmla="*/ 2305 h 2674"/>
                <a:gd name="connsiteX273" fmla="*/ 466 w 2665"/>
                <a:gd name="connsiteY273" fmla="*/ 2309 h 2674"/>
                <a:gd name="connsiteX274" fmla="*/ 465 w 2665"/>
                <a:gd name="connsiteY274" fmla="*/ 2313 h 2674"/>
                <a:gd name="connsiteX275" fmla="*/ 463 w 2665"/>
                <a:gd name="connsiteY275" fmla="*/ 2314 h 2674"/>
                <a:gd name="connsiteX276" fmla="*/ 461 w 2665"/>
                <a:gd name="connsiteY276" fmla="*/ 2318 h 2674"/>
                <a:gd name="connsiteX277" fmla="*/ 455 w 2665"/>
                <a:gd name="connsiteY277" fmla="*/ 2324 h 2674"/>
                <a:gd name="connsiteX278" fmla="*/ 448 w 2665"/>
                <a:gd name="connsiteY278" fmla="*/ 2329 h 2674"/>
                <a:gd name="connsiteX279" fmla="*/ 437 w 2665"/>
                <a:gd name="connsiteY279" fmla="*/ 2333 h 2674"/>
                <a:gd name="connsiteX280" fmla="*/ 428 w 2665"/>
                <a:gd name="connsiteY280" fmla="*/ 2335 h 2674"/>
                <a:gd name="connsiteX281" fmla="*/ 416 w 2665"/>
                <a:gd name="connsiteY281" fmla="*/ 2337 h 2674"/>
                <a:gd name="connsiteX282" fmla="*/ 403 w 2665"/>
                <a:gd name="connsiteY282" fmla="*/ 2338 h 2674"/>
                <a:gd name="connsiteX283" fmla="*/ 391 w 2665"/>
                <a:gd name="connsiteY283" fmla="*/ 2340 h 2674"/>
                <a:gd name="connsiteX284" fmla="*/ 379 w 2665"/>
                <a:gd name="connsiteY284" fmla="*/ 2342 h 2674"/>
                <a:gd name="connsiteX285" fmla="*/ 368 w 2665"/>
                <a:gd name="connsiteY285" fmla="*/ 2344 h 2674"/>
                <a:gd name="connsiteX286" fmla="*/ 359 w 2665"/>
                <a:gd name="connsiteY286" fmla="*/ 2344 h 2674"/>
                <a:gd name="connsiteX287" fmla="*/ 350 w 2665"/>
                <a:gd name="connsiteY287" fmla="*/ 2346 h 2674"/>
                <a:gd name="connsiteX288" fmla="*/ 342 w 2665"/>
                <a:gd name="connsiteY288" fmla="*/ 2348 h 2674"/>
                <a:gd name="connsiteX289" fmla="*/ 333 w 2665"/>
                <a:gd name="connsiteY289" fmla="*/ 2351 h 2674"/>
                <a:gd name="connsiteX290" fmla="*/ 320 w 2665"/>
                <a:gd name="connsiteY290" fmla="*/ 2359 h 2674"/>
                <a:gd name="connsiteX291" fmla="*/ 305 w 2665"/>
                <a:gd name="connsiteY291" fmla="*/ 2368 h 2674"/>
                <a:gd name="connsiteX292" fmla="*/ 291 w 2665"/>
                <a:gd name="connsiteY292" fmla="*/ 2379 h 2674"/>
                <a:gd name="connsiteX293" fmla="*/ 276 w 2665"/>
                <a:gd name="connsiteY293" fmla="*/ 2392 h 2674"/>
                <a:gd name="connsiteX294" fmla="*/ 265 w 2665"/>
                <a:gd name="connsiteY294" fmla="*/ 2405 h 2674"/>
                <a:gd name="connsiteX295" fmla="*/ 257 w 2665"/>
                <a:gd name="connsiteY295" fmla="*/ 2418 h 2674"/>
                <a:gd name="connsiteX296" fmla="*/ 253 w 2665"/>
                <a:gd name="connsiteY296" fmla="*/ 2429 h 2674"/>
                <a:gd name="connsiteX297" fmla="*/ 253 w 2665"/>
                <a:gd name="connsiteY297" fmla="*/ 2431 h 2674"/>
                <a:gd name="connsiteX298" fmla="*/ 253 w 2665"/>
                <a:gd name="connsiteY298" fmla="*/ 2431 h 2674"/>
                <a:gd name="connsiteX299" fmla="*/ 253 w 2665"/>
                <a:gd name="connsiteY299" fmla="*/ 2431 h 2674"/>
                <a:gd name="connsiteX300" fmla="*/ 253 w 2665"/>
                <a:gd name="connsiteY300" fmla="*/ 2433 h 2674"/>
                <a:gd name="connsiteX301" fmla="*/ 255 w 2665"/>
                <a:gd name="connsiteY301" fmla="*/ 2435 h 2674"/>
                <a:gd name="connsiteX302" fmla="*/ 255 w 2665"/>
                <a:gd name="connsiteY302" fmla="*/ 2435 h 2674"/>
                <a:gd name="connsiteX303" fmla="*/ 257 w 2665"/>
                <a:gd name="connsiteY303" fmla="*/ 2435 h 2674"/>
                <a:gd name="connsiteX304" fmla="*/ 257 w 2665"/>
                <a:gd name="connsiteY304" fmla="*/ 2437 h 2674"/>
                <a:gd name="connsiteX305" fmla="*/ 226 w 2665"/>
                <a:gd name="connsiteY305" fmla="*/ 2444 h 2674"/>
                <a:gd name="connsiteX306" fmla="*/ 194 w 2665"/>
                <a:gd name="connsiteY306" fmla="*/ 2455 h 2674"/>
                <a:gd name="connsiteX307" fmla="*/ 161 w 2665"/>
                <a:gd name="connsiteY307" fmla="*/ 2470 h 2674"/>
                <a:gd name="connsiteX308" fmla="*/ 131 w 2665"/>
                <a:gd name="connsiteY308" fmla="*/ 2485 h 2674"/>
                <a:gd name="connsiteX309" fmla="*/ 103 w 2665"/>
                <a:gd name="connsiteY309" fmla="*/ 2500 h 2674"/>
                <a:gd name="connsiteX310" fmla="*/ 79 w 2665"/>
                <a:gd name="connsiteY310" fmla="*/ 2514 h 2674"/>
                <a:gd name="connsiteX311" fmla="*/ 63 w 2665"/>
                <a:gd name="connsiteY311" fmla="*/ 2526 h 2674"/>
                <a:gd name="connsiteX312" fmla="*/ 52 w 2665"/>
                <a:gd name="connsiteY312" fmla="*/ 2533 h 2674"/>
                <a:gd name="connsiteX313" fmla="*/ 33 w 2665"/>
                <a:gd name="connsiteY313" fmla="*/ 2544 h 2674"/>
                <a:gd name="connsiteX314" fmla="*/ 18 w 2665"/>
                <a:gd name="connsiteY314" fmla="*/ 2561 h 2674"/>
                <a:gd name="connsiteX315" fmla="*/ 5 w 2665"/>
                <a:gd name="connsiteY315" fmla="*/ 2581 h 2674"/>
                <a:gd name="connsiteX316" fmla="*/ 0 w 2665"/>
                <a:gd name="connsiteY316" fmla="*/ 2602 h 2674"/>
                <a:gd name="connsiteX317" fmla="*/ 0 w 2665"/>
                <a:gd name="connsiteY317" fmla="*/ 2603 h 2674"/>
                <a:gd name="connsiteX318" fmla="*/ 0 w 2665"/>
                <a:gd name="connsiteY318" fmla="*/ 2603 h 2674"/>
                <a:gd name="connsiteX319" fmla="*/ 0 w 2665"/>
                <a:gd name="connsiteY319" fmla="*/ 2605 h 2674"/>
                <a:gd name="connsiteX320" fmla="*/ 0 w 2665"/>
                <a:gd name="connsiteY320" fmla="*/ 2607 h 2674"/>
                <a:gd name="connsiteX321" fmla="*/ 2 w 2665"/>
                <a:gd name="connsiteY321" fmla="*/ 2618 h 2674"/>
                <a:gd name="connsiteX322" fmla="*/ 5 w 2665"/>
                <a:gd name="connsiteY322" fmla="*/ 2629 h 2674"/>
                <a:gd name="connsiteX323" fmla="*/ 11 w 2665"/>
                <a:gd name="connsiteY323" fmla="*/ 2637 h 2674"/>
                <a:gd name="connsiteX324" fmla="*/ 20 w 2665"/>
                <a:gd name="connsiteY324" fmla="*/ 2644 h 2674"/>
                <a:gd name="connsiteX325" fmla="*/ 42 w 2665"/>
                <a:gd name="connsiteY325" fmla="*/ 2652 h 2674"/>
                <a:gd name="connsiteX326" fmla="*/ 68 w 2665"/>
                <a:gd name="connsiteY326" fmla="*/ 2653 h 2674"/>
                <a:gd name="connsiteX327" fmla="*/ 96 w 2665"/>
                <a:gd name="connsiteY327" fmla="*/ 2652 h 2674"/>
                <a:gd name="connsiteX328" fmla="*/ 126 w 2665"/>
                <a:gd name="connsiteY328" fmla="*/ 2644 h 2674"/>
                <a:gd name="connsiteX329" fmla="*/ 157 w 2665"/>
                <a:gd name="connsiteY329" fmla="*/ 2637 h 2674"/>
                <a:gd name="connsiteX330" fmla="*/ 187 w 2665"/>
                <a:gd name="connsiteY330" fmla="*/ 2627 h 2674"/>
                <a:gd name="connsiteX331" fmla="*/ 216 w 2665"/>
                <a:gd name="connsiteY331" fmla="*/ 2616 h 2674"/>
                <a:gd name="connsiteX332" fmla="*/ 244 w 2665"/>
                <a:gd name="connsiteY332" fmla="*/ 2607 h 2674"/>
                <a:gd name="connsiteX333" fmla="*/ 281 w 2665"/>
                <a:gd name="connsiteY333" fmla="*/ 2594 h 2674"/>
                <a:gd name="connsiteX334" fmla="*/ 324 w 2665"/>
                <a:gd name="connsiteY334" fmla="*/ 2581 h 2674"/>
                <a:gd name="connsiteX335" fmla="*/ 339 w 2665"/>
                <a:gd name="connsiteY335" fmla="*/ 2577 h 2674"/>
                <a:gd name="connsiteX336" fmla="*/ 353 w 2665"/>
                <a:gd name="connsiteY336" fmla="*/ 2574 h 2674"/>
                <a:gd name="connsiteX337" fmla="*/ 366 w 2665"/>
                <a:gd name="connsiteY337" fmla="*/ 2570 h 2674"/>
                <a:gd name="connsiteX338" fmla="*/ 381 w 2665"/>
                <a:gd name="connsiteY338" fmla="*/ 2564 h 2674"/>
                <a:gd name="connsiteX339" fmla="*/ 394 w 2665"/>
                <a:gd name="connsiteY339" fmla="*/ 2559 h 2674"/>
                <a:gd name="connsiteX340" fmla="*/ 409 w 2665"/>
                <a:gd name="connsiteY340" fmla="*/ 2553 h 2674"/>
                <a:gd name="connsiteX341" fmla="*/ 422 w 2665"/>
                <a:gd name="connsiteY341" fmla="*/ 2544 h 2674"/>
                <a:gd name="connsiteX342" fmla="*/ 437 w 2665"/>
                <a:gd name="connsiteY342" fmla="*/ 2535 h 2674"/>
                <a:gd name="connsiteX343" fmla="*/ 481 w 2665"/>
                <a:gd name="connsiteY343" fmla="*/ 2498 h 2674"/>
                <a:gd name="connsiteX344" fmla="*/ 492 w 2665"/>
                <a:gd name="connsiteY344" fmla="*/ 2489 h 2674"/>
                <a:gd name="connsiteX345" fmla="*/ 503 w 2665"/>
                <a:gd name="connsiteY345" fmla="*/ 2479 h 2674"/>
                <a:gd name="connsiteX346" fmla="*/ 515 w 2665"/>
                <a:gd name="connsiteY346" fmla="*/ 2470 h 2674"/>
                <a:gd name="connsiteX347" fmla="*/ 528 w 2665"/>
                <a:gd name="connsiteY347" fmla="*/ 2461 h 2674"/>
                <a:gd name="connsiteX348" fmla="*/ 539 w 2665"/>
                <a:gd name="connsiteY348" fmla="*/ 2451 h 2674"/>
                <a:gd name="connsiteX349" fmla="*/ 552 w 2665"/>
                <a:gd name="connsiteY349" fmla="*/ 2444 h 2674"/>
                <a:gd name="connsiteX350" fmla="*/ 565 w 2665"/>
                <a:gd name="connsiteY350" fmla="*/ 2438 h 2674"/>
                <a:gd name="connsiteX351" fmla="*/ 578 w 2665"/>
                <a:gd name="connsiteY351" fmla="*/ 2433 h 2674"/>
                <a:gd name="connsiteX352" fmla="*/ 598 w 2665"/>
                <a:gd name="connsiteY352" fmla="*/ 2427 h 2674"/>
                <a:gd name="connsiteX353" fmla="*/ 620 w 2665"/>
                <a:gd name="connsiteY353" fmla="*/ 2420 h 2674"/>
                <a:gd name="connsiteX354" fmla="*/ 646 w 2665"/>
                <a:gd name="connsiteY354" fmla="*/ 2414 h 2674"/>
                <a:gd name="connsiteX355" fmla="*/ 672 w 2665"/>
                <a:gd name="connsiteY355" fmla="*/ 2411 h 2674"/>
                <a:gd name="connsiteX356" fmla="*/ 698 w 2665"/>
                <a:gd name="connsiteY356" fmla="*/ 2411 h 2674"/>
                <a:gd name="connsiteX357" fmla="*/ 722 w 2665"/>
                <a:gd name="connsiteY357" fmla="*/ 2414 h 2674"/>
                <a:gd name="connsiteX358" fmla="*/ 744 w 2665"/>
                <a:gd name="connsiteY358" fmla="*/ 2424 h 2674"/>
                <a:gd name="connsiteX359" fmla="*/ 763 w 2665"/>
                <a:gd name="connsiteY359" fmla="*/ 2440 h 2674"/>
                <a:gd name="connsiteX360" fmla="*/ 774 w 2665"/>
                <a:gd name="connsiteY360" fmla="*/ 2457 h 2674"/>
                <a:gd name="connsiteX361" fmla="*/ 779 w 2665"/>
                <a:gd name="connsiteY361" fmla="*/ 2476 h 2674"/>
                <a:gd name="connsiteX362" fmla="*/ 783 w 2665"/>
                <a:gd name="connsiteY362" fmla="*/ 2496 h 2674"/>
                <a:gd name="connsiteX363" fmla="*/ 785 w 2665"/>
                <a:gd name="connsiteY363" fmla="*/ 2518 h 2674"/>
                <a:gd name="connsiteX364" fmla="*/ 787 w 2665"/>
                <a:gd name="connsiteY364" fmla="*/ 2539 h 2674"/>
                <a:gd name="connsiteX365" fmla="*/ 791 w 2665"/>
                <a:gd name="connsiteY365" fmla="*/ 2559 h 2674"/>
                <a:gd name="connsiteX366" fmla="*/ 796 w 2665"/>
                <a:gd name="connsiteY366" fmla="*/ 2577 h 2674"/>
                <a:gd name="connsiteX367" fmla="*/ 807 w 2665"/>
                <a:gd name="connsiteY367" fmla="*/ 2596 h 2674"/>
                <a:gd name="connsiteX368" fmla="*/ 820 w 2665"/>
                <a:gd name="connsiteY368" fmla="*/ 2609 h 2674"/>
                <a:gd name="connsiteX369" fmla="*/ 837 w 2665"/>
                <a:gd name="connsiteY369" fmla="*/ 2618 h 2674"/>
                <a:gd name="connsiteX370" fmla="*/ 854 w 2665"/>
                <a:gd name="connsiteY370" fmla="*/ 2626 h 2674"/>
                <a:gd name="connsiteX371" fmla="*/ 872 w 2665"/>
                <a:gd name="connsiteY371" fmla="*/ 2627 h 2674"/>
                <a:gd name="connsiteX372" fmla="*/ 891 w 2665"/>
                <a:gd name="connsiteY372" fmla="*/ 2627 h 2674"/>
                <a:gd name="connsiteX373" fmla="*/ 911 w 2665"/>
                <a:gd name="connsiteY373" fmla="*/ 2627 h 2674"/>
                <a:gd name="connsiteX374" fmla="*/ 931 w 2665"/>
                <a:gd name="connsiteY374" fmla="*/ 2624 h 2674"/>
                <a:gd name="connsiteX375" fmla="*/ 952 w 2665"/>
                <a:gd name="connsiteY375" fmla="*/ 2622 h 2674"/>
                <a:gd name="connsiteX376" fmla="*/ 968 w 2665"/>
                <a:gd name="connsiteY376" fmla="*/ 2620 h 2674"/>
                <a:gd name="connsiteX377" fmla="*/ 983 w 2665"/>
                <a:gd name="connsiteY377" fmla="*/ 2616 h 2674"/>
                <a:gd name="connsiteX378" fmla="*/ 1000 w 2665"/>
                <a:gd name="connsiteY378" fmla="*/ 2616 h 2674"/>
                <a:gd name="connsiteX379" fmla="*/ 1015 w 2665"/>
                <a:gd name="connsiteY379" fmla="*/ 2615 h 2674"/>
                <a:gd name="connsiteX380" fmla="*/ 1028 w 2665"/>
                <a:gd name="connsiteY380" fmla="*/ 2615 h 2674"/>
                <a:gd name="connsiteX381" fmla="*/ 1042 w 2665"/>
                <a:gd name="connsiteY381" fmla="*/ 2616 h 2674"/>
                <a:gd name="connsiteX382" fmla="*/ 1055 w 2665"/>
                <a:gd name="connsiteY382" fmla="*/ 2620 h 2674"/>
                <a:gd name="connsiteX383" fmla="*/ 1067 w 2665"/>
                <a:gd name="connsiteY383" fmla="*/ 2626 h 2674"/>
                <a:gd name="connsiteX384" fmla="*/ 1091 w 2665"/>
                <a:gd name="connsiteY384" fmla="*/ 2640 h 2674"/>
                <a:gd name="connsiteX385" fmla="*/ 1105 w 2665"/>
                <a:gd name="connsiteY385" fmla="*/ 2648 h 2674"/>
                <a:gd name="connsiteX386" fmla="*/ 1118 w 2665"/>
                <a:gd name="connsiteY386" fmla="*/ 2657 h 2674"/>
                <a:gd name="connsiteX387" fmla="*/ 1133 w 2665"/>
                <a:gd name="connsiteY387" fmla="*/ 2663 h 2674"/>
                <a:gd name="connsiteX388" fmla="*/ 1148 w 2665"/>
                <a:gd name="connsiteY388" fmla="*/ 2668 h 2674"/>
                <a:gd name="connsiteX389" fmla="*/ 1163 w 2665"/>
                <a:gd name="connsiteY389" fmla="*/ 2672 h 2674"/>
                <a:gd name="connsiteX390" fmla="*/ 1181 w 2665"/>
                <a:gd name="connsiteY390" fmla="*/ 2674 h 2674"/>
                <a:gd name="connsiteX391" fmla="*/ 1200 w 2665"/>
                <a:gd name="connsiteY391" fmla="*/ 2674 h 2674"/>
                <a:gd name="connsiteX392" fmla="*/ 1220 w 2665"/>
                <a:gd name="connsiteY392" fmla="*/ 2670 h 2674"/>
                <a:gd name="connsiteX393" fmla="*/ 1228 w 2665"/>
                <a:gd name="connsiteY393" fmla="*/ 2668 h 2674"/>
                <a:gd name="connsiteX394" fmla="*/ 1235 w 2665"/>
                <a:gd name="connsiteY394" fmla="*/ 2666 h 2674"/>
                <a:gd name="connsiteX395" fmla="*/ 1242 w 2665"/>
                <a:gd name="connsiteY395" fmla="*/ 2665 h 2674"/>
                <a:gd name="connsiteX396" fmla="*/ 1252 w 2665"/>
                <a:gd name="connsiteY396" fmla="*/ 2661 h 2674"/>
                <a:gd name="connsiteX397" fmla="*/ 1259 w 2665"/>
                <a:gd name="connsiteY397" fmla="*/ 2657 h 2674"/>
                <a:gd name="connsiteX398" fmla="*/ 1267 w 2665"/>
                <a:gd name="connsiteY398" fmla="*/ 2655 h 2674"/>
                <a:gd name="connsiteX399" fmla="*/ 1274 w 2665"/>
                <a:gd name="connsiteY399" fmla="*/ 2652 h 2674"/>
                <a:gd name="connsiteX400" fmla="*/ 1281 w 2665"/>
                <a:gd name="connsiteY400" fmla="*/ 2648 h 2674"/>
                <a:gd name="connsiteX401" fmla="*/ 1292 w 2665"/>
                <a:gd name="connsiteY401" fmla="*/ 2642 h 2674"/>
                <a:gd name="connsiteX402" fmla="*/ 1304 w 2665"/>
                <a:gd name="connsiteY402" fmla="*/ 2637 h 2674"/>
                <a:gd name="connsiteX403" fmla="*/ 1315 w 2665"/>
                <a:gd name="connsiteY403" fmla="*/ 2633 h 2674"/>
                <a:gd name="connsiteX404" fmla="*/ 1326 w 2665"/>
                <a:gd name="connsiteY404" fmla="*/ 2629 h 2674"/>
                <a:gd name="connsiteX405" fmla="*/ 1337 w 2665"/>
                <a:gd name="connsiteY405" fmla="*/ 2626 h 2674"/>
                <a:gd name="connsiteX406" fmla="*/ 1348 w 2665"/>
                <a:gd name="connsiteY406" fmla="*/ 2624 h 2674"/>
                <a:gd name="connsiteX407" fmla="*/ 1359 w 2665"/>
                <a:gd name="connsiteY407" fmla="*/ 2622 h 2674"/>
                <a:gd name="connsiteX408" fmla="*/ 1370 w 2665"/>
                <a:gd name="connsiteY408" fmla="*/ 2622 h 2674"/>
                <a:gd name="connsiteX409" fmla="*/ 1378 w 2665"/>
                <a:gd name="connsiteY409" fmla="*/ 2624 h 2674"/>
                <a:gd name="connsiteX410" fmla="*/ 1387 w 2665"/>
                <a:gd name="connsiteY410" fmla="*/ 2626 h 2674"/>
                <a:gd name="connsiteX411" fmla="*/ 1396 w 2665"/>
                <a:gd name="connsiteY411" fmla="*/ 2631 h 2674"/>
                <a:gd name="connsiteX412" fmla="*/ 1405 w 2665"/>
                <a:gd name="connsiteY412" fmla="*/ 2635 h 2674"/>
                <a:gd name="connsiteX413" fmla="*/ 1417 w 2665"/>
                <a:gd name="connsiteY413" fmla="*/ 2640 h 2674"/>
                <a:gd name="connsiteX414" fmla="*/ 1428 w 2665"/>
                <a:gd name="connsiteY414" fmla="*/ 2646 h 2674"/>
                <a:gd name="connsiteX415" fmla="*/ 1439 w 2665"/>
                <a:gd name="connsiteY415" fmla="*/ 2650 h 2674"/>
                <a:gd name="connsiteX416" fmla="*/ 1452 w 2665"/>
                <a:gd name="connsiteY416" fmla="*/ 2652 h 2674"/>
                <a:gd name="connsiteX417" fmla="*/ 1472 w 2665"/>
                <a:gd name="connsiteY417" fmla="*/ 2653 h 2674"/>
                <a:gd name="connsiteX418" fmla="*/ 1492 w 2665"/>
                <a:gd name="connsiteY418" fmla="*/ 2653 h 2674"/>
                <a:gd name="connsiteX419" fmla="*/ 1511 w 2665"/>
                <a:gd name="connsiteY419" fmla="*/ 2650 h 2674"/>
                <a:gd name="connsiteX420" fmla="*/ 1531 w 2665"/>
                <a:gd name="connsiteY420" fmla="*/ 2646 h 2674"/>
                <a:gd name="connsiteX421" fmla="*/ 1550 w 2665"/>
                <a:gd name="connsiteY421" fmla="*/ 2642 h 2674"/>
                <a:gd name="connsiteX422" fmla="*/ 1568 w 2665"/>
                <a:gd name="connsiteY422" fmla="*/ 2635 h 2674"/>
                <a:gd name="connsiteX423" fmla="*/ 1587 w 2665"/>
                <a:gd name="connsiteY423" fmla="*/ 2629 h 2674"/>
                <a:gd name="connsiteX424" fmla="*/ 1605 w 2665"/>
                <a:gd name="connsiteY424" fmla="*/ 2622 h 2674"/>
                <a:gd name="connsiteX425" fmla="*/ 1631 w 2665"/>
                <a:gd name="connsiteY425" fmla="*/ 2613 h 2674"/>
                <a:gd name="connsiteX426" fmla="*/ 1657 w 2665"/>
                <a:gd name="connsiteY426" fmla="*/ 2605 h 2674"/>
                <a:gd name="connsiteX427" fmla="*/ 1681 w 2665"/>
                <a:gd name="connsiteY427" fmla="*/ 2598 h 2674"/>
                <a:gd name="connsiteX428" fmla="*/ 1705 w 2665"/>
                <a:gd name="connsiteY428" fmla="*/ 2590 h 2674"/>
                <a:gd name="connsiteX429" fmla="*/ 1730 w 2665"/>
                <a:gd name="connsiteY429" fmla="*/ 2587 h 2674"/>
                <a:gd name="connsiteX430" fmla="*/ 1754 w 2665"/>
                <a:gd name="connsiteY430" fmla="*/ 2581 h 2674"/>
                <a:gd name="connsiteX431" fmla="*/ 1776 w 2665"/>
                <a:gd name="connsiteY431" fmla="*/ 2577 h 2674"/>
                <a:gd name="connsiteX432" fmla="*/ 1800 w 2665"/>
                <a:gd name="connsiteY432" fmla="*/ 2576 h 2674"/>
                <a:gd name="connsiteX433" fmla="*/ 1948 w 2665"/>
                <a:gd name="connsiteY433" fmla="*/ 2559 h 2674"/>
                <a:gd name="connsiteX434" fmla="*/ 2100 w 2665"/>
                <a:gd name="connsiteY434" fmla="*/ 2544 h 2674"/>
                <a:gd name="connsiteX435" fmla="*/ 2169 w 2665"/>
                <a:gd name="connsiteY435" fmla="*/ 2537 h 2674"/>
                <a:gd name="connsiteX436" fmla="*/ 2187 w 2665"/>
                <a:gd name="connsiteY436" fmla="*/ 2535 h 2674"/>
                <a:gd name="connsiteX437" fmla="*/ 2207 w 2665"/>
                <a:gd name="connsiteY437" fmla="*/ 2533 h 2674"/>
                <a:gd name="connsiteX438" fmla="*/ 2226 w 2665"/>
                <a:gd name="connsiteY438" fmla="*/ 2531 h 2674"/>
                <a:gd name="connsiteX439" fmla="*/ 2244 w 2665"/>
                <a:gd name="connsiteY439" fmla="*/ 2529 h 2674"/>
                <a:gd name="connsiteX440" fmla="*/ 2265 w 2665"/>
                <a:gd name="connsiteY440" fmla="*/ 2527 h 2674"/>
                <a:gd name="connsiteX441" fmla="*/ 2283 w 2665"/>
                <a:gd name="connsiteY441" fmla="*/ 2527 h 2674"/>
                <a:gd name="connsiteX442" fmla="*/ 2302 w 2665"/>
                <a:gd name="connsiteY442" fmla="*/ 2527 h 2674"/>
                <a:gd name="connsiteX443" fmla="*/ 2320 w 2665"/>
                <a:gd name="connsiteY443" fmla="*/ 2527 h 2674"/>
                <a:gd name="connsiteX444" fmla="*/ 2322 w 2665"/>
                <a:gd name="connsiteY444" fmla="*/ 2527 h 2674"/>
                <a:gd name="connsiteX445" fmla="*/ 2324 w 2665"/>
                <a:gd name="connsiteY445" fmla="*/ 2526 h 2674"/>
                <a:gd name="connsiteX446" fmla="*/ 2326 w 2665"/>
                <a:gd name="connsiteY446" fmla="*/ 2522 h 2674"/>
                <a:gd name="connsiteX447" fmla="*/ 2326 w 2665"/>
                <a:gd name="connsiteY447" fmla="*/ 2520 h 2674"/>
                <a:gd name="connsiteX448" fmla="*/ 2326 w 2665"/>
                <a:gd name="connsiteY448" fmla="*/ 2518 h 2674"/>
                <a:gd name="connsiteX449" fmla="*/ 2326 w 2665"/>
                <a:gd name="connsiteY449" fmla="*/ 2516 h 2674"/>
                <a:gd name="connsiteX450" fmla="*/ 2322 w 2665"/>
                <a:gd name="connsiteY450" fmla="*/ 2514 h 2674"/>
                <a:gd name="connsiteX451" fmla="*/ 2320 w 2665"/>
                <a:gd name="connsiteY451" fmla="*/ 2514 h 2674"/>
                <a:gd name="connsiteX452" fmla="*/ 2313 w 2665"/>
                <a:gd name="connsiteY452" fmla="*/ 2514 h 2674"/>
                <a:gd name="connsiteX453" fmla="*/ 2306 w 2665"/>
                <a:gd name="connsiteY453" fmla="*/ 2514 h 2674"/>
                <a:gd name="connsiteX454" fmla="*/ 2298 w 2665"/>
                <a:gd name="connsiteY454" fmla="*/ 2514 h 2674"/>
                <a:gd name="connsiteX455" fmla="*/ 2291 w 2665"/>
                <a:gd name="connsiteY455" fmla="*/ 2514 h 2674"/>
                <a:gd name="connsiteX456" fmla="*/ 2281 w 2665"/>
                <a:gd name="connsiteY456" fmla="*/ 2514 h 2674"/>
                <a:gd name="connsiteX457" fmla="*/ 2274 w 2665"/>
                <a:gd name="connsiteY457" fmla="*/ 2514 h 2674"/>
                <a:gd name="connsiteX458" fmla="*/ 2267 w 2665"/>
                <a:gd name="connsiteY458" fmla="*/ 2514 h 2674"/>
                <a:gd name="connsiteX459" fmla="*/ 2259 w 2665"/>
                <a:gd name="connsiteY459" fmla="*/ 2514 h 2674"/>
                <a:gd name="connsiteX460" fmla="*/ 2270 w 2665"/>
                <a:gd name="connsiteY460" fmla="*/ 2513 h 2674"/>
                <a:gd name="connsiteX461" fmla="*/ 2281 w 2665"/>
                <a:gd name="connsiteY461" fmla="*/ 2511 h 2674"/>
                <a:gd name="connsiteX462" fmla="*/ 2293 w 2665"/>
                <a:gd name="connsiteY462" fmla="*/ 2509 h 2674"/>
                <a:gd name="connsiteX463" fmla="*/ 2304 w 2665"/>
                <a:gd name="connsiteY463" fmla="*/ 2507 h 2674"/>
                <a:gd name="connsiteX464" fmla="*/ 2315 w 2665"/>
                <a:gd name="connsiteY464" fmla="*/ 2503 h 2674"/>
                <a:gd name="connsiteX465" fmla="*/ 2326 w 2665"/>
                <a:gd name="connsiteY465" fmla="*/ 2501 h 2674"/>
                <a:gd name="connsiteX466" fmla="*/ 2337 w 2665"/>
                <a:gd name="connsiteY466" fmla="*/ 2498 h 2674"/>
                <a:gd name="connsiteX467" fmla="*/ 2348 w 2665"/>
                <a:gd name="connsiteY467" fmla="*/ 2496 h 2674"/>
                <a:gd name="connsiteX468" fmla="*/ 2350 w 2665"/>
                <a:gd name="connsiteY468" fmla="*/ 2494 h 2674"/>
                <a:gd name="connsiteX469" fmla="*/ 2352 w 2665"/>
                <a:gd name="connsiteY469" fmla="*/ 2492 h 2674"/>
                <a:gd name="connsiteX470" fmla="*/ 2354 w 2665"/>
                <a:gd name="connsiteY470" fmla="*/ 2490 h 2674"/>
                <a:gd name="connsiteX471" fmla="*/ 2354 w 2665"/>
                <a:gd name="connsiteY471" fmla="*/ 2489 h 2674"/>
                <a:gd name="connsiteX472" fmla="*/ 2354 w 2665"/>
                <a:gd name="connsiteY472" fmla="*/ 2489 h 2674"/>
                <a:gd name="connsiteX473" fmla="*/ 2354 w 2665"/>
                <a:gd name="connsiteY473" fmla="*/ 2489 h 2674"/>
                <a:gd name="connsiteX474" fmla="*/ 2354 w 2665"/>
                <a:gd name="connsiteY474" fmla="*/ 2489 h 2674"/>
                <a:gd name="connsiteX475" fmla="*/ 2354 w 2665"/>
                <a:gd name="connsiteY475" fmla="*/ 2487 h 2674"/>
                <a:gd name="connsiteX476" fmla="*/ 2352 w 2665"/>
                <a:gd name="connsiteY476" fmla="*/ 2485 h 2674"/>
                <a:gd name="connsiteX477" fmla="*/ 2350 w 2665"/>
                <a:gd name="connsiteY477" fmla="*/ 2483 h 2674"/>
                <a:gd name="connsiteX478" fmla="*/ 2346 w 2665"/>
                <a:gd name="connsiteY478" fmla="*/ 2483 h 2674"/>
                <a:gd name="connsiteX479" fmla="*/ 2344 w 2665"/>
                <a:gd name="connsiteY479" fmla="*/ 2483 h 2674"/>
                <a:gd name="connsiteX480" fmla="*/ 2311 w 2665"/>
                <a:gd name="connsiteY480" fmla="*/ 2492 h 2674"/>
                <a:gd name="connsiteX481" fmla="*/ 2278 w 2665"/>
                <a:gd name="connsiteY481" fmla="*/ 2500 h 2674"/>
                <a:gd name="connsiteX482" fmla="*/ 2244 w 2665"/>
                <a:gd name="connsiteY482" fmla="*/ 2505 h 2674"/>
                <a:gd name="connsiteX483" fmla="*/ 2209 w 2665"/>
                <a:gd name="connsiteY483" fmla="*/ 2509 h 2674"/>
                <a:gd name="connsiteX484" fmla="*/ 2174 w 2665"/>
                <a:gd name="connsiteY484" fmla="*/ 2513 h 2674"/>
                <a:gd name="connsiteX485" fmla="*/ 2141 w 2665"/>
                <a:gd name="connsiteY485" fmla="*/ 2514 h 2674"/>
                <a:gd name="connsiteX486" fmla="*/ 2106 w 2665"/>
                <a:gd name="connsiteY486" fmla="*/ 2514 h 2674"/>
                <a:gd name="connsiteX487" fmla="*/ 2070 w 2665"/>
                <a:gd name="connsiteY487" fmla="*/ 2514 h 2674"/>
                <a:gd name="connsiteX488" fmla="*/ 2035 w 2665"/>
                <a:gd name="connsiteY488" fmla="*/ 2513 h 2674"/>
                <a:gd name="connsiteX489" fmla="*/ 1998 w 2665"/>
                <a:gd name="connsiteY489" fmla="*/ 2511 h 2674"/>
                <a:gd name="connsiteX490" fmla="*/ 1963 w 2665"/>
                <a:gd name="connsiteY490" fmla="*/ 2509 h 2674"/>
                <a:gd name="connsiteX491" fmla="*/ 1928 w 2665"/>
                <a:gd name="connsiteY491" fmla="*/ 2505 h 2674"/>
                <a:gd name="connsiteX492" fmla="*/ 1893 w 2665"/>
                <a:gd name="connsiteY492" fmla="*/ 2501 h 2674"/>
                <a:gd name="connsiteX493" fmla="*/ 1856 w 2665"/>
                <a:gd name="connsiteY493" fmla="*/ 2498 h 2674"/>
                <a:gd name="connsiteX494" fmla="*/ 1820 w 2665"/>
                <a:gd name="connsiteY494" fmla="*/ 2494 h 2674"/>
                <a:gd name="connsiteX495" fmla="*/ 1785 w 2665"/>
                <a:gd name="connsiteY495" fmla="*/ 2490 h 2674"/>
                <a:gd name="connsiteX496" fmla="*/ 1633 w 2665"/>
                <a:gd name="connsiteY496" fmla="*/ 2476 h 2674"/>
                <a:gd name="connsiteX497" fmla="*/ 1609 w 2665"/>
                <a:gd name="connsiteY497" fmla="*/ 2474 h 2674"/>
                <a:gd name="connsiteX498" fmla="*/ 1585 w 2665"/>
                <a:gd name="connsiteY498" fmla="*/ 2472 h 2674"/>
                <a:gd name="connsiteX499" fmla="*/ 1559 w 2665"/>
                <a:gd name="connsiteY499" fmla="*/ 2470 h 2674"/>
                <a:gd name="connsiteX500" fmla="*/ 1535 w 2665"/>
                <a:gd name="connsiteY500" fmla="*/ 2470 h 2674"/>
                <a:gd name="connsiteX501" fmla="*/ 1511 w 2665"/>
                <a:gd name="connsiteY501" fmla="*/ 2470 h 2674"/>
                <a:gd name="connsiteX502" fmla="*/ 1485 w 2665"/>
                <a:gd name="connsiteY502" fmla="*/ 2470 h 2674"/>
                <a:gd name="connsiteX503" fmla="*/ 1461 w 2665"/>
                <a:gd name="connsiteY503" fmla="*/ 2470 h 2674"/>
                <a:gd name="connsiteX504" fmla="*/ 1437 w 2665"/>
                <a:gd name="connsiteY504" fmla="*/ 2470 h 2674"/>
                <a:gd name="connsiteX505" fmla="*/ 2626 w 2665"/>
                <a:gd name="connsiteY505" fmla="*/ 2012 h 2674"/>
                <a:gd name="connsiteX506" fmla="*/ 2665 w 2665"/>
                <a:gd name="connsiteY506" fmla="*/ 1905 h 2674"/>
                <a:gd name="connsiteX507" fmla="*/ 2665 w 2665"/>
                <a:gd name="connsiteY507" fmla="*/ 1834 h 2674"/>
                <a:gd name="connsiteX508" fmla="*/ 2656 w 2665"/>
                <a:gd name="connsiteY508" fmla="*/ 1788 h 2674"/>
                <a:gd name="connsiteX509" fmla="*/ 2637 w 2665"/>
                <a:gd name="connsiteY509" fmla="*/ 1762 h 2674"/>
                <a:gd name="connsiteX510" fmla="*/ 2617 w 2665"/>
                <a:gd name="connsiteY510" fmla="*/ 1751 h 2674"/>
                <a:gd name="connsiteX511" fmla="*/ 2594 w 2665"/>
                <a:gd name="connsiteY511" fmla="*/ 1751 h 2674"/>
                <a:gd name="connsiteX512" fmla="*/ 2574 w 2665"/>
                <a:gd name="connsiteY512" fmla="*/ 1757 h 2674"/>
                <a:gd name="connsiteX513" fmla="*/ 2559 w 2665"/>
                <a:gd name="connsiteY513" fmla="*/ 1762 h 2674"/>
                <a:gd name="connsiteX514" fmla="*/ 2554 w 2665"/>
                <a:gd name="connsiteY514" fmla="*/ 1766 h 2674"/>
                <a:gd name="connsiteX515" fmla="*/ 2552 w 2665"/>
                <a:gd name="connsiteY515" fmla="*/ 1788 h 2674"/>
                <a:gd name="connsiteX516" fmla="*/ 2543 w 2665"/>
                <a:gd name="connsiteY516" fmla="*/ 1816 h 2674"/>
                <a:gd name="connsiteX517" fmla="*/ 2528 w 2665"/>
                <a:gd name="connsiteY517" fmla="*/ 1846 h 2674"/>
                <a:gd name="connsiteX518" fmla="*/ 2509 w 2665"/>
                <a:gd name="connsiteY518" fmla="*/ 1873 h 2674"/>
                <a:gd name="connsiteX519" fmla="*/ 2491 w 2665"/>
                <a:gd name="connsiteY519" fmla="*/ 1901 h 2674"/>
                <a:gd name="connsiteX520" fmla="*/ 2476 w 2665"/>
                <a:gd name="connsiteY520" fmla="*/ 1922 h 2674"/>
                <a:gd name="connsiteX521" fmla="*/ 2463 w 2665"/>
                <a:gd name="connsiteY521" fmla="*/ 1936 h 2674"/>
                <a:gd name="connsiteX522" fmla="*/ 2459 w 2665"/>
                <a:gd name="connsiteY522" fmla="*/ 1942 h 2674"/>
                <a:gd name="connsiteX523" fmla="*/ 1791 w 2665"/>
                <a:gd name="connsiteY523" fmla="*/ 2209 h 2674"/>
                <a:gd name="connsiteX524" fmla="*/ 1783 w 2665"/>
                <a:gd name="connsiteY524" fmla="*/ 2209 h 2674"/>
                <a:gd name="connsiteX525" fmla="*/ 1776 w 2665"/>
                <a:gd name="connsiteY525" fmla="*/ 2207 h 2674"/>
                <a:gd name="connsiteX526" fmla="*/ 1768 w 2665"/>
                <a:gd name="connsiteY526" fmla="*/ 2207 h 2674"/>
                <a:gd name="connsiteX527" fmla="*/ 1761 w 2665"/>
                <a:gd name="connsiteY527" fmla="*/ 2205 h 2674"/>
                <a:gd name="connsiteX528" fmla="*/ 1754 w 2665"/>
                <a:gd name="connsiteY528" fmla="*/ 2205 h 2674"/>
                <a:gd name="connsiteX529" fmla="*/ 1746 w 2665"/>
                <a:gd name="connsiteY529" fmla="*/ 2205 h 2674"/>
                <a:gd name="connsiteX530" fmla="*/ 1739 w 2665"/>
                <a:gd name="connsiteY530" fmla="*/ 2203 h 2674"/>
                <a:gd name="connsiteX531" fmla="*/ 1731 w 2665"/>
                <a:gd name="connsiteY531" fmla="*/ 2203 h 2674"/>
                <a:gd name="connsiteX532" fmla="*/ 1502 w 2665"/>
                <a:gd name="connsiteY532" fmla="*/ 1571 h 2674"/>
                <a:gd name="connsiteX533" fmla="*/ 944 w 2665"/>
                <a:gd name="connsiteY533" fmla="*/ 1531 h 2674"/>
                <a:gd name="connsiteX534" fmla="*/ 946 w 2665"/>
                <a:gd name="connsiteY534" fmla="*/ 1531 h 2674"/>
                <a:gd name="connsiteX535" fmla="*/ 948 w 2665"/>
                <a:gd name="connsiteY535" fmla="*/ 1529 h 2674"/>
                <a:gd name="connsiteX536" fmla="*/ 948 w 2665"/>
                <a:gd name="connsiteY536" fmla="*/ 1529 h 2674"/>
                <a:gd name="connsiteX537" fmla="*/ 948 w 2665"/>
                <a:gd name="connsiteY537" fmla="*/ 1529 h 2674"/>
                <a:gd name="connsiteX538" fmla="*/ 828 w 2665"/>
                <a:gd name="connsiteY538" fmla="*/ 1479 h 2674"/>
                <a:gd name="connsiteX539" fmla="*/ 868 w 2665"/>
                <a:gd name="connsiteY539" fmla="*/ 1318 h 2674"/>
                <a:gd name="connsiteX540" fmla="*/ 1398 w 2665"/>
                <a:gd name="connsiteY540" fmla="*/ 1388 h 2674"/>
                <a:gd name="connsiteX541" fmla="*/ 1511 w 2665"/>
                <a:gd name="connsiteY541" fmla="*/ 1368 h 2674"/>
                <a:gd name="connsiteX542" fmla="*/ 2006 w 2665"/>
                <a:gd name="connsiteY542" fmla="*/ 1275 h 2674"/>
                <a:gd name="connsiteX543" fmla="*/ 1756 w 2665"/>
                <a:gd name="connsiteY543" fmla="*/ 1249 h 2674"/>
                <a:gd name="connsiteX544" fmla="*/ 2221 w 2665"/>
                <a:gd name="connsiteY544" fmla="*/ 1250 h 2674"/>
                <a:gd name="connsiteX545" fmla="*/ 1688 w 2665"/>
                <a:gd name="connsiteY545" fmla="*/ 1227 h 2674"/>
                <a:gd name="connsiteX546" fmla="*/ 1738 w 2665"/>
                <a:gd name="connsiteY546" fmla="*/ 1221 h 2674"/>
                <a:gd name="connsiteX547" fmla="*/ 1672 w 2665"/>
                <a:gd name="connsiteY547" fmla="*/ 1216 h 2674"/>
                <a:gd name="connsiteX548" fmla="*/ 1729 w 2665"/>
                <a:gd name="connsiteY548" fmla="*/ 1197 h 2674"/>
                <a:gd name="connsiteX549" fmla="*/ 1618 w 2665"/>
                <a:gd name="connsiteY549" fmla="*/ 1195 h 2674"/>
                <a:gd name="connsiteX550" fmla="*/ 1729 w 2665"/>
                <a:gd name="connsiteY550" fmla="*/ 1211 h 2674"/>
                <a:gd name="connsiteX551" fmla="*/ 2393 w 2665"/>
                <a:gd name="connsiteY551" fmla="*/ 1230 h 2674"/>
                <a:gd name="connsiteX0" fmla="*/ 1989 w 2665"/>
                <a:gd name="connsiteY0" fmla="*/ 1179 h 2674"/>
                <a:gd name="connsiteX1" fmla="*/ 1999 w 2665"/>
                <a:gd name="connsiteY1" fmla="*/ 1185 h 2674"/>
                <a:gd name="connsiteX2" fmla="*/ 2489 w 2665"/>
                <a:gd name="connsiteY2" fmla="*/ 1249 h 2674"/>
                <a:gd name="connsiteX3" fmla="*/ 2054 w 2665"/>
                <a:gd name="connsiteY3" fmla="*/ 1240 h 2674"/>
                <a:gd name="connsiteX4" fmla="*/ 1863 w 2665"/>
                <a:gd name="connsiteY4" fmla="*/ 1240 h 2674"/>
                <a:gd name="connsiteX5" fmla="*/ 1737 w 2665"/>
                <a:gd name="connsiteY5" fmla="*/ 1246 h 2674"/>
                <a:gd name="connsiteX6" fmla="*/ 1753 w 2665"/>
                <a:gd name="connsiteY6" fmla="*/ 1246 h 2674"/>
                <a:gd name="connsiteX7" fmla="*/ 1631 w 2665"/>
                <a:gd name="connsiteY7" fmla="*/ 1266 h 2674"/>
                <a:gd name="connsiteX8" fmla="*/ 1624 w 2665"/>
                <a:gd name="connsiteY8" fmla="*/ 1260 h 2674"/>
                <a:gd name="connsiteX9" fmla="*/ 1617 w 2665"/>
                <a:gd name="connsiteY9" fmla="*/ 1255 h 2674"/>
                <a:gd name="connsiteX10" fmla="*/ 1605 w 2665"/>
                <a:gd name="connsiteY10" fmla="*/ 1253 h 2674"/>
                <a:gd name="connsiteX11" fmla="*/ 1594 w 2665"/>
                <a:gd name="connsiteY11" fmla="*/ 1251 h 2674"/>
                <a:gd name="connsiteX12" fmla="*/ 1591 w 2665"/>
                <a:gd name="connsiteY12" fmla="*/ 1251 h 2674"/>
                <a:gd name="connsiteX13" fmla="*/ 1587 w 2665"/>
                <a:gd name="connsiteY13" fmla="*/ 1251 h 2674"/>
                <a:gd name="connsiteX14" fmla="*/ 1583 w 2665"/>
                <a:gd name="connsiteY14" fmla="*/ 1251 h 2674"/>
                <a:gd name="connsiteX15" fmla="*/ 1580 w 2665"/>
                <a:gd name="connsiteY15" fmla="*/ 1253 h 2674"/>
                <a:gd name="connsiteX16" fmla="*/ 1528 w 2665"/>
                <a:gd name="connsiteY16" fmla="*/ 1238 h 2674"/>
                <a:gd name="connsiteX17" fmla="*/ 1524 w 2665"/>
                <a:gd name="connsiteY17" fmla="*/ 1217 h 2674"/>
                <a:gd name="connsiteX18" fmla="*/ 1515 w 2665"/>
                <a:gd name="connsiteY18" fmla="*/ 1199 h 2674"/>
                <a:gd name="connsiteX19" fmla="*/ 1500 w 2665"/>
                <a:gd name="connsiteY19" fmla="*/ 1188 h 2674"/>
                <a:gd name="connsiteX20" fmla="*/ 1483 w 2665"/>
                <a:gd name="connsiteY20" fmla="*/ 1184 h 2674"/>
                <a:gd name="connsiteX21" fmla="*/ 1468 w 2665"/>
                <a:gd name="connsiteY21" fmla="*/ 1188 h 2674"/>
                <a:gd name="connsiteX22" fmla="*/ 1455 w 2665"/>
                <a:gd name="connsiteY22" fmla="*/ 1195 h 2674"/>
                <a:gd name="connsiteX23" fmla="*/ 1446 w 2665"/>
                <a:gd name="connsiteY23" fmla="*/ 1208 h 2674"/>
                <a:gd name="connsiteX24" fmla="*/ 1441 w 2665"/>
                <a:gd name="connsiteY24" fmla="*/ 1223 h 2674"/>
                <a:gd name="connsiteX25" fmla="*/ 1431 w 2665"/>
                <a:gd name="connsiteY25" fmla="*/ 1225 h 2674"/>
                <a:gd name="connsiteX26" fmla="*/ 1407 w 2665"/>
                <a:gd name="connsiteY26" fmla="*/ 1227 h 2674"/>
                <a:gd name="connsiteX27" fmla="*/ 1389 w 2665"/>
                <a:gd name="connsiteY27" fmla="*/ 1229 h 2674"/>
                <a:gd name="connsiteX28" fmla="*/ 1376 w 2665"/>
                <a:gd name="connsiteY28" fmla="*/ 1232 h 2674"/>
                <a:gd name="connsiteX29" fmla="*/ 1367 w 2665"/>
                <a:gd name="connsiteY29" fmla="*/ 1236 h 2674"/>
                <a:gd name="connsiteX30" fmla="*/ 1359 w 2665"/>
                <a:gd name="connsiteY30" fmla="*/ 1238 h 2674"/>
                <a:gd name="connsiteX31" fmla="*/ 1355 w 2665"/>
                <a:gd name="connsiteY31" fmla="*/ 1242 h 2674"/>
                <a:gd name="connsiteX32" fmla="*/ 1354 w 2665"/>
                <a:gd name="connsiteY32" fmla="*/ 1245 h 2674"/>
                <a:gd name="connsiteX33" fmla="*/ 1352 w 2665"/>
                <a:gd name="connsiteY33" fmla="*/ 1247 h 2674"/>
                <a:gd name="connsiteX34" fmla="*/ 1348 w 2665"/>
                <a:gd name="connsiteY34" fmla="*/ 1253 h 2674"/>
                <a:gd name="connsiteX35" fmla="*/ 1346 w 2665"/>
                <a:gd name="connsiteY35" fmla="*/ 1264 h 2674"/>
                <a:gd name="connsiteX36" fmla="*/ 1342 w 2665"/>
                <a:gd name="connsiteY36" fmla="*/ 1275 h 2674"/>
                <a:gd name="connsiteX37" fmla="*/ 1339 w 2665"/>
                <a:gd name="connsiteY37" fmla="*/ 1286 h 2674"/>
                <a:gd name="connsiteX38" fmla="*/ 1330 w 2665"/>
                <a:gd name="connsiteY38" fmla="*/ 1282 h 2674"/>
                <a:gd name="connsiteX39" fmla="*/ 1311 w 2665"/>
                <a:gd name="connsiteY39" fmla="*/ 1279 h 2674"/>
                <a:gd name="connsiteX40" fmla="*/ 1285 w 2665"/>
                <a:gd name="connsiteY40" fmla="*/ 1271 h 2674"/>
                <a:gd name="connsiteX41" fmla="*/ 1254 w 2665"/>
                <a:gd name="connsiteY41" fmla="*/ 1262 h 2674"/>
                <a:gd name="connsiteX42" fmla="*/ 1218 w 2665"/>
                <a:gd name="connsiteY42" fmla="*/ 1253 h 2674"/>
                <a:gd name="connsiteX43" fmla="*/ 1176 w 2665"/>
                <a:gd name="connsiteY43" fmla="*/ 1240 h 2674"/>
                <a:gd name="connsiteX44" fmla="*/ 1131 w 2665"/>
                <a:gd name="connsiteY44" fmla="*/ 1227 h 2674"/>
                <a:gd name="connsiteX45" fmla="*/ 1085 w 2665"/>
                <a:gd name="connsiteY45" fmla="*/ 1214 h 2674"/>
                <a:gd name="connsiteX46" fmla="*/ 1035 w 2665"/>
                <a:gd name="connsiteY46" fmla="*/ 1201 h 2674"/>
                <a:gd name="connsiteX47" fmla="*/ 985 w 2665"/>
                <a:gd name="connsiteY47" fmla="*/ 1186 h 2674"/>
                <a:gd name="connsiteX48" fmla="*/ 933 w 2665"/>
                <a:gd name="connsiteY48" fmla="*/ 1171 h 2674"/>
                <a:gd name="connsiteX49" fmla="*/ 883 w 2665"/>
                <a:gd name="connsiteY49" fmla="*/ 1158 h 2674"/>
                <a:gd name="connsiteX50" fmla="*/ 835 w 2665"/>
                <a:gd name="connsiteY50" fmla="*/ 1143 h 2674"/>
                <a:gd name="connsiteX51" fmla="*/ 789 w 2665"/>
                <a:gd name="connsiteY51" fmla="*/ 1130 h 2674"/>
                <a:gd name="connsiteX52" fmla="*/ 746 w 2665"/>
                <a:gd name="connsiteY52" fmla="*/ 1117 h 2674"/>
                <a:gd name="connsiteX53" fmla="*/ 707 w 2665"/>
                <a:gd name="connsiteY53" fmla="*/ 1106 h 2674"/>
                <a:gd name="connsiteX54" fmla="*/ 754 w 2665"/>
                <a:gd name="connsiteY54" fmla="*/ 1104 h 2674"/>
                <a:gd name="connsiteX55" fmla="*/ 704 w 2665"/>
                <a:gd name="connsiteY55" fmla="*/ 1067 h 2674"/>
                <a:gd name="connsiteX56" fmla="*/ 744 w 2665"/>
                <a:gd name="connsiteY56" fmla="*/ 927 h 2674"/>
                <a:gd name="connsiteX57" fmla="*/ 761 w 2665"/>
                <a:gd name="connsiteY57" fmla="*/ 925 h 2674"/>
                <a:gd name="connsiteX58" fmla="*/ 776 w 2665"/>
                <a:gd name="connsiteY58" fmla="*/ 919 h 2674"/>
                <a:gd name="connsiteX59" fmla="*/ 791 w 2665"/>
                <a:gd name="connsiteY59" fmla="*/ 914 h 2674"/>
                <a:gd name="connsiteX60" fmla="*/ 804 w 2665"/>
                <a:gd name="connsiteY60" fmla="*/ 903 h 2674"/>
                <a:gd name="connsiteX61" fmla="*/ 815 w 2665"/>
                <a:gd name="connsiteY61" fmla="*/ 891 h 2674"/>
                <a:gd name="connsiteX62" fmla="*/ 826 w 2665"/>
                <a:gd name="connsiteY62" fmla="*/ 878 h 2674"/>
                <a:gd name="connsiteX63" fmla="*/ 837 w 2665"/>
                <a:gd name="connsiteY63" fmla="*/ 864 h 2674"/>
                <a:gd name="connsiteX64" fmla="*/ 846 w 2665"/>
                <a:gd name="connsiteY64" fmla="*/ 847 h 2674"/>
                <a:gd name="connsiteX65" fmla="*/ 852 w 2665"/>
                <a:gd name="connsiteY65" fmla="*/ 847 h 2674"/>
                <a:gd name="connsiteX66" fmla="*/ 857 w 2665"/>
                <a:gd name="connsiteY66" fmla="*/ 845 h 2674"/>
                <a:gd name="connsiteX67" fmla="*/ 863 w 2665"/>
                <a:gd name="connsiteY67" fmla="*/ 845 h 2674"/>
                <a:gd name="connsiteX68" fmla="*/ 868 w 2665"/>
                <a:gd name="connsiteY68" fmla="*/ 843 h 2674"/>
                <a:gd name="connsiteX69" fmla="*/ 870 w 2665"/>
                <a:gd name="connsiteY69" fmla="*/ 845 h 2674"/>
                <a:gd name="connsiteX70" fmla="*/ 872 w 2665"/>
                <a:gd name="connsiteY70" fmla="*/ 845 h 2674"/>
                <a:gd name="connsiteX71" fmla="*/ 874 w 2665"/>
                <a:gd name="connsiteY71" fmla="*/ 847 h 2674"/>
                <a:gd name="connsiteX72" fmla="*/ 876 w 2665"/>
                <a:gd name="connsiteY72" fmla="*/ 849 h 2674"/>
                <a:gd name="connsiteX73" fmla="*/ 917 w 2665"/>
                <a:gd name="connsiteY73" fmla="*/ 856 h 2674"/>
                <a:gd name="connsiteX74" fmla="*/ 955 w 2665"/>
                <a:gd name="connsiteY74" fmla="*/ 851 h 2674"/>
                <a:gd name="connsiteX75" fmla="*/ 991 w 2665"/>
                <a:gd name="connsiteY75" fmla="*/ 832 h 2674"/>
                <a:gd name="connsiteX76" fmla="*/ 1020 w 2665"/>
                <a:gd name="connsiteY76" fmla="*/ 804 h 2674"/>
                <a:gd name="connsiteX77" fmla="*/ 1046 w 2665"/>
                <a:gd name="connsiteY77" fmla="*/ 771 h 2674"/>
                <a:gd name="connsiteX78" fmla="*/ 1068 w 2665"/>
                <a:gd name="connsiteY78" fmla="*/ 732 h 2674"/>
                <a:gd name="connsiteX79" fmla="*/ 1085 w 2665"/>
                <a:gd name="connsiteY79" fmla="*/ 691 h 2674"/>
                <a:gd name="connsiteX80" fmla="*/ 1098 w 2665"/>
                <a:gd name="connsiteY80" fmla="*/ 651 h 2674"/>
                <a:gd name="connsiteX81" fmla="*/ 1104 w 2665"/>
                <a:gd name="connsiteY81" fmla="*/ 597 h 2674"/>
                <a:gd name="connsiteX82" fmla="*/ 1092 w 2665"/>
                <a:gd name="connsiteY82" fmla="*/ 545 h 2674"/>
                <a:gd name="connsiteX83" fmla="*/ 1072 w 2665"/>
                <a:gd name="connsiteY83" fmla="*/ 497 h 2674"/>
                <a:gd name="connsiteX84" fmla="*/ 1042 w 2665"/>
                <a:gd name="connsiteY84" fmla="*/ 449 h 2674"/>
                <a:gd name="connsiteX85" fmla="*/ 1009 w 2665"/>
                <a:gd name="connsiteY85" fmla="*/ 404 h 2674"/>
                <a:gd name="connsiteX86" fmla="*/ 974 w 2665"/>
                <a:gd name="connsiteY86" fmla="*/ 360 h 2674"/>
                <a:gd name="connsiteX87" fmla="*/ 942 w 2665"/>
                <a:gd name="connsiteY87" fmla="*/ 317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4 h 2674"/>
                <a:gd name="connsiteX92" fmla="*/ 915 w 2665"/>
                <a:gd name="connsiteY92" fmla="*/ 273 h 2674"/>
                <a:gd name="connsiteX93" fmla="*/ 922 w 2665"/>
                <a:gd name="connsiteY93" fmla="*/ 274 h 2674"/>
                <a:gd name="connsiteX94" fmla="*/ 928 w 2665"/>
                <a:gd name="connsiteY94" fmla="*/ 276 h 2674"/>
                <a:gd name="connsiteX95" fmla="*/ 931 w 2665"/>
                <a:gd name="connsiteY95" fmla="*/ 280 h 2674"/>
                <a:gd name="connsiteX96" fmla="*/ 935 w 2665"/>
                <a:gd name="connsiteY96" fmla="*/ 284 h 2674"/>
                <a:gd name="connsiteX97" fmla="*/ 941 w 2665"/>
                <a:gd name="connsiteY97" fmla="*/ 289 h 2674"/>
                <a:gd name="connsiteX98" fmla="*/ 952 w 2665"/>
                <a:gd name="connsiteY98" fmla="*/ 295 h 2674"/>
                <a:gd name="connsiteX99" fmla="*/ 965 w 2665"/>
                <a:gd name="connsiteY99" fmla="*/ 300 h 2674"/>
                <a:gd name="connsiteX100" fmla="*/ 978 w 2665"/>
                <a:gd name="connsiteY100" fmla="*/ 306 h 2674"/>
                <a:gd name="connsiteX101" fmla="*/ 992 w 2665"/>
                <a:gd name="connsiteY101" fmla="*/ 319 h 2674"/>
                <a:gd name="connsiteX102" fmla="*/ 1011 w 2665"/>
                <a:gd name="connsiteY102" fmla="*/ 330 h 2674"/>
                <a:gd name="connsiteX103" fmla="*/ 1024 w 2665"/>
                <a:gd name="connsiteY103" fmla="*/ 334 h 2674"/>
                <a:gd name="connsiteX104" fmla="*/ 1029 w 2665"/>
                <a:gd name="connsiteY104" fmla="*/ 332 h 2674"/>
                <a:gd name="connsiteX105" fmla="*/ 1024 w 2665"/>
                <a:gd name="connsiteY105" fmla="*/ 280 h 2674"/>
                <a:gd name="connsiteX106" fmla="*/ 1015 w 2665"/>
                <a:gd name="connsiteY106" fmla="*/ 230 h 2674"/>
                <a:gd name="connsiteX107" fmla="*/ 998 w 2665"/>
                <a:gd name="connsiteY107" fmla="*/ 184 h 2674"/>
                <a:gd name="connsiteX108" fmla="*/ 978 w 2665"/>
                <a:gd name="connsiteY108" fmla="*/ 139 h 2674"/>
                <a:gd name="connsiteX109" fmla="*/ 950 w 2665"/>
                <a:gd name="connsiteY109" fmla="*/ 100 h 2674"/>
                <a:gd name="connsiteX110" fmla="*/ 917 w 2665"/>
                <a:gd name="connsiteY110" fmla="*/ 65 h 2674"/>
                <a:gd name="connsiteX111" fmla="*/ 874 w 2665"/>
                <a:gd name="connsiteY111" fmla="*/ 37 h 2674"/>
                <a:gd name="connsiteX112" fmla="*/ 822 w 2665"/>
                <a:gd name="connsiteY112" fmla="*/ 17 h 2674"/>
                <a:gd name="connsiteX113" fmla="*/ 800 w 2665"/>
                <a:gd name="connsiteY113" fmla="*/ 11 h 2674"/>
                <a:gd name="connsiteX114" fmla="*/ 778 w 2665"/>
                <a:gd name="connsiteY114" fmla="*/ 6 h 2674"/>
                <a:gd name="connsiteX115" fmla="*/ 752 w 2665"/>
                <a:gd name="connsiteY115" fmla="*/ 4 h 2674"/>
                <a:gd name="connsiteX116" fmla="*/ 728 w 2665"/>
                <a:gd name="connsiteY116" fmla="*/ 2 h 2674"/>
                <a:gd name="connsiteX117" fmla="*/ 702 w 2665"/>
                <a:gd name="connsiteY117" fmla="*/ 0 h 2674"/>
                <a:gd name="connsiteX118" fmla="*/ 676 w 2665"/>
                <a:gd name="connsiteY118" fmla="*/ 2 h 2674"/>
                <a:gd name="connsiteX119" fmla="*/ 650 w 2665"/>
                <a:gd name="connsiteY119" fmla="*/ 4 h 2674"/>
                <a:gd name="connsiteX120" fmla="*/ 624 w 2665"/>
                <a:gd name="connsiteY120" fmla="*/ 9 h 2674"/>
                <a:gd name="connsiteX121" fmla="*/ 598 w 2665"/>
                <a:gd name="connsiteY121" fmla="*/ 15 h 2674"/>
                <a:gd name="connsiteX122" fmla="*/ 574 w 2665"/>
                <a:gd name="connsiteY122" fmla="*/ 22 h 2674"/>
                <a:gd name="connsiteX123" fmla="*/ 550 w 2665"/>
                <a:gd name="connsiteY123" fmla="*/ 32 h 2674"/>
                <a:gd name="connsiteX124" fmla="*/ 528 w 2665"/>
                <a:gd name="connsiteY124" fmla="*/ 43 h 2674"/>
                <a:gd name="connsiteX125" fmla="*/ 507 w 2665"/>
                <a:gd name="connsiteY125" fmla="*/ 56 h 2674"/>
                <a:gd name="connsiteX126" fmla="*/ 489 w 2665"/>
                <a:gd name="connsiteY126" fmla="*/ 69 h 2674"/>
                <a:gd name="connsiteX127" fmla="*/ 472 w 2665"/>
                <a:gd name="connsiteY127" fmla="*/ 85 h 2674"/>
                <a:gd name="connsiteX128" fmla="*/ 457 w 2665"/>
                <a:gd name="connsiteY128" fmla="*/ 104 h 2674"/>
                <a:gd name="connsiteX129" fmla="*/ 450 w 2665"/>
                <a:gd name="connsiteY129" fmla="*/ 100 h 2674"/>
                <a:gd name="connsiteX130" fmla="*/ 444 w 2665"/>
                <a:gd name="connsiteY130" fmla="*/ 98 h 2674"/>
                <a:gd name="connsiteX131" fmla="*/ 437 w 2665"/>
                <a:gd name="connsiteY131" fmla="*/ 97 h 2674"/>
                <a:gd name="connsiteX132" fmla="*/ 431 w 2665"/>
                <a:gd name="connsiteY132" fmla="*/ 98 h 2674"/>
                <a:gd name="connsiteX133" fmla="*/ 365 w 2665"/>
                <a:gd name="connsiteY133" fmla="*/ 148 h 2674"/>
                <a:gd name="connsiteX134" fmla="*/ 316 w 2665"/>
                <a:gd name="connsiteY134" fmla="*/ 211 h 2674"/>
                <a:gd name="connsiteX135" fmla="*/ 281 w 2665"/>
                <a:gd name="connsiteY135" fmla="*/ 284 h 2674"/>
                <a:gd name="connsiteX136" fmla="*/ 261 w 2665"/>
                <a:gd name="connsiteY136" fmla="*/ 361 h 2674"/>
                <a:gd name="connsiteX137" fmla="*/ 252 w 2665"/>
                <a:gd name="connsiteY137" fmla="*/ 445 h 2674"/>
                <a:gd name="connsiteX138" fmla="*/ 253 w 2665"/>
                <a:gd name="connsiteY138" fmla="*/ 528 h 2674"/>
                <a:gd name="connsiteX139" fmla="*/ 265 w 2665"/>
                <a:gd name="connsiteY139" fmla="*/ 610 h 2674"/>
                <a:gd name="connsiteX140" fmla="*/ 283 w 2665"/>
                <a:gd name="connsiteY140" fmla="*/ 686 h 2674"/>
                <a:gd name="connsiteX141" fmla="*/ 291 w 2665"/>
                <a:gd name="connsiteY141" fmla="*/ 708 h 2674"/>
                <a:gd name="connsiteX142" fmla="*/ 300 w 2665"/>
                <a:gd name="connsiteY142" fmla="*/ 730 h 2674"/>
                <a:gd name="connsiteX143" fmla="*/ 309 w 2665"/>
                <a:gd name="connsiteY143" fmla="*/ 751 h 2674"/>
                <a:gd name="connsiteX144" fmla="*/ 322 w 2665"/>
                <a:gd name="connsiteY144" fmla="*/ 771 h 2674"/>
                <a:gd name="connsiteX145" fmla="*/ 337 w 2665"/>
                <a:gd name="connsiteY145" fmla="*/ 789 h 2674"/>
                <a:gd name="connsiteX146" fmla="*/ 353 w 2665"/>
                <a:gd name="connsiteY146" fmla="*/ 804 h 2674"/>
                <a:gd name="connsiteX147" fmla="*/ 372 w 2665"/>
                <a:gd name="connsiteY147" fmla="*/ 819 h 2674"/>
                <a:gd name="connsiteX148" fmla="*/ 392 w 2665"/>
                <a:gd name="connsiteY148" fmla="*/ 830 h 2674"/>
                <a:gd name="connsiteX149" fmla="*/ 415 w 2665"/>
                <a:gd name="connsiteY149" fmla="*/ 840 h 2674"/>
                <a:gd name="connsiteX150" fmla="*/ 441 w 2665"/>
                <a:gd name="connsiteY150" fmla="*/ 845 h 2674"/>
                <a:gd name="connsiteX151" fmla="*/ 466 w 2665"/>
                <a:gd name="connsiteY151" fmla="*/ 849 h 2674"/>
                <a:gd name="connsiteX152" fmla="*/ 492 w 2665"/>
                <a:gd name="connsiteY152" fmla="*/ 851 h 2674"/>
                <a:gd name="connsiteX153" fmla="*/ 518 w 2665"/>
                <a:gd name="connsiteY153" fmla="*/ 849 h 2674"/>
                <a:gd name="connsiteX154" fmla="*/ 544 w 2665"/>
                <a:gd name="connsiteY154" fmla="*/ 845 h 2674"/>
                <a:gd name="connsiteX155" fmla="*/ 570 w 2665"/>
                <a:gd name="connsiteY155" fmla="*/ 838 h 2674"/>
                <a:gd name="connsiteX156" fmla="*/ 592 w 2665"/>
                <a:gd name="connsiteY156" fmla="*/ 827 h 2674"/>
                <a:gd name="connsiteX157" fmla="*/ 596 w 2665"/>
                <a:gd name="connsiteY157" fmla="*/ 828 h 2674"/>
                <a:gd name="connsiteX158" fmla="*/ 598 w 2665"/>
                <a:gd name="connsiteY158" fmla="*/ 828 h 2674"/>
                <a:gd name="connsiteX159" fmla="*/ 602 w 2665"/>
                <a:gd name="connsiteY159" fmla="*/ 828 h 2674"/>
                <a:gd name="connsiteX160" fmla="*/ 605 w 2665"/>
                <a:gd name="connsiteY160" fmla="*/ 830 h 2674"/>
                <a:gd name="connsiteX161" fmla="*/ 600 w 2665"/>
                <a:gd name="connsiteY161" fmla="*/ 888 h 2674"/>
                <a:gd name="connsiteX162" fmla="*/ 596 w 2665"/>
                <a:gd name="connsiteY162" fmla="*/ 947 h 2674"/>
                <a:gd name="connsiteX163" fmla="*/ 592 w 2665"/>
                <a:gd name="connsiteY163" fmla="*/ 1010 h 2674"/>
                <a:gd name="connsiteX164" fmla="*/ 589 w 2665"/>
                <a:gd name="connsiteY164" fmla="*/ 1077 h 2674"/>
                <a:gd name="connsiteX165" fmla="*/ 589 w 2665"/>
                <a:gd name="connsiteY165" fmla="*/ 1079 h 2674"/>
                <a:gd name="connsiteX166" fmla="*/ 589 w 2665"/>
                <a:gd name="connsiteY166" fmla="*/ 1079 h 2674"/>
                <a:gd name="connsiteX167" fmla="*/ 589 w 2665"/>
                <a:gd name="connsiteY167" fmla="*/ 1080 h 2674"/>
                <a:gd name="connsiteX168" fmla="*/ 591 w 2665"/>
                <a:gd name="connsiteY168" fmla="*/ 1082 h 2674"/>
                <a:gd name="connsiteX169" fmla="*/ 578 w 2665"/>
                <a:gd name="connsiteY169" fmla="*/ 1088 h 2674"/>
                <a:gd name="connsiteX170" fmla="*/ 559 w 2665"/>
                <a:gd name="connsiteY170" fmla="*/ 1097 h 2674"/>
                <a:gd name="connsiteX171" fmla="*/ 537 w 2665"/>
                <a:gd name="connsiteY171" fmla="*/ 1108 h 2674"/>
                <a:gd name="connsiteX172" fmla="*/ 513 w 2665"/>
                <a:gd name="connsiteY172" fmla="*/ 1123 h 2674"/>
                <a:gd name="connsiteX173" fmla="*/ 491 w 2665"/>
                <a:gd name="connsiteY173" fmla="*/ 1140 h 2674"/>
                <a:gd name="connsiteX174" fmla="*/ 472 w 2665"/>
                <a:gd name="connsiteY174" fmla="*/ 1156 h 2674"/>
                <a:gd name="connsiteX175" fmla="*/ 461 w 2665"/>
                <a:gd name="connsiteY175" fmla="*/ 1177 h 2674"/>
                <a:gd name="connsiteX176" fmla="*/ 455 w 2665"/>
                <a:gd name="connsiteY176" fmla="*/ 1199 h 2674"/>
                <a:gd name="connsiteX177" fmla="*/ 457 w 2665"/>
                <a:gd name="connsiteY177" fmla="*/ 1208 h 2674"/>
                <a:gd name="connsiteX178" fmla="*/ 461 w 2665"/>
                <a:gd name="connsiteY178" fmla="*/ 1217 h 2674"/>
                <a:gd name="connsiteX179" fmla="*/ 468 w 2665"/>
                <a:gd name="connsiteY179" fmla="*/ 1229 h 2674"/>
                <a:gd name="connsiteX180" fmla="*/ 478 w 2665"/>
                <a:gd name="connsiteY180" fmla="*/ 1238 h 2674"/>
                <a:gd name="connsiteX181" fmla="*/ 494 w 2665"/>
                <a:gd name="connsiteY181" fmla="*/ 1368 h 2674"/>
                <a:gd name="connsiteX182" fmla="*/ 522 w 2665"/>
                <a:gd name="connsiteY182" fmla="*/ 1479 h 2674"/>
                <a:gd name="connsiteX183" fmla="*/ 555 w 2665"/>
                <a:gd name="connsiteY183" fmla="*/ 1571 h 2674"/>
                <a:gd name="connsiteX184" fmla="*/ 594 w 2665"/>
                <a:gd name="connsiteY184" fmla="*/ 1647 h 2674"/>
                <a:gd name="connsiteX185" fmla="*/ 637 w 2665"/>
                <a:gd name="connsiteY185" fmla="*/ 1708 h 2674"/>
                <a:gd name="connsiteX186" fmla="*/ 679 w 2665"/>
                <a:gd name="connsiteY186" fmla="*/ 1755 h 2674"/>
                <a:gd name="connsiteX187" fmla="*/ 720 w 2665"/>
                <a:gd name="connsiteY187" fmla="*/ 1790 h 2674"/>
                <a:gd name="connsiteX188" fmla="*/ 755 w 2665"/>
                <a:gd name="connsiteY188" fmla="*/ 1814 h 2674"/>
                <a:gd name="connsiteX189" fmla="*/ 765 w 2665"/>
                <a:gd name="connsiteY189" fmla="*/ 1822 h 2674"/>
                <a:gd name="connsiteX190" fmla="*/ 776 w 2665"/>
                <a:gd name="connsiteY190" fmla="*/ 1827 h 2674"/>
                <a:gd name="connsiteX191" fmla="*/ 791 w 2665"/>
                <a:gd name="connsiteY191" fmla="*/ 1834 h 2674"/>
                <a:gd name="connsiteX192" fmla="*/ 805 w 2665"/>
                <a:gd name="connsiteY192" fmla="*/ 1842 h 2674"/>
                <a:gd name="connsiteX193" fmla="*/ 824 w 2665"/>
                <a:gd name="connsiteY193" fmla="*/ 1847 h 2674"/>
                <a:gd name="connsiteX194" fmla="*/ 844 w 2665"/>
                <a:gd name="connsiteY194" fmla="*/ 1853 h 2674"/>
                <a:gd name="connsiteX195" fmla="*/ 868 w 2665"/>
                <a:gd name="connsiteY195" fmla="*/ 1859 h 2674"/>
                <a:gd name="connsiteX196" fmla="*/ 892 w 2665"/>
                <a:gd name="connsiteY196" fmla="*/ 1862 h 2674"/>
                <a:gd name="connsiteX197" fmla="*/ 920 w 2665"/>
                <a:gd name="connsiteY197" fmla="*/ 1866 h 2674"/>
                <a:gd name="connsiteX198" fmla="*/ 952 w 2665"/>
                <a:gd name="connsiteY198" fmla="*/ 1866 h 2674"/>
                <a:gd name="connsiteX199" fmla="*/ 985 w 2665"/>
                <a:gd name="connsiteY199" fmla="*/ 1866 h 2674"/>
                <a:gd name="connsiteX200" fmla="*/ 1022 w 2665"/>
                <a:gd name="connsiteY200" fmla="*/ 1864 h 2674"/>
                <a:gd name="connsiteX201" fmla="*/ 1061 w 2665"/>
                <a:gd name="connsiteY201" fmla="*/ 1859 h 2674"/>
                <a:gd name="connsiteX202" fmla="*/ 1105 w 2665"/>
                <a:gd name="connsiteY202" fmla="*/ 1851 h 2674"/>
                <a:gd name="connsiteX203" fmla="*/ 1150 w 2665"/>
                <a:gd name="connsiteY203" fmla="*/ 1840 h 2674"/>
                <a:gd name="connsiteX204" fmla="*/ 1200 w 2665"/>
                <a:gd name="connsiteY204" fmla="*/ 1827 h 2674"/>
                <a:gd name="connsiteX205" fmla="*/ 1257 w 2665"/>
                <a:gd name="connsiteY205" fmla="*/ 1873 h 2674"/>
                <a:gd name="connsiteX206" fmla="*/ 1287 w 2665"/>
                <a:gd name="connsiteY206" fmla="*/ 1918 h 2674"/>
                <a:gd name="connsiteX207" fmla="*/ 1322 w 2665"/>
                <a:gd name="connsiteY207" fmla="*/ 1972 h 2674"/>
                <a:gd name="connsiteX208" fmla="*/ 1359 w 2665"/>
                <a:gd name="connsiteY208" fmla="*/ 2027 h 2674"/>
                <a:gd name="connsiteX209" fmla="*/ 1396 w 2665"/>
                <a:gd name="connsiteY209" fmla="*/ 2083 h 2674"/>
                <a:gd name="connsiteX210" fmla="*/ 1430 w 2665"/>
                <a:gd name="connsiteY210" fmla="*/ 2133 h 2674"/>
                <a:gd name="connsiteX211" fmla="*/ 1457 w 2665"/>
                <a:gd name="connsiteY211" fmla="*/ 2175 h 2674"/>
                <a:gd name="connsiteX212" fmla="*/ 1478 w 2665"/>
                <a:gd name="connsiteY212" fmla="*/ 2203 h 2674"/>
                <a:gd name="connsiteX213" fmla="*/ 1485 w 2665"/>
                <a:gd name="connsiteY213" fmla="*/ 2214 h 2674"/>
                <a:gd name="connsiteX214" fmla="*/ 1489 w 2665"/>
                <a:gd name="connsiteY214" fmla="*/ 2225 h 2674"/>
                <a:gd name="connsiteX215" fmla="*/ 1496 w 2665"/>
                <a:gd name="connsiteY215" fmla="*/ 2250 h 2674"/>
                <a:gd name="connsiteX216" fmla="*/ 1507 w 2665"/>
                <a:gd name="connsiteY216" fmla="*/ 2283 h 2674"/>
                <a:gd name="connsiteX217" fmla="*/ 1520 w 2665"/>
                <a:gd name="connsiteY217" fmla="*/ 2318 h 2674"/>
                <a:gd name="connsiteX218" fmla="*/ 1122 w 2665"/>
                <a:gd name="connsiteY218" fmla="*/ 2477 h 2674"/>
                <a:gd name="connsiteX219" fmla="*/ 1098 w 2665"/>
                <a:gd name="connsiteY219" fmla="*/ 2470 h 2674"/>
                <a:gd name="connsiteX220" fmla="*/ 1076 w 2665"/>
                <a:gd name="connsiteY220" fmla="*/ 2459 h 2674"/>
                <a:gd name="connsiteX221" fmla="*/ 1054 w 2665"/>
                <a:gd name="connsiteY221" fmla="*/ 2446 h 2674"/>
                <a:gd name="connsiteX222" fmla="*/ 1031 w 2665"/>
                <a:gd name="connsiteY222" fmla="*/ 2431 h 2674"/>
                <a:gd name="connsiteX223" fmla="*/ 1009 w 2665"/>
                <a:gd name="connsiteY223" fmla="*/ 2416 h 2674"/>
                <a:gd name="connsiteX224" fmla="*/ 987 w 2665"/>
                <a:gd name="connsiteY224" fmla="*/ 2400 h 2674"/>
                <a:gd name="connsiteX225" fmla="*/ 965 w 2665"/>
                <a:gd name="connsiteY225" fmla="*/ 2383 h 2674"/>
                <a:gd name="connsiteX226" fmla="*/ 944 w 2665"/>
                <a:gd name="connsiteY226" fmla="*/ 2366 h 2674"/>
                <a:gd name="connsiteX227" fmla="*/ 935 w 2665"/>
                <a:gd name="connsiteY227" fmla="*/ 2359 h 2674"/>
                <a:gd name="connsiteX228" fmla="*/ 926 w 2665"/>
                <a:gd name="connsiteY228" fmla="*/ 2351 h 2674"/>
                <a:gd name="connsiteX229" fmla="*/ 915 w 2665"/>
                <a:gd name="connsiteY229" fmla="*/ 2344 h 2674"/>
                <a:gd name="connsiteX230" fmla="*/ 905 w 2665"/>
                <a:gd name="connsiteY230" fmla="*/ 2337 h 2674"/>
                <a:gd name="connsiteX231" fmla="*/ 896 w 2665"/>
                <a:gd name="connsiteY231" fmla="*/ 2329 h 2674"/>
                <a:gd name="connsiteX232" fmla="*/ 887 w 2665"/>
                <a:gd name="connsiteY232" fmla="*/ 2322 h 2674"/>
                <a:gd name="connsiteX233" fmla="*/ 878 w 2665"/>
                <a:gd name="connsiteY233" fmla="*/ 2314 h 2674"/>
                <a:gd name="connsiteX234" fmla="*/ 868 w 2665"/>
                <a:gd name="connsiteY234" fmla="*/ 2309 h 2674"/>
                <a:gd name="connsiteX235" fmla="*/ 854 w 2665"/>
                <a:gd name="connsiteY235" fmla="*/ 2300 h 2674"/>
                <a:gd name="connsiteX236" fmla="*/ 835 w 2665"/>
                <a:gd name="connsiteY236" fmla="*/ 2287 h 2674"/>
                <a:gd name="connsiteX237" fmla="*/ 816 w 2665"/>
                <a:gd name="connsiteY237" fmla="*/ 2275 h 2674"/>
                <a:gd name="connsiteX238" fmla="*/ 798 w 2665"/>
                <a:gd name="connsiteY238" fmla="*/ 2262 h 2674"/>
                <a:gd name="connsiteX239" fmla="*/ 779 w 2665"/>
                <a:gd name="connsiteY239" fmla="*/ 2250 h 2674"/>
                <a:gd name="connsiteX240" fmla="*/ 759 w 2665"/>
                <a:gd name="connsiteY240" fmla="*/ 2237 h 2674"/>
                <a:gd name="connsiteX241" fmla="*/ 739 w 2665"/>
                <a:gd name="connsiteY241" fmla="*/ 2225 h 2674"/>
                <a:gd name="connsiteX242" fmla="*/ 718 w 2665"/>
                <a:gd name="connsiteY242" fmla="*/ 2214 h 2674"/>
                <a:gd name="connsiteX243" fmla="*/ 698 w 2665"/>
                <a:gd name="connsiteY243" fmla="*/ 2203 h 2674"/>
                <a:gd name="connsiteX244" fmla="*/ 676 w 2665"/>
                <a:gd name="connsiteY244" fmla="*/ 2192 h 2674"/>
                <a:gd name="connsiteX245" fmla="*/ 655 w 2665"/>
                <a:gd name="connsiteY245" fmla="*/ 2183 h 2674"/>
                <a:gd name="connsiteX246" fmla="*/ 633 w 2665"/>
                <a:gd name="connsiteY246" fmla="*/ 2175 h 2674"/>
                <a:gd name="connsiteX247" fmla="*/ 611 w 2665"/>
                <a:gd name="connsiteY247" fmla="*/ 2168 h 2674"/>
                <a:gd name="connsiteX248" fmla="*/ 589 w 2665"/>
                <a:gd name="connsiteY248" fmla="*/ 2162 h 2674"/>
                <a:gd name="connsiteX249" fmla="*/ 568 w 2665"/>
                <a:gd name="connsiteY249" fmla="*/ 2159 h 2674"/>
                <a:gd name="connsiteX250" fmla="*/ 546 w 2665"/>
                <a:gd name="connsiteY250" fmla="*/ 2155 h 2674"/>
                <a:gd name="connsiteX251" fmla="*/ 524 w 2665"/>
                <a:gd name="connsiteY251" fmla="*/ 2155 h 2674"/>
                <a:gd name="connsiteX252" fmla="*/ 489 w 2665"/>
                <a:gd name="connsiteY252" fmla="*/ 2157 h 2674"/>
                <a:gd name="connsiteX253" fmla="*/ 450 w 2665"/>
                <a:gd name="connsiteY253" fmla="*/ 2162 h 2674"/>
                <a:gd name="connsiteX254" fmla="*/ 411 w 2665"/>
                <a:gd name="connsiteY254" fmla="*/ 2174 h 2674"/>
                <a:gd name="connsiteX255" fmla="*/ 372 w 2665"/>
                <a:gd name="connsiteY255" fmla="*/ 2190 h 2674"/>
                <a:gd name="connsiteX256" fmla="*/ 335 w 2665"/>
                <a:gd name="connsiteY256" fmla="*/ 2211 h 2674"/>
                <a:gd name="connsiteX257" fmla="*/ 303 w 2665"/>
                <a:gd name="connsiteY257" fmla="*/ 2237 h 2674"/>
                <a:gd name="connsiteX258" fmla="*/ 279 w 2665"/>
                <a:gd name="connsiteY258" fmla="*/ 2266 h 2674"/>
                <a:gd name="connsiteX259" fmla="*/ 265 w 2665"/>
                <a:gd name="connsiteY259" fmla="*/ 2303 h 2674"/>
                <a:gd name="connsiteX260" fmla="*/ 265 w 2665"/>
                <a:gd name="connsiteY260" fmla="*/ 2305 h 2674"/>
                <a:gd name="connsiteX261" fmla="*/ 266 w 2665"/>
                <a:gd name="connsiteY261" fmla="*/ 2307 h 2674"/>
                <a:gd name="connsiteX262" fmla="*/ 268 w 2665"/>
                <a:gd name="connsiteY262" fmla="*/ 2309 h 2674"/>
                <a:gd name="connsiteX263" fmla="*/ 270 w 2665"/>
                <a:gd name="connsiteY263" fmla="*/ 2311 h 2674"/>
                <a:gd name="connsiteX264" fmla="*/ 292 w 2665"/>
                <a:gd name="connsiteY264" fmla="*/ 2316 h 2674"/>
                <a:gd name="connsiteX265" fmla="*/ 316 w 2665"/>
                <a:gd name="connsiteY265" fmla="*/ 2320 h 2674"/>
                <a:gd name="connsiteX266" fmla="*/ 342 w 2665"/>
                <a:gd name="connsiteY266" fmla="*/ 2322 h 2674"/>
                <a:gd name="connsiteX267" fmla="*/ 368 w 2665"/>
                <a:gd name="connsiteY267" fmla="*/ 2320 h 2674"/>
                <a:gd name="connsiteX268" fmla="*/ 396 w 2665"/>
                <a:gd name="connsiteY268" fmla="*/ 2318 h 2674"/>
                <a:gd name="connsiteX269" fmla="*/ 422 w 2665"/>
                <a:gd name="connsiteY269" fmla="*/ 2314 h 2674"/>
                <a:gd name="connsiteX270" fmla="*/ 446 w 2665"/>
                <a:gd name="connsiteY270" fmla="*/ 2311 h 2674"/>
                <a:gd name="connsiteX271" fmla="*/ 466 w 2665"/>
                <a:gd name="connsiteY271" fmla="*/ 2305 h 2674"/>
                <a:gd name="connsiteX272" fmla="*/ 466 w 2665"/>
                <a:gd name="connsiteY272" fmla="*/ 2309 h 2674"/>
                <a:gd name="connsiteX273" fmla="*/ 465 w 2665"/>
                <a:gd name="connsiteY273" fmla="*/ 2313 h 2674"/>
                <a:gd name="connsiteX274" fmla="*/ 463 w 2665"/>
                <a:gd name="connsiteY274" fmla="*/ 2314 h 2674"/>
                <a:gd name="connsiteX275" fmla="*/ 461 w 2665"/>
                <a:gd name="connsiteY275" fmla="*/ 2318 h 2674"/>
                <a:gd name="connsiteX276" fmla="*/ 455 w 2665"/>
                <a:gd name="connsiteY276" fmla="*/ 2324 h 2674"/>
                <a:gd name="connsiteX277" fmla="*/ 448 w 2665"/>
                <a:gd name="connsiteY277" fmla="*/ 2329 h 2674"/>
                <a:gd name="connsiteX278" fmla="*/ 437 w 2665"/>
                <a:gd name="connsiteY278" fmla="*/ 2333 h 2674"/>
                <a:gd name="connsiteX279" fmla="*/ 428 w 2665"/>
                <a:gd name="connsiteY279" fmla="*/ 2335 h 2674"/>
                <a:gd name="connsiteX280" fmla="*/ 416 w 2665"/>
                <a:gd name="connsiteY280" fmla="*/ 2337 h 2674"/>
                <a:gd name="connsiteX281" fmla="*/ 403 w 2665"/>
                <a:gd name="connsiteY281" fmla="*/ 2338 h 2674"/>
                <a:gd name="connsiteX282" fmla="*/ 391 w 2665"/>
                <a:gd name="connsiteY282" fmla="*/ 2340 h 2674"/>
                <a:gd name="connsiteX283" fmla="*/ 379 w 2665"/>
                <a:gd name="connsiteY283" fmla="*/ 2342 h 2674"/>
                <a:gd name="connsiteX284" fmla="*/ 368 w 2665"/>
                <a:gd name="connsiteY284" fmla="*/ 2344 h 2674"/>
                <a:gd name="connsiteX285" fmla="*/ 359 w 2665"/>
                <a:gd name="connsiteY285" fmla="*/ 2344 h 2674"/>
                <a:gd name="connsiteX286" fmla="*/ 350 w 2665"/>
                <a:gd name="connsiteY286" fmla="*/ 2346 h 2674"/>
                <a:gd name="connsiteX287" fmla="*/ 342 w 2665"/>
                <a:gd name="connsiteY287" fmla="*/ 2348 h 2674"/>
                <a:gd name="connsiteX288" fmla="*/ 333 w 2665"/>
                <a:gd name="connsiteY288" fmla="*/ 2351 h 2674"/>
                <a:gd name="connsiteX289" fmla="*/ 320 w 2665"/>
                <a:gd name="connsiteY289" fmla="*/ 2359 h 2674"/>
                <a:gd name="connsiteX290" fmla="*/ 305 w 2665"/>
                <a:gd name="connsiteY290" fmla="*/ 2368 h 2674"/>
                <a:gd name="connsiteX291" fmla="*/ 291 w 2665"/>
                <a:gd name="connsiteY291" fmla="*/ 2379 h 2674"/>
                <a:gd name="connsiteX292" fmla="*/ 276 w 2665"/>
                <a:gd name="connsiteY292" fmla="*/ 2392 h 2674"/>
                <a:gd name="connsiteX293" fmla="*/ 265 w 2665"/>
                <a:gd name="connsiteY293" fmla="*/ 2405 h 2674"/>
                <a:gd name="connsiteX294" fmla="*/ 257 w 2665"/>
                <a:gd name="connsiteY294" fmla="*/ 2418 h 2674"/>
                <a:gd name="connsiteX295" fmla="*/ 253 w 2665"/>
                <a:gd name="connsiteY295" fmla="*/ 2429 h 2674"/>
                <a:gd name="connsiteX296" fmla="*/ 253 w 2665"/>
                <a:gd name="connsiteY296" fmla="*/ 2431 h 2674"/>
                <a:gd name="connsiteX297" fmla="*/ 253 w 2665"/>
                <a:gd name="connsiteY297" fmla="*/ 2431 h 2674"/>
                <a:gd name="connsiteX298" fmla="*/ 253 w 2665"/>
                <a:gd name="connsiteY298" fmla="*/ 2431 h 2674"/>
                <a:gd name="connsiteX299" fmla="*/ 253 w 2665"/>
                <a:gd name="connsiteY299" fmla="*/ 2433 h 2674"/>
                <a:gd name="connsiteX300" fmla="*/ 255 w 2665"/>
                <a:gd name="connsiteY300" fmla="*/ 2435 h 2674"/>
                <a:gd name="connsiteX301" fmla="*/ 255 w 2665"/>
                <a:gd name="connsiteY301" fmla="*/ 2435 h 2674"/>
                <a:gd name="connsiteX302" fmla="*/ 257 w 2665"/>
                <a:gd name="connsiteY302" fmla="*/ 2435 h 2674"/>
                <a:gd name="connsiteX303" fmla="*/ 257 w 2665"/>
                <a:gd name="connsiteY303" fmla="*/ 2437 h 2674"/>
                <a:gd name="connsiteX304" fmla="*/ 226 w 2665"/>
                <a:gd name="connsiteY304" fmla="*/ 2444 h 2674"/>
                <a:gd name="connsiteX305" fmla="*/ 194 w 2665"/>
                <a:gd name="connsiteY305" fmla="*/ 2455 h 2674"/>
                <a:gd name="connsiteX306" fmla="*/ 161 w 2665"/>
                <a:gd name="connsiteY306" fmla="*/ 2470 h 2674"/>
                <a:gd name="connsiteX307" fmla="*/ 131 w 2665"/>
                <a:gd name="connsiteY307" fmla="*/ 2485 h 2674"/>
                <a:gd name="connsiteX308" fmla="*/ 103 w 2665"/>
                <a:gd name="connsiteY308" fmla="*/ 2500 h 2674"/>
                <a:gd name="connsiteX309" fmla="*/ 79 w 2665"/>
                <a:gd name="connsiteY309" fmla="*/ 2514 h 2674"/>
                <a:gd name="connsiteX310" fmla="*/ 63 w 2665"/>
                <a:gd name="connsiteY310" fmla="*/ 2526 h 2674"/>
                <a:gd name="connsiteX311" fmla="*/ 52 w 2665"/>
                <a:gd name="connsiteY311" fmla="*/ 2533 h 2674"/>
                <a:gd name="connsiteX312" fmla="*/ 33 w 2665"/>
                <a:gd name="connsiteY312" fmla="*/ 2544 h 2674"/>
                <a:gd name="connsiteX313" fmla="*/ 18 w 2665"/>
                <a:gd name="connsiteY313" fmla="*/ 2561 h 2674"/>
                <a:gd name="connsiteX314" fmla="*/ 5 w 2665"/>
                <a:gd name="connsiteY314" fmla="*/ 2581 h 2674"/>
                <a:gd name="connsiteX315" fmla="*/ 0 w 2665"/>
                <a:gd name="connsiteY315" fmla="*/ 2602 h 2674"/>
                <a:gd name="connsiteX316" fmla="*/ 0 w 2665"/>
                <a:gd name="connsiteY316" fmla="*/ 2603 h 2674"/>
                <a:gd name="connsiteX317" fmla="*/ 0 w 2665"/>
                <a:gd name="connsiteY317" fmla="*/ 2603 h 2674"/>
                <a:gd name="connsiteX318" fmla="*/ 0 w 2665"/>
                <a:gd name="connsiteY318" fmla="*/ 2605 h 2674"/>
                <a:gd name="connsiteX319" fmla="*/ 0 w 2665"/>
                <a:gd name="connsiteY319" fmla="*/ 2607 h 2674"/>
                <a:gd name="connsiteX320" fmla="*/ 2 w 2665"/>
                <a:gd name="connsiteY320" fmla="*/ 2618 h 2674"/>
                <a:gd name="connsiteX321" fmla="*/ 5 w 2665"/>
                <a:gd name="connsiteY321" fmla="*/ 2629 h 2674"/>
                <a:gd name="connsiteX322" fmla="*/ 11 w 2665"/>
                <a:gd name="connsiteY322" fmla="*/ 2637 h 2674"/>
                <a:gd name="connsiteX323" fmla="*/ 20 w 2665"/>
                <a:gd name="connsiteY323" fmla="*/ 2644 h 2674"/>
                <a:gd name="connsiteX324" fmla="*/ 42 w 2665"/>
                <a:gd name="connsiteY324" fmla="*/ 2652 h 2674"/>
                <a:gd name="connsiteX325" fmla="*/ 68 w 2665"/>
                <a:gd name="connsiteY325" fmla="*/ 2653 h 2674"/>
                <a:gd name="connsiteX326" fmla="*/ 96 w 2665"/>
                <a:gd name="connsiteY326" fmla="*/ 2652 h 2674"/>
                <a:gd name="connsiteX327" fmla="*/ 126 w 2665"/>
                <a:gd name="connsiteY327" fmla="*/ 2644 h 2674"/>
                <a:gd name="connsiteX328" fmla="*/ 157 w 2665"/>
                <a:gd name="connsiteY328" fmla="*/ 2637 h 2674"/>
                <a:gd name="connsiteX329" fmla="*/ 187 w 2665"/>
                <a:gd name="connsiteY329" fmla="*/ 2627 h 2674"/>
                <a:gd name="connsiteX330" fmla="*/ 216 w 2665"/>
                <a:gd name="connsiteY330" fmla="*/ 2616 h 2674"/>
                <a:gd name="connsiteX331" fmla="*/ 244 w 2665"/>
                <a:gd name="connsiteY331" fmla="*/ 2607 h 2674"/>
                <a:gd name="connsiteX332" fmla="*/ 281 w 2665"/>
                <a:gd name="connsiteY332" fmla="*/ 2594 h 2674"/>
                <a:gd name="connsiteX333" fmla="*/ 324 w 2665"/>
                <a:gd name="connsiteY333" fmla="*/ 2581 h 2674"/>
                <a:gd name="connsiteX334" fmla="*/ 339 w 2665"/>
                <a:gd name="connsiteY334" fmla="*/ 2577 h 2674"/>
                <a:gd name="connsiteX335" fmla="*/ 353 w 2665"/>
                <a:gd name="connsiteY335" fmla="*/ 2574 h 2674"/>
                <a:gd name="connsiteX336" fmla="*/ 366 w 2665"/>
                <a:gd name="connsiteY336" fmla="*/ 2570 h 2674"/>
                <a:gd name="connsiteX337" fmla="*/ 381 w 2665"/>
                <a:gd name="connsiteY337" fmla="*/ 2564 h 2674"/>
                <a:gd name="connsiteX338" fmla="*/ 394 w 2665"/>
                <a:gd name="connsiteY338" fmla="*/ 2559 h 2674"/>
                <a:gd name="connsiteX339" fmla="*/ 409 w 2665"/>
                <a:gd name="connsiteY339" fmla="*/ 2553 h 2674"/>
                <a:gd name="connsiteX340" fmla="*/ 422 w 2665"/>
                <a:gd name="connsiteY340" fmla="*/ 2544 h 2674"/>
                <a:gd name="connsiteX341" fmla="*/ 437 w 2665"/>
                <a:gd name="connsiteY341" fmla="*/ 2535 h 2674"/>
                <a:gd name="connsiteX342" fmla="*/ 481 w 2665"/>
                <a:gd name="connsiteY342" fmla="*/ 2498 h 2674"/>
                <a:gd name="connsiteX343" fmla="*/ 492 w 2665"/>
                <a:gd name="connsiteY343" fmla="*/ 2489 h 2674"/>
                <a:gd name="connsiteX344" fmla="*/ 503 w 2665"/>
                <a:gd name="connsiteY344" fmla="*/ 2479 h 2674"/>
                <a:gd name="connsiteX345" fmla="*/ 515 w 2665"/>
                <a:gd name="connsiteY345" fmla="*/ 2470 h 2674"/>
                <a:gd name="connsiteX346" fmla="*/ 528 w 2665"/>
                <a:gd name="connsiteY346" fmla="*/ 2461 h 2674"/>
                <a:gd name="connsiteX347" fmla="*/ 539 w 2665"/>
                <a:gd name="connsiteY347" fmla="*/ 2451 h 2674"/>
                <a:gd name="connsiteX348" fmla="*/ 552 w 2665"/>
                <a:gd name="connsiteY348" fmla="*/ 2444 h 2674"/>
                <a:gd name="connsiteX349" fmla="*/ 565 w 2665"/>
                <a:gd name="connsiteY349" fmla="*/ 2438 h 2674"/>
                <a:gd name="connsiteX350" fmla="*/ 578 w 2665"/>
                <a:gd name="connsiteY350" fmla="*/ 2433 h 2674"/>
                <a:gd name="connsiteX351" fmla="*/ 598 w 2665"/>
                <a:gd name="connsiteY351" fmla="*/ 2427 h 2674"/>
                <a:gd name="connsiteX352" fmla="*/ 620 w 2665"/>
                <a:gd name="connsiteY352" fmla="*/ 2420 h 2674"/>
                <a:gd name="connsiteX353" fmla="*/ 646 w 2665"/>
                <a:gd name="connsiteY353" fmla="*/ 2414 h 2674"/>
                <a:gd name="connsiteX354" fmla="*/ 672 w 2665"/>
                <a:gd name="connsiteY354" fmla="*/ 2411 h 2674"/>
                <a:gd name="connsiteX355" fmla="*/ 698 w 2665"/>
                <a:gd name="connsiteY355" fmla="*/ 2411 h 2674"/>
                <a:gd name="connsiteX356" fmla="*/ 722 w 2665"/>
                <a:gd name="connsiteY356" fmla="*/ 2414 h 2674"/>
                <a:gd name="connsiteX357" fmla="*/ 744 w 2665"/>
                <a:gd name="connsiteY357" fmla="*/ 2424 h 2674"/>
                <a:gd name="connsiteX358" fmla="*/ 763 w 2665"/>
                <a:gd name="connsiteY358" fmla="*/ 2440 h 2674"/>
                <a:gd name="connsiteX359" fmla="*/ 774 w 2665"/>
                <a:gd name="connsiteY359" fmla="*/ 2457 h 2674"/>
                <a:gd name="connsiteX360" fmla="*/ 779 w 2665"/>
                <a:gd name="connsiteY360" fmla="*/ 2476 h 2674"/>
                <a:gd name="connsiteX361" fmla="*/ 783 w 2665"/>
                <a:gd name="connsiteY361" fmla="*/ 2496 h 2674"/>
                <a:gd name="connsiteX362" fmla="*/ 785 w 2665"/>
                <a:gd name="connsiteY362" fmla="*/ 2518 h 2674"/>
                <a:gd name="connsiteX363" fmla="*/ 787 w 2665"/>
                <a:gd name="connsiteY363" fmla="*/ 2539 h 2674"/>
                <a:gd name="connsiteX364" fmla="*/ 791 w 2665"/>
                <a:gd name="connsiteY364" fmla="*/ 2559 h 2674"/>
                <a:gd name="connsiteX365" fmla="*/ 796 w 2665"/>
                <a:gd name="connsiteY365" fmla="*/ 2577 h 2674"/>
                <a:gd name="connsiteX366" fmla="*/ 807 w 2665"/>
                <a:gd name="connsiteY366" fmla="*/ 2596 h 2674"/>
                <a:gd name="connsiteX367" fmla="*/ 820 w 2665"/>
                <a:gd name="connsiteY367" fmla="*/ 2609 h 2674"/>
                <a:gd name="connsiteX368" fmla="*/ 837 w 2665"/>
                <a:gd name="connsiteY368" fmla="*/ 2618 h 2674"/>
                <a:gd name="connsiteX369" fmla="*/ 854 w 2665"/>
                <a:gd name="connsiteY369" fmla="*/ 2626 h 2674"/>
                <a:gd name="connsiteX370" fmla="*/ 872 w 2665"/>
                <a:gd name="connsiteY370" fmla="*/ 2627 h 2674"/>
                <a:gd name="connsiteX371" fmla="*/ 891 w 2665"/>
                <a:gd name="connsiteY371" fmla="*/ 2627 h 2674"/>
                <a:gd name="connsiteX372" fmla="*/ 911 w 2665"/>
                <a:gd name="connsiteY372" fmla="*/ 2627 h 2674"/>
                <a:gd name="connsiteX373" fmla="*/ 931 w 2665"/>
                <a:gd name="connsiteY373" fmla="*/ 2624 h 2674"/>
                <a:gd name="connsiteX374" fmla="*/ 952 w 2665"/>
                <a:gd name="connsiteY374" fmla="*/ 2622 h 2674"/>
                <a:gd name="connsiteX375" fmla="*/ 968 w 2665"/>
                <a:gd name="connsiteY375" fmla="*/ 2620 h 2674"/>
                <a:gd name="connsiteX376" fmla="*/ 983 w 2665"/>
                <a:gd name="connsiteY376" fmla="*/ 2616 h 2674"/>
                <a:gd name="connsiteX377" fmla="*/ 1000 w 2665"/>
                <a:gd name="connsiteY377" fmla="*/ 2616 h 2674"/>
                <a:gd name="connsiteX378" fmla="*/ 1015 w 2665"/>
                <a:gd name="connsiteY378" fmla="*/ 2615 h 2674"/>
                <a:gd name="connsiteX379" fmla="*/ 1028 w 2665"/>
                <a:gd name="connsiteY379" fmla="*/ 2615 h 2674"/>
                <a:gd name="connsiteX380" fmla="*/ 1042 w 2665"/>
                <a:gd name="connsiteY380" fmla="*/ 2616 h 2674"/>
                <a:gd name="connsiteX381" fmla="*/ 1055 w 2665"/>
                <a:gd name="connsiteY381" fmla="*/ 2620 h 2674"/>
                <a:gd name="connsiteX382" fmla="*/ 1067 w 2665"/>
                <a:gd name="connsiteY382" fmla="*/ 2626 h 2674"/>
                <a:gd name="connsiteX383" fmla="*/ 1091 w 2665"/>
                <a:gd name="connsiteY383" fmla="*/ 2640 h 2674"/>
                <a:gd name="connsiteX384" fmla="*/ 1105 w 2665"/>
                <a:gd name="connsiteY384" fmla="*/ 2648 h 2674"/>
                <a:gd name="connsiteX385" fmla="*/ 1118 w 2665"/>
                <a:gd name="connsiteY385" fmla="*/ 2657 h 2674"/>
                <a:gd name="connsiteX386" fmla="*/ 1133 w 2665"/>
                <a:gd name="connsiteY386" fmla="*/ 2663 h 2674"/>
                <a:gd name="connsiteX387" fmla="*/ 1148 w 2665"/>
                <a:gd name="connsiteY387" fmla="*/ 2668 h 2674"/>
                <a:gd name="connsiteX388" fmla="*/ 1163 w 2665"/>
                <a:gd name="connsiteY388" fmla="*/ 2672 h 2674"/>
                <a:gd name="connsiteX389" fmla="*/ 1181 w 2665"/>
                <a:gd name="connsiteY389" fmla="*/ 2674 h 2674"/>
                <a:gd name="connsiteX390" fmla="*/ 1200 w 2665"/>
                <a:gd name="connsiteY390" fmla="*/ 2674 h 2674"/>
                <a:gd name="connsiteX391" fmla="*/ 1220 w 2665"/>
                <a:gd name="connsiteY391" fmla="*/ 2670 h 2674"/>
                <a:gd name="connsiteX392" fmla="*/ 1228 w 2665"/>
                <a:gd name="connsiteY392" fmla="*/ 2668 h 2674"/>
                <a:gd name="connsiteX393" fmla="*/ 1235 w 2665"/>
                <a:gd name="connsiteY393" fmla="*/ 2666 h 2674"/>
                <a:gd name="connsiteX394" fmla="*/ 1242 w 2665"/>
                <a:gd name="connsiteY394" fmla="*/ 2665 h 2674"/>
                <a:gd name="connsiteX395" fmla="*/ 1252 w 2665"/>
                <a:gd name="connsiteY395" fmla="*/ 2661 h 2674"/>
                <a:gd name="connsiteX396" fmla="*/ 1259 w 2665"/>
                <a:gd name="connsiteY396" fmla="*/ 2657 h 2674"/>
                <a:gd name="connsiteX397" fmla="*/ 1267 w 2665"/>
                <a:gd name="connsiteY397" fmla="*/ 2655 h 2674"/>
                <a:gd name="connsiteX398" fmla="*/ 1274 w 2665"/>
                <a:gd name="connsiteY398" fmla="*/ 2652 h 2674"/>
                <a:gd name="connsiteX399" fmla="*/ 1281 w 2665"/>
                <a:gd name="connsiteY399" fmla="*/ 2648 h 2674"/>
                <a:gd name="connsiteX400" fmla="*/ 1292 w 2665"/>
                <a:gd name="connsiteY400" fmla="*/ 2642 h 2674"/>
                <a:gd name="connsiteX401" fmla="*/ 1304 w 2665"/>
                <a:gd name="connsiteY401" fmla="*/ 2637 h 2674"/>
                <a:gd name="connsiteX402" fmla="*/ 1315 w 2665"/>
                <a:gd name="connsiteY402" fmla="*/ 2633 h 2674"/>
                <a:gd name="connsiteX403" fmla="*/ 1326 w 2665"/>
                <a:gd name="connsiteY403" fmla="*/ 2629 h 2674"/>
                <a:gd name="connsiteX404" fmla="*/ 1337 w 2665"/>
                <a:gd name="connsiteY404" fmla="*/ 2626 h 2674"/>
                <a:gd name="connsiteX405" fmla="*/ 1348 w 2665"/>
                <a:gd name="connsiteY405" fmla="*/ 2624 h 2674"/>
                <a:gd name="connsiteX406" fmla="*/ 1359 w 2665"/>
                <a:gd name="connsiteY406" fmla="*/ 2622 h 2674"/>
                <a:gd name="connsiteX407" fmla="*/ 1370 w 2665"/>
                <a:gd name="connsiteY407" fmla="*/ 2622 h 2674"/>
                <a:gd name="connsiteX408" fmla="*/ 1378 w 2665"/>
                <a:gd name="connsiteY408" fmla="*/ 2624 h 2674"/>
                <a:gd name="connsiteX409" fmla="*/ 1387 w 2665"/>
                <a:gd name="connsiteY409" fmla="*/ 2626 h 2674"/>
                <a:gd name="connsiteX410" fmla="*/ 1396 w 2665"/>
                <a:gd name="connsiteY410" fmla="*/ 2631 h 2674"/>
                <a:gd name="connsiteX411" fmla="*/ 1405 w 2665"/>
                <a:gd name="connsiteY411" fmla="*/ 2635 h 2674"/>
                <a:gd name="connsiteX412" fmla="*/ 1417 w 2665"/>
                <a:gd name="connsiteY412" fmla="*/ 2640 h 2674"/>
                <a:gd name="connsiteX413" fmla="*/ 1428 w 2665"/>
                <a:gd name="connsiteY413" fmla="*/ 2646 h 2674"/>
                <a:gd name="connsiteX414" fmla="*/ 1439 w 2665"/>
                <a:gd name="connsiteY414" fmla="*/ 2650 h 2674"/>
                <a:gd name="connsiteX415" fmla="*/ 1452 w 2665"/>
                <a:gd name="connsiteY415" fmla="*/ 2652 h 2674"/>
                <a:gd name="connsiteX416" fmla="*/ 1472 w 2665"/>
                <a:gd name="connsiteY416" fmla="*/ 2653 h 2674"/>
                <a:gd name="connsiteX417" fmla="*/ 1492 w 2665"/>
                <a:gd name="connsiteY417" fmla="*/ 2653 h 2674"/>
                <a:gd name="connsiteX418" fmla="*/ 1511 w 2665"/>
                <a:gd name="connsiteY418" fmla="*/ 2650 h 2674"/>
                <a:gd name="connsiteX419" fmla="*/ 1531 w 2665"/>
                <a:gd name="connsiteY419" fmla="*/ 2646 h 2674"/>
                <a:gd name="connsiteX420" fmla="*/ 1550 w 2665"/>
                <a:gd name="connsiteY420" fmla="*/ 2642 h 2674"/>
                <a:gd name="connsiteX421" fmla="*/ 1568 w 2665"/>
                <a:gd name="connsiteY421" fmla="*/ 2635 h 2674"/>
                <a:gd name="connsiteX422" fmla="*/ 1587 w 2665"/>
                <a:gd name="connsiteY422" fmla="*/ 2629 h 2674"/>
                <a:gd name="connsiteX423" fmla="*/ 1605 w 2665"/>
                <a:gd name="connsiteY423" fmla="*/ 2622 h 2674"/>
                <a:gd name="connsiteX424" fmla="*/ 1631 w 2665"/>
                <a:gd name="connsiteY424" fmla="*/ 2613 h 2674"/>
                <a:gd name="connsiteX425" fmla="*/ 1657 w 2665"/>
                <a:gd name="connsiteY425" fmla="*/ 2605 h 2674"/>
                <a:gd name="connsiteX426" fmla="*/ 1681 w 2665"/>
                <a:gd name="connsiteY426" fmla="*/ 2598 h 2674"/>
                <a:gd name="connsiteX427" fmla="*/ 1705 w 2665"/>
                <a:gd name="connsiteY427" fmla="*/ 2590 h 2674"/>
                <a:gd name="connsiteX428" fmla="*/ 1730 w 2665"/>
                <a:gd name="connsiteY428" fmla="*/ 2587 h 2674"/>
                <a:gd name="connsiteX429" fmla="*/ 1754 w 2665"/>
                <a:gd name="connsiteY429" fmla="*/ 2581 h 2674"/>
                <a:gd name="connsiteX430" fmla="*/ 1776 w 2665"/>
                <a:gd name="connsiteY430" fmla="*/ 2577 h 2674"/>
                <a:gd name="connsiteX431" fmla="*/ 1800 w 2665"/>
                <a:gd name="connsiteY431" fmla="*/ 2576 h 2674"/>
                <a:gd name="connsiteX432" fmla="*/ 1948 w 2665"/>
                <a:gd name="connsiteY432" fmla="*/ 2559 h 2674"/>
                <a:gd name="connsiteX433" fmla="*/ 2100 w 2665"/>
                <a:gd name="connsiteY433" fmla="*/ 2544 h 2674"/>
                <a:gd name="connsiteX434" fmla="*/ 2169 w 2665"/>
                <a:gd name="connsiteY434" fmla="*/ 2537 h 2674"/>
                <a:gd name="connsiteX435" fmla="*/ 2187 w 2665"/>
                <a:gd name="connsiteY435" fmla="*/ 2535 h 2674"/>
                <a:gd name="connsiteX436" fmla="*/ 2207 w 2665"/>
                <a:gd name="connsiteY436" fmla="*/ 2533 h 2674"/>
                <a:gd name="connsiteX437" fmla="*/ 2226 w 2665"/>
                <a:gd name="connsiteY437" fmla="*/ 2531 h 2674"/>
                <a:gd name="connsiteX438" fmla="*/ 2244 w 2665"/>
                <a:gd name="connsiteY438" fmla="*/ 2529 h 2674"/>
                <a:gd name="connsiteX439" fmla="*/ 2265 w 2665"/>
                <a:gd name="connsiteY439" fmla="*/ 2527 h 2674"/>
                <a:gd name="connsiteX440" fmla="*/ 2283 w 2665"/>
                <a:gd name="connsiteY440" fmla="*/ 2527 h 2674"/>
                <a:gd name="connsiteX441" fmla="*/ 2302 w 2665"/>
                <a:gd name="connsiteY441" fmla="*/ 2527 h 2674"/>
                <a:gd name="connsiteX442" fmla="*/ 2320 w 2665"/>
                <a:gd name="connsiteY442" fmla="*/ 2527 h 2674"/>
                <a:gd name="connsiteX443" fmla="*/ 2322 w 2665"/>
                <a:gd name="connsiteY443" fmla="*/ 2527 h 2674"/>
                <a:gd name="connsiteX444" fmla="*/ 2324 w 2665"/>
                <a:gd name="connsiteY444" fmla="*/ 2526 h 2674"/>
                <a:gd name="connsiteX445" fmla="*/ 2326 w 2665"/>
                <a:gd name="connsiteY445" fmla="*/ 2522 h 2674"/>
                <a:gd name="connsiteX446" fmla="*/ 2326 w 2665"/>
                <a:gd name="connsiteY446" fmla="*/ 2520 h 2674"/>
                <a:gd name="connsiteX447" fmla="*/ 2326 w 2665"/>
                <a:gd name="connsiteY447" fmla="*/ 2518 h 2674"/>
                <a:gd name="connsiteX448" fmla="*/ 2326 w 2665"/>
                <a:gd name="connsiteY448" fmla="*/ 2516 h 2674"/>
                <a:gd name="connsiteX449" fmla="*/ 2322 w 2665"/>
                <a:gd name="connsiteY449" fmla="*/ 2514 h 2674"/>
                <a:gd name="connsiteX450" fmla="*/ 2320 w 2665"/>
                <a:gd name="connsiteY450" fmla="*/ 2514 h 2674"/>
                <a:gd name="connsiteX451" fmla="*/ 2313 w 2665"/>
                <a:gd name="connsiteY451" fmla="*/ 2514 h 2674"/>
                <a:gd name="connsiteX452" fmla="*/ 2306 w 2665"/>
                <a:gd name="connsiteY452" fmla="*/ 2514 h 2674"/>
                <a:gd name="connsiteX453" fmla="*/ 2298 w 2665"/>
                <a:gd name="connsiteY453" fmla="*/ 2514 h 2674"/>
                <a:gd name="connsiteX454" fmla="*/ 2291 w 2665"/>
                <a:gd name="connsiteY454" fmla="*/ 2514 h 2674"/>
                <a:gd name="connsiteX455" fmla="*/ 2281 w 2665"/>
                <a:gd name="connsiteY455" fmla="*/ 2514 h 2674"/>
                <a:gd name="connsiteX456" fmla="*/ 2274 w 2665"/>
                <a:gd name="connsiteY456" fmla="*/ 2514 h 2674"/>
                <a:gd name="connsiteX457" fmla="*/ 2267 w 2665"/>
                <a:gd name="connsiteY457" fmla="*/ 2514 h 2674"/>
                <a:gd name="connsiteX458" fmla="*/ 2259 w 2665"/>
                <a:gd name="connsiteY458" fmla="*/ 2514 h 2674"/>
                <a:gd name="connsiteX459" fmla="*/ 2270 w 2665"/>
                <a:gd name="connsiteY459" fmla="*/ 2513 h 2674"/>
                <a:gd name="connsiteX460" fmla="*/ 2281 w 2665"/>
                <a:gd name="connsiteY460" fmla="*/ 2511 h 2674"/>
                <a:gd name="connsiteX461" fmla="*/ 2293 w 2665"/>
                <a:gd name="connsiteY461" fmla="*/ 2509 h 2674"/>
                <a:gd name="connsiteX462" fmla="*/ 2304 w 2665"/>
                <a:gd name="connsiteY462" fmla="*/ 2507 h 2674"/>
                <a:gd name="connsiteX463" fmla="*/ 2315 w 2665"/>
                <a:gd name="connsiteY463" fmla="*/ 2503 h 2674"/>
                <a:gd name="connsiteX464" fmla="*/ 2326 w 2665"/>
                <a:gd name="connsiteY464" fmla="*/ 2501 h 2674"/>
                <a:gd name="connsiteX465" fmla="*/ 2337 w 2665"/>
                <a:gd name="connsiteY465" fmla="*/ 2498 h 2674"/>
                <a:gd name="connsiteX466" fmla="*/ 2348 w 2665"/>
                <a:gd name="connsiteY466" fmla="*/ 2496 h 2674"/>
                <a:gd name="connsiteX467" fmla="*/ 2350 w 2665"/>
                <a:gd name="connsiteY467" fmla="*/ 2494 h 2674"/>
                <a:gd name="connsiteX468" fmla="*/ 2352 w 2665"/>
                <a:gd name="connsiteY468" fmla="*/ 2492 h 2674"/>
                <a:gd name="connsiteX469" fmla="*/ 2354 w 2665"/>
                <a:gd name="connsiteY469" fmla="*/ 2490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9 h 2674"/>
                <a:gd name="connsiteX474" fmla="*/ 2354 w 2665"/>
                <a:gd name="connsiteY474" fmla="*/ 2487 h 2674"/>
                <a:gd name="connsiteX475" fmla="*/ 2352 w 2665"/>
                <a:gd name="connsiteY475" fmla="*/ 2485 h 2674"/>
                <a:gd name="connsiteX476" fmla="*/ 2350 w 2665"/>
                <a:gd name="connsiteY476" fmla="*/ 2483 h 2674"/>
                <a:gd name="connsiteX477" fmla="*/ 2346 w 2665"/>
                <a:gd name="connsiteY477" fmla="*/ 2483 h 2674"/>
                <a:gd name="connsiteX478" fmla="*/ 2344 w 2665"/>
                <a:gd name="connsiteY478" fmla="*/ 2483 h 2674"/>
                <a:gd name="connsiteX479" fmla="*/ 2311 w 2665"/>
                <a:gd name="connsiteY479" fmla="*/ 2492 h 2674"/>
                <a:gd name="connsiteX480" fmla="*/ 2278 w 2665"/>
                <a:gd name="connsiteY480" fmla="*/ 2500 h 2674"/>
                <a:gd name="connsiteX481" fmla="*/ 2244 w 2665"/>
                <a:gd name="connsiteY481" fmla="*/ 2505 h 2674"/>
                <a:gd name="connsiteX482" fmla="*/ 2209 w 2665"/>
                <a:gd name="connsiteY482" fmla="*/ 2509 h 2674"/>
                <a:gd name="connsiteX483" fmla="*/ 2174 w 2665"/>
                <a:gd name="connsiteY483" fmla="*/ 2513 h 2674"/>
                <a:gd name="connsiteX484" fmla="*/ 2141 w 2665"/>
                <a:gd name="connsiteY484" fmla="*/ 2514 h 2674"/>
                <a:gd name="connsiteX485" fmla="*/ 2106 w 2665"/>
                <a:gd name="connsiteY485" fmla="*/ 2514 h 2674"/>
                <a:gd name="connsiteX486" fmla="*/ 2070 w 2665"/>
                <a:gd name="connsiteY486" fmla="*/ 2514 h 2674"/>
                <a:gd name="connsiteX487" fmla="*/ 2035 w 2665"/>
                <a:gd name="connsiteY487" fmla="*/ 2513 h 2674"/>
                <a:gd name="connsiteX488" fmla="*/ 1998 w 2665"/>
                <a:gd name="connsiteY488" fmla="*/ 2511 h 2674"/>
                <a:gd name="connsiteX489" fmla="*/ 1963 w 2665"/>
                <a:gd name="connsiteY489" fmla="*/ 2509 h 2674"/>
                <a:gd name="connsiteX490" fmla="*/ 1928 w 2665"/>
                <a:gd name="connsiteY490" fmla="*/ 2505 h 2674"/>
                <a:gd name="connsiteX491" fmla="*/ 1893 w 2665"/>
                <a:gd name="connsiteY491" fmla="*/ 2501 h 2674"/>
                <a:gd name="connsiteX492" fmla="*/ 1856 w 2665"/>
                <a:gd name="connsiteY492" fmla="*/ 2498 h 2674"/>
                <a:gd name="connsiteX493" fmla="*/ 1820 w 2665"/>
                <a:gd name="connsiteY493" fmla="*/ 2494 h 2674"/>
                <a:gd name="connsiteX494" fmla="*/ 1785 w 2665"/>
                <a:gd name="connsiteY494" fmla="*/ 2490 h 2674"/>
                <a:gd name="connsiteX495" fmla="*/ 1633 w 2665"/>
                <a:gd name="connsiteY495" fmla="*/ 2476 h 2674"/>
                <a:gd name="connsiteX496" fmla="*/ 1609 w 2665"/>
                <a:gd name="connsiteY496" fmla="*/ 2474 h 2674"/>
                <a:gd name="connsiteX497" fmla="*/ 1585 w 2665"/>
                <a:gd name="connsiteY497" fmla="*/ 2472 h 2674"/>
                <a:gd name="connsiteX498" fmla="*/ 1559 w 2665"/>
                <a:gd name="connsiteY498" fmla="*/ 2470 h 2674"/>
                <a:gd name="connsiteX499" fmla="*/ 1535 w 2665"/>
                <a:gd name="connsiteY499" fmla="*/ 2470 h 2674"/>
                <a:gd name="connsiteX500" fmla="*/ 1511 w 2665"/>
                <a:gd name="connsiteY500" fmla="*/ 2470 h 2674"/>
                <a:gd name="connsiteX501" fmla="*/ 1485 w 2665"/>
                <a:gd name="connsiteY501" fmla="*/ 2470 h 2674"/>
                <a:gd name="connsiteX502" fmla="*/ 1461 w 2665"/>
                <a:gd name="connsiteY502" fmla="*/ 2470 h 2674"/>
                <a:gd name="connsiteX503" fmla="*/ 1437 w 2665"/>
                <a:gd name="connsiteY503" fmla="*/ 2470 h 2674"/>
                <a:gd name="connsiteX504" fmla="*/ 2626 w 2665"/>
                <a:gd name="connsiteY504" fmla="*/ 2012 h 2674"/>
                <a:gd name="connsiteX505" fmla="*/ 2665 w 2665"/>
                <a:gd name="connsiteY505" fmla="*/ 1905 h 2674"/>
                <a:gd name="connsiteX506" fmla="*/ 2665 w 2665"/>
                <a:gd name="connsiteY506" fmla="*/ 1834 h 2674"/>
                <a:gd name="connsiteX507" fmla="*/ 2656 w 2665"/>
                <a:gd name="connsiteY507" fmla="*/ 1788 h 2674"/>
                <a:gd name="connsiteX508" fmla="*/ 2637 w 2665"/>
                <a:gd name="connsiteY508" fmla="*/ 1762 h 2674"/>
                <a:gd name="connsiteX509" fmla="*/ 2617 w 2665"/>
                <a:gd name="connsiteY509" fmla="*/ 1751 h 2674"/>
                <a:gd name="connsiteX510" fmla="*/ 2594 w 2665"/>
                <a:gd name="connsiteY510" fmla="*/ 1751 h 2674"/>
                <a:gd name="connsiteX511" fmla="*/ 2574 w 2665"/>
                <a:gd name="connsiteY511" fmla="*/ 1757 h 2674"/>
                <a:gd name="connsiteX512" fmla="*/ 2559 w 2665"/>
                <a:gd name="connsiteY512" fmla="*/ 1762 h 2674"/>
                <a:gd name="connsiteX513" fmla="*/ 2554 w 2665"/>
                <a:gd name="connsiteY513" fmla="*/ 1766 h 2674"/>
                <a:gd name="connsiteX514" fmla="*/ 2552 w 2665"/>
                <a:gd name="connsiteY514" fmla="*/ 1788 h 2674"/>
                <a:gd name="connsiteX515" fmla="*/ 2543 w 2665"/>
                <a:gd name="connsiteY515" fmla="*/ 1816 h 2674"/>
                <a:gd name="connsiteX516" fmla="*/ 2528 w 2665"/>
                <a:gd name="connsiteY516" fmla="*/ 1846 h 2674"/>
                <a:gd name="connsiteX517" fmla="*/ 2509 w 2665"/>
                <a:gd name="connsiteY517" fmla="*/ 1873 h 2674"/>
                <a:gd name="connsiteX518" fmla="*/ 2491 w 2665"/>
                <a:gd name="connsiteY518" fmla="*/ 1901 h 2674"/>
                <a:gd name="connsiteX519" fmla="*/ 2476 w 2665"/>
                <a:gd name="connsiteY519" fmla="*/ 1922 h 2674"/>
                <a:gd name="connsiteX520" fmla="*/ 2463 w 2665"/>
                <a:gd name="connsiteY520" fmla="*/ 1936 h 2674"/>
                <a:gd name="connsiteX521" fmla="*/ 2459 w 2665"/>
                <a:gd name="connsiteY521" fmla="*/ 1942 h 2674"/>
                <a:gd name="connsiteX522" fmla="*/ 1791 w 2665"/>
                <a:gd name="connsiteY522" fmla="*/ 2209 h 2674"/>
                <a:gd name="connsiteX523" fmla="*/ 1783 w 2665"/>
                <a:gd name="connsiteY523" fmla="*/ 2209 h 2674"/>
                <a:gd name="connsiteX524" fmla="*/ 1776 w 2665"/>
                <a:gd name="connsiteY524" fmla="*/ 2207 h 2674"/>
                <a:gd name="connsiteX525" fmla="*/ 1768 w 2665"/>
                <a:gd name="connsiteY525" fmla="*/ 2207 h 2674"/>
                <a:gd name="connsiteX526" fmla="*/ 1761 w 2665"/>
                <a:gd name="connsiteY526" fmla="*/ 2205 h 2674"/>
                <a:gd name="connsiteX527" fmla="*/ 1754 w 2665"/>
                <a:gd name="connsiteY527" fmla="*/ 2205 h 2674"/>
                <a:gd name="connsiteX528" fmla="*/ 1746 w 2665"/>
                <a:gd name="connsiteY528" fmla="*/ 2205 h 2674"/>
                <a:gd name="connsiteX529" fmla="*/ 1739 w 2665"/>
                <a:gd name="connsiteY529" fmla="*/ 2203 h 2674"/>
                <a:gd name="connsiteX530" fmla="*/ 1731 w 2665"/>
                <a:gd name="connsiteY530" fmla="*/ 2203 h 2674"/>
                <a:gd name="connsiteX531" fmla="*/ 1502 w 2665"/>
                <a:gd name="connsiteY531" fmla="*/ 1571 h 2674"/>
                <a:gd name="connsiteX532" fmla="*/ 944 w 2665"/>
                <a:gd name="connsiteY532" fmla="*/ 1531 h 2674"/>
                <a:gd name="connsiteX533" fmla="*/ 946 w 2665"/>
                <a:gd name="connsiteY533" fmla="*/ 1531 h 2674"/>
                <a:gd name="connsiteX534" fmla="*/ 948 w 2665"/>
                <a:gd name="connsiteY534" fmla="*/ 1529 h 2674"/>
                <a:gd name="connsiteX535" fmla="*/ 948 w 2665"/>
                <a:gd name="connsiteY535" fmla="*/ 1529 h 2674"/>
                <a:gd name="connsiteX536" fmla="*/ 948 w 2665"/>
                <a:gd name="connsiteY536" fmla="*/ 1529 h 2674"/>
                <a:gd name="connsiteX537" fmla="*/ 828 w 2665"/>
                <a:gd name="connsiteY537" fmla="*/ 1479 h 2674"/>
                <a:gd name="connsiteX538" fmla="*/ 868 w 2665"/>
                <a:gd name="connsiteY538" fmla="*/ 1318 h 2674"/>
                <a:gd name="connsiteX539" fmla="*/ 1398 w 2665"/>
                <a:gd name="connsiteY539" fmla="*/ 1388 h 2674"/>
                <a:gd name="connsiteX540" fmla="*/ 1511 w 2665"/>
                <a:gd name="connsiteY540" fmla="*/ 1368 h 2674"/>
                <a:gd name="connsiteX541" fmla="*/ 2006 w 2665"/>
                <a:gd name="connsiteY541" fmla="*/ 1275 h 2674"/>
                <a:gd name="connsiteX542" fmla="*/ 1756 w 2665"/>
                <a:gd name="connsiteY542" fmla="*/ 1249 h 2674"/>
                <a:gd name="connsiteX543" fmla="*/ 2221 w 2665"/>
                <a:gd name="connsiteY543" fmla="*/ 1250 h 2674"/>
                <a:gd name="connsiteX544" fmla="*/ 1688 w 2665"/>
                <a:gd name="connsiteY544" fmla="*/ 1227 h 2674"/>
                <a:gd name="connsiteX545" fmla="*/ 1738 w 2665"/>
                <a:gd name="connsiteY545" fmla="*/ 1221 h 2674"/>
                <a:gd name="connsiteX546" fmla="*/ 1672 w 2665"/>
                <a:gd name="connsiteY546" fmla="*/ 1216 h 2674"/>
                <a:gd name="connsiteX547" fmla="*/ 1729 w 2665"/>
                <a:gd name="connsiteY547" fmla="*/ 1197 h 2674"/>
                <a:gd name="connsiteX548" fmla="*/ 1618 w 2665"/>
                <a:gd name="connsiteY548" fmla="*/ 1195 h 2674"/>
                <a:gd name="connsiteX549" fmla="*/ 1729 w 2665"/>
                <a:gd name="connsiteY549" fmla="*/ 1211 h 2674"/>
                <a:gd name="connsiteX550" fmla="*/ 2393 w 2665"/>
                <a:gd name="connsiteY550" fmla="*/ 1230 h 2674"/>
                <a:gd name="connsiteX0" fmla="*/ 1989 w 2665"/>
                <a:gd name="connsiteY0" fmla="*/ 1179 h 2674"/>
                <a:gd name="connsiteX1" fmla="*/ 1999 w 2665"/>
                <a:gd name="connsiteY1" fmla="*/ 1185 h 2674"/>
                <a:gd name="connsiteX2" fmla="*/ 2489 w 2665"/>
                <a:gd name="connsiteY2" fmla="*/ 1249 h 2674"/>
                <a:gd name="connsiteX3" fmla="*/ 2054 w 2665"/>
                <a:gd name="connsiteY3" fmla="*/ 1240 h 2674"/>
                <a:gd name="connsiteX4" fmla="*/ 1863 w 2665"/>
                <a:gd name="connsiteY4" fmla="*/ 1240 h 2674"/>
                <a:gd name="connsiteX5" fmla="*/ 1737 w 2665"/>
                <a:gd name="connsiteY5" fmla="*/ 1246 h 2674"/>
                <a:gd name="connsiteX6" fmla="*/ 1753 w 2665"/>
                <a:gd name="connsiteY6" fmla="*/ 1246 h 2674"/>
                <a:gd name="connsiteX7" fmla="*/ 1631 w 2665"/>
                <a:gd name="connsiteY7" fmla="*/ 1266 h 2674"/>
                <a:gd name="connsiteX8" fmla="*/ 1624 w 2665"/>
                <a:gd name="connsiteY8" fmla="*/ 1260 h 2674"/>
                <a:gd name="connsiteX9" fmla="*/ 1617 w 2665"/>
                <a:gd name="connsiteY9" fmla="*/ 1255 h 2674"/>
                <a:gd name="connsiteX10" fmla="*/ 1605 w 2665"/>
                <a:gd name="connsiteY10" fmla="*/ 1253 h 2674"/>
                <a:gd name="connsiteX11" fmla="*/ 1594 w 2665"/>
                <a:gd name="connsiteY11" fmla="*/ 1251 h 2674"/>
                <a:gd name="connsiteX12" fmla="*/ 1591 w 2665"/>
                <a:gd name="connsiteY12" fmla="*/ 1251 h 2674"/>
                <a:gd name="connsiteX13" fmla="*/ 1587 w 2665"/>
                <a:gd name="connsiteY13" fmla="*/ 1251 h 2674"/>
                <a:gd name="connsiteX14" fmla="*/ 1583 w 2665"/>
                <a:gd name="connsiteY14" fmla="*/ 1251 h 2674"/>
                <a:gd name="connsiteX15" fmla="*/ 1580 w 2665"/>
                <a:gd name="connsiteY15" fmla="*/ 1253 h 2674"/>
                <a:gd name="connsiteX16" fmla="*/ 1528 w 2665"/>
                <a:gd name="connsiteY16" fmla="*/ 1238 h 2674"/>
                <a:gd name="connsiteX17" fmla="*/ 1524 w 2665"/>
                <a:gd name="connsiteY17" fmla="*/ 1217 h 2674"/>
                <a:gd name="connsiteX18" fmla="*/ 1515 w 2665"/>
                <a:gd name="connsiteY18" fmla="*/ 1199 h 2674"/>
                <a:gd name="connsiteX19" fmla="*/ 1500 w 2665"/>
                <a:gd name="connsiteY19" fmla="*/ 1188 h 2674"/>
                <a:gd name="connsiteX20" fmla="*/ 1483 w 2665"/>
                <a:gd name="connsiteY20" fmla="*/ 1184 h 2674"/>
                <a:gd name="connsiteX21" fmla="*/ 1468 w 2665"/>
                <a:gd name="connsiteY21" fmla="*/ 1188 h 2674"/>
                <a:gd name="connsiteX22" fmla="*/ 1455 w 2665"/>
                <a:gd name="connsiteY22" fmla="*/ 1195 h 2674"/>
                <a:gd name="connsiteX23" fmla="*/ 1446 w 2665"/>
                <a:gd name="connsiteY23" fmla="*/ 1208 h 2674"/>
                <a:gd name="connsiteX24" fmla="*/ 1441 w 2665"/>
                <a:gd name="connsiteY24" fmla="*/ 1223 h 2674"/>
                <a:gd name="connsiteX25" fmla="*/ 1431 w 2665"/>
                <a:gd name="connsiteY25" fmla="*/ 1225 h 2674"/>
                <a:gd name="connsiteX26" fmla="*/ 1407 w 2665"/>
                <a:gd name="connsiteY26" fmla="*/ 1227 h 2674"/>
                <a:gd name="connsiteX27" fmla="*/ 1389 w 2665"/>
                <a:gd name="connsiteY27" fmla="*/ 1229 h 2674"/>
                <a:gd name="connsiteX28" fmla="*/ 1376 w 2665"/>
                <a:gd name="connsiteY28" fmla="*/ 1232 h 2674"/>
                <a:gd name="connsiteX29" fmla="*/ 1367 w 2665"/>
                <a:gd name="connsiteY29" fmla="*/ 1236 h 2674"/>
                <a:gd name="connsiteX30" fmla="*/ 1359 w 2665"/>
                <a:gd name="connsiteY30" fmla="*/ 1238 h 2674"/>
                <a:gd name="connsiteX31" fmla="*/ 1355 w 2665"/>
                <a:gd name="connsiteY31" fmla="*/ 1242 h 2674"/>
                <a:gd name="connsiteX32" fmla="*/ 1354 w 2665"/>
                <a:gd name="connsiteY32" fmla="*/ 1245 h 2674"/>
                <a:gd name="connsiteX33" fmla="*/ 1352 w 2665"/>
                <a:gd name="connsiteY33" fmla="*/ 1247 h 2674"/>
                <a:gd name="connsiteX34" fmla="*/ 1348 w 2665"/>
                <a:gd name="connsiteY34" fmla="*/ 1253 h 2674"/>
                <a:gd name="connsiteX35" fmla="*/ 1346 w 2665"/>
                <a:gd name="connsiteY35" fmla="*/ 1264 h 2674"/>
                <a:gd name="connsiteX36" fmla="*/ 1342 w 2665"/>
                <a:gd name="connsiteY36" fmla="*/ 1275 h 2674"/>
                <a:gd name="connsiteX37" fmla="*/ 1339 w 2665"/>
                <a:gd name="connsiteY37" fmla="*/ 1286 h 2674"/>
                <a:gd name="connsiteX38" fmla="*/ 1330 w 2665"/>
                <a:gd name="connsiteY38" fmla="*/ 1282 h 2674"/>
                <a:gd name="connsiteX39" fmla="*/ 1311 w 2665"/>
                <a:gd name="connsiteY39" fmla="*/ 1279 h 2674"/>
                <a:gd name="connsiteX40" fmla="*/ 1285 w 2665"/>
                <a:gd name="connsiteY40" fmla="*/ 1271 h 2674"/>
                <a:gd name="connsiteX41" fmla="*/ 1254 w 2665"/>
                <a:gd name="connsiteY41" fmla="*/ 1262 h 2674"/>
                <a:gd name="connsiteX42" fmla="*/ 1218 w 2665"/>
                <a:gd name="connsiteY42" fmla="*/ 1253 h 2674"/>
                <a:gd name="connsiteX43" fmla="*/ 1176 w 2665"/>
                <a:gd name="connsiteY43" fmla="*/ 1240 h 2674"/>
                <a:gd name="connsiteX44" fmla="*/ 1131 w 2665"/>
                <a:gd name="connsiteY44" fmla="*/ 1227 h 2674"/>
                <a:gd name="connsiteX45" fmla="*/ 1085 w 2665"/>
                <a:gd name="connsiteY45" fmla="*/ 1214 h 2674"/>
                <a:gd name="connsiteX46" fmla="*/ 1035 w 2665"/>
                <a:gd name="connsiteY46" fmla="*/ 1201 h 2674"/>
                <a:gd name="connsiteX47" fmla="*/ 985 w 2665"/>
                <a:gd name="connsiteY47" fmla="*/ 1186 h 2674"/>
                <a:gd name="connsiteX48" fmla="*/ 933 w 2665"/>
                <a:gd name="connsiteY48" fmla="*/ 1171 h 2674"/>
                <a:gd name="connsiteX49" fmla="*/ 883 w 2665"/>
                <a:gd name="connsiteY49" fmla="*/ 1158 h 2674"/>
                <a:gd name="connsiteX50" fmla="*/ 835 w 2665"/>
                <a:gd name="connsiteY50" fmla="*/ 1143 h 2674"/>
                <a:gd name="connsiteX51" fmla="*/ 789 w 2665"/>
                <a:gd name="connsiteY51" fmla="*/ 1130 h 2674"/>
                <a:gd name="connsiteX52" fmla="*/ 746 w 2665"/>
                <a:gd name="connsiteY52" fmla="*/ 1117 h 2674"/>
                <a:gd name="connsiteX53" fmla="*/ 707 w 2665"/>
                <a:gd name="connsiteY53" fmla="*/ 1106 h 2674"/>
                <a:gd name="connsiteX54" fmla="*/ 754 w 2665"/>
                <a:gd name="connsiteY54" fmla="*/ 1104 h 2674"/>
                <a:gd name="connsiteX55" fmla="*/ 704 w 2665"/>
                <a:gd name="connsiteY55" fmla="*/ 1067 h 2674"/>
                <a:gd name="connsiteX56" fmla="*/ 744 w 2665"/>
                <a:gd name="connsiteY56" fmla="*/ 927 h 2674"/>
                <a:gd name="connsiteX57" fmla="*/ 761 w 2665"/>
                <a:gd name="connsiteY57" fmla="*/ 925 h 2674"/>
                <a:gd name="connsiteX58" fmla="*/ 776 w 2665"/>
                <a:gd name="connsiteY58" fmla="*/ 919 h 2674"/>
                <a:gd name="connsiteX59" fmla="*/ 791 w 2665"/>
                <a:gd name="connsiteY59" fmla="*/ 914 h 2674"/>
                <a:gd name="connsiteX60" fmla="*/ 804 w 2665"/>
                <a:gd name="connsiteY60" fmla="*/ 903 h 2674"/>
                <a:gd name="connsiteX61" fmla="*/ 815 w 2665"/>
                <a:gd name="connsiteY61" fmla="*/ 891 h 2674"/>
                <a:gd name="connsiteX62" fmla="*/ 826 w 2665"/>
                <a:gd name="connsiteY62" fmla="*/ 878 h 2674"/>
                <a:gd name="connsiteX63" fmla="*/ 837 w 2665"/>
                <a:gd name="connsiteY63" fmla="*/ 864 h 2674"/>
                <a:gd name="connsiteX64" fmla="*/ 846 w 2665"/>
                <a:gd name="connsiteY64" fmla="*/ 847 h 2674"/>
                <a:gd name="connsiteX65" fmla="*/ 852 w 2665"/>
                <a:gd name="connsiteY65" fmla="*/ 847 h 2674"/>
                <a:gd name="connsiteX66" fmla="*/ 857 w 2665"/>
                <a:gd name="connsiteY66" fmla="*/ 845 h 2674"/>
                <a:gd name="connsiteX67" fmla="*/ 863 w 2665"/>
                <a:gd name="connsiteY67" fmla="*/ 845 h 2674"/>
                <a:gd name="connsiteX68" fmla="*/ 868 w 2665"/>
                <a:gd name="connsiteY68" fmla="*/ 843 h 2674"/>
                <a:gd name="connsiteX69" fmla="*/ 870 w 2665"/>
                <a:gd name="connsiteY69" fmla="*/ 845 h 2674"/>
                <a:gd name="connsiteX70" fmla="*/ 872 w 2665"/>
                <a:gd name="connsiteY70" fmla="*/ 845 h 2674"/>
                <a:gd name="connsiteX71" fmla="*/ 874 w 2665"/>
                <a:gd name="connsiteY71" fmla="*/ 847 h 2674"/>
                <a:gd name="connsiteX72" fmla="*/ 876 w 2665"/>
                <a:gd name="connsiteY72" fmla="*/ 849 h 2674"/>
                <a:gd name="connsiteX73" fmla="*/ 917 w 2665"/>
                <a:gd name="connsiteY73" fmla="*/ 856 h 2674"/>
                <a:gd name="connsiteX74" fmla="*/ 955 w 2665"/>
                <a:gd name="connsiteY74" fmla="*/ 851 h 2674"/>
                <a:gd name="connsiteX75" fmla="*/ 991 w 2665"/>
                <a:gd name="connsiteY75" fmla="*/ 832 h 2674"/>
                <a:gd name="connsiteX76" fmla="*/ 1020 w 2665"/>
                <a:gd name="connsiteY76" fmla="*/ 804 h 2674"/>
                <a:gd name="connsiteX77" fmla="*/ 1046 w 2665"/>
                <a:gd name="connsiteY77" fmla="*/ 771 h 2674"/>
                <a:gd name="connsiteX78" fmla="*/ 1068 w 2665"/>
                <a:gd name="connsiteY78" fmla="*/ 732 h 2674"/>
                <a:gd name="connsiteX79" fmla="*/ 1085 w 2665"/>
                <a:gd name="connsiteY79" fmla="*/ 691 h 2674"/>
                <a:gd name="connsiteX80" fmla="*/ 1098 w 2665"/>
                <a:gd name="connsiteY80" fmla="*/ 651 h 2674"/>
                <a:gd name="connsiteX81" fmla="*/ 1104 w 2665"/>
                <a:gd name="connsiteY81" fmla="*/ 597 h 2674"/>
                <a:gd name="connsiteX82" fmla="*/ 1092 w 2665"/>
                <a:gd name="connsiteY82" fmla="*/ 545 h 2674"/>
                <a:gd name="connsiteX83" fmla="*/ 1072 w 2665"/>
                <a:gd name="connsiteY83" fmla="*/ 497 h 2674"/>
                <a:gd name="connsiteX84" fmla="*/ 1042 w 2665"/>
                <a:gd name="connsiteY84" fmla="*/ 449 h 2674"/>
                <a:gd name="connsiteX85" fmla="*/ 1009 w 2665"/>
                <a:gd name="connsiteY85" fmla="*/ 404 h 2674"/>
                <a:gd name="connsiteX86" fmla="*/ 974 w 2665"/>
                <a:gd name="connsiteY86" fmla="*/ 360 h 2674"/>
                <a:gd name="connsiteX87" fmla="*/ 942 w 2665"/>
                <a:gd name="connsiteY87" fmla="*/ 317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4 h 2674"/>
                <a:gd name="connsiteX92" fmla="*/ 915 w 2665"/>
                <a:gd name="connsiteY92" fmla="*/ 273 h 2674"/>
                <a:gd name="connsiteX93" fmla="*/ 922 w 2665"/>
                <a:gd name="connsiteY93" fmla="*/ 274 h 2674"/>
                <a:gd name="connsiteX94" fmla="*/ 928 w 2665"/>
                <a:gd name="connsiteY94" fmla="*/ 276 h 2674"/>
                <a:gd name="connsiteX95" fmla="*/ 931 w 2665"/>
                <a:gd name="connsiteY95" fmla="*/ 280 h 2674"/>
                <a:gd name="connsiteX96" fmla="*/ 935 w 2665"/>
                <a:gd name="connsiteY96" fmla="*/ 284 h 2674"/>
                <a:gd name="connsiteX97" fmla="*/ 941 w 2665"/>
                <a:gd name="connsiteY97" fmla="*/ 289 h 2674"/>
                <a:gd name="connsiteX98" fmla="*/ 952 w 2665"/>
                <a:gd name="connsiteY98" fmla="*/ 295 h 2674"/>
                <a:gd name="connsiteX99" fmla="*/ 965 w 2665"/>
                <a:gd name="connsiteY99" fmla="*/ 300 h 2674"/>
                <a:gd name="connsiteX100" fmla="*/ 978 w 2665"/>
                <a:gd name="connsiteY100" fmla="*/ 306 h 2674"/>
                <a:gd name="connsiteX101" fmla="*/ 992 w 2665"/>
                <a:gd name="connsiteY101" fmla="*/ 319 h 2674"/>
                <a:gd name="connsiteX102" fmla="*/ 1011 w 2665"/>
                <a:gd name="connsiteY102" fmla="*/ 330 h 2674"/>
                <a:gd name="connsiteX103" fmla="*/ 1024 w 2665"/>
                <a:gd name="connsiteY103" fmla="*/ 334 h 2674"/>
                <a:gd name="connsiteX104" fmla="*/ 1029 w 2665"/>
                <a:gd name="connsiteY104" fmla="*/ 332 h 2674"/>
                <a:gd name="connsiteX105" fmla="*/ 1024 w 2665"/>
                <a:gd name="connsiteY105" fmla="*/ 280 h 2674"/>
                <a:gd name="connsiteX106" fmla="*/ 1015 w 2665"/>
                <a:gd name="connsiteY106" fmla="*/ 230 h 2674"/>
                <a:gd name="connsiteX107" fmla="*/ 998 w 2665"/>
                <a:gd name="connsiteY107" fmla="*/ 184 h 2674"/>
                <a:gd name="connsiteX108" fmla="*/ 978 w 2665"/>
                <a:gd name="connsiteY108" fmla="*/ 139 h 2674"/>
                <a:gd name="connsiteX109" fmla="*/ 950 w 2665"/>
                <a:gd name="connsiteY109" fmla="*/ 100 h 2674"/>
                <a:gd name="connsiteX110" fmla="*/ 917 w 2665"/>
                <a:gd name="connsiteY110" fmla="*/ 65 h 2674"/>
                <a:gd name="connsiteX111" fmla="*/ 874 w 2665"/>
                <a:gd name="connsiteY111" fmla="*/ 37 h 2674"/>
                <a:gd name="connsiteX112" fmla="*/ 822 w 2665"/>
                <a:gd name="connsiteY112" fmla="*/ 17 h 2674"/>
                <a:gd name="connsiteX113" fmla="*/ 800 w 2665"/>
                <a:gd name="connsiteY113" fmla="*/ 11 h 2674"/>
                <a:gd name="connsiteX114" fmla="*/ 778 w 2665"/>
                <a:gd name="connsiteY114" fmla="*/ 6 h 2674"/>
                <a:gd name="connsiteX115" fmla="*/ 752 w 2665"/>
                <a:gd name="connsiteY115" fmla="*/ 4 h 2674"/>
                <a:gd name="connsiteX116" fmla="*/ 728 w 2665"/>
                <a:gd name="connsiteY116" fmla="*/ 2 h 2674"/>
                <a:gd name="connsiteX117" fmla="*/ 702 w 2665"/>
                <a:gd name="connsiteY117" fmla="*/ 0 h 2674"/>
                <a:gd name="connsiteX118" fmla="*/ 676 w 2665"/>
                <a:gd name="connsiteY118" fmla="*/ 2 h 2674"/>
                <a:gd name="connsiteX119" fmla="*/ 650 w 2665"/>
                <a:gd name="connsiteY119" fmla="*/ 4 h 2674"/>
                <a:gd name="connsiteX120" fmla="*/ 624 w 2665"/>
                <a:gd name="connsiteY120" fmla="*/ 9 h 2674"/>
                <a:gd name="connsiteX121" fmla="*/ 598 w 2665"/>
                <a:gd name="connsiteY121" fmla="*/ 15 h 2674"/>
                <a:gd name="connsiteX122" fmla="*/ 574 w 2665"/>
                <a:gd name="connsiteY122" fmla="*/ 22 h 2674"/>
                <a:gd name="connsiteX123" fmla="*/ 550 w 2665"/>
                <a:gd name="connsiteY123" fmla="*/ 32 h 2674"/>
                <a:gd name="connsiteX124" fmla="*/ 528 w 2665"/>
                <a:gd name="connsiteY124" fmla="*/ 43 h 2674"/>
                <a:gd name="connsiteX125" fmla="*/ 507 w 2665"/>
                <a:gd name="connsiteY125" fmla="*/ 56 h 2674"/>
                <a:gd name="connsiteX126" fmla="*/ 489 w 2665"/>
                <a:gd name="connsiteY126" fmla="*/ 69 h 2674"/>
                <a:gd name="connsiteX127" fmla="*/ 472 w 2665"/>
                <a:gd name="connsiteY127" fmla="*/ 85 h 2674"/>
                <a:gd name="connsiteX128" fmla="*/ 457 w 2665"/>
                <a:gd name="connsiteY128" fmla="*/ 104 h 2674"/>
                <a:gd name="connsiteX129" fmla="*/ 450 w 2665"/>
                <a:gd name="connsiteY129" fmla="*/ 100 h 2674"/>
                <a:gd name="connsiteX130" fmla="*/ 444 w 2665"/>
                <a:gd name="connsiteY130" fmla="*/ 98 h 2674"/>
                <a:gd name="connsiteX131" fmla="*/ 437 w 2665"/>
                <a:gd name="connsiteY131" fmla="*/ 97 h 2674"/>
                <a:gd name="connsiteX132" fmla="*/ 431 w 2665"/>
                <a:gd name="connsiteY132" fmla="*/ 98 h 2674"/>
                <a:gd name="connsiteX133" fmla="*/ 365 w 2665"/>
                <a:gd name="connsiteY133" fmla="*/ 148 h 2674"/>
                <a:gd name="connsiteX134" fmla="*/ 316 w 2665"/>
                <a:gd name="connsiteY134" fmla="*/ 211 h 2674"/>
                <a:gd name="connsiteX135" fmla="*/ 281 w 2665"/>
                <a:gd name="connsiteY135" fmla="*/ 284 h 2674"/>
                <a:gd name="connsiteX136" fmla="*/ 261 w 2665"/>
                <a:gd name="connsiteY136" fmla="*/ 361 h 2674"/>
                <a:gd name="connsiteX137" fmla="*/ 252 w 2665"/>
                <a:gd name="connsiteY137" fmla="*/ 445 h 2674"/>
                <a:gd name="connsiteX138" fmla="*/ 253 w 2665"/>
                <a:gd name="connsiteY138" fmla="*/ 528 h 2674"/>
                <a:gd name="connsiteX139" fmla="*/ 265 w 2665"/>
                <a:gd name="connsiteY139" fmla="*/ 610 h 2674"/>
                <a:gd name="connsiteX140" fmla="*/ 283 w 2665"/>
                <a:gd name="connsiteY140" fmla="*/ 686 h 2674"/>
                <a:gd name="connsiteX141" fmla="*/ 291 w 2665"/>
                <a:gd name="connsiteY141" fmla="*/ 708 h 2674"/>
                <a:gd name="connsiteX142" fmla="*/ 300 w 2665"/>
                <a:gd name="connsiteY142" fmla="*/ 730 h 2674"/>
                <a:gd name="connsiteX143" fmla="*/ 309 w 2665"/>
                <a:gd name="connsiteY143" fmla="*/ 751 h 2674"/>
                <a:gd name="connsiteX144" fmla="*/ 322 w 2665"/>
                <a:gd name="connsiteY144" fmla="*/ 771 h 2674"/>
                <a:gd name="connsiteX145" fmla="*/ 337 w 2665"/>
                <a:gd name="connsiteY145" fmla="*/ 789 h 2674"/>
                <a:gd name="connsiteX146" fmla="*/ 353 w 2665"/>
                <a:gd name="connsiteY146" fmla="*/ 804 h 2674"/>
                <a:gd name="connsiteX147" fmla="*/ 372 w 2665"/>
                <a:gd name="connsiteY147" fmla="*/ 819 h 2674"/>
                <a:gd name="connsiteX148" fmla="*/ 392 w 2665"/>
                <a:gd name="connsiteY148" fmla="*/ 830 h 2674"/>
                <a:gd name="connsiteX149" fmla="*/ 415 w 2665"/>
                <a:gd name="connsiteY149" fmla="*/ 840 h 2674"/>
                <a:gd name="connsiteX150" fmla="*/ 441 w 2665"/>
                <a:gd name="connsiteY150" fmla="*/ 845 h 2674"/>
                <a:gd name="connsiteX151" fmla="*/ 466 w 2665"/>
                <a:gd name="connsiteY151" fmla="*/ 849 h 2674"/>
                <a:gd name="connsiteX152" fmla="*/ 492 w 2665"/>
                <a:gd name="connsiteY152" fmla="*/ 851 h 2674"/>
                <a:gd name="connsiteX153" fmla="*/ 518 w 2665"/>
                <a:gd name="connsiteY153" fmla="*/ 849 h 2674"/>
                <a:gd name="connsiteX154" fmla="*/ 544 w 2665"/>
                <a:gd name="connsiteY154" fmla="*/ 845 h 2674"/>
                <a:gd name="connsiteX155" fmla="*/ 570 w 2665"/>
                <a:gd name="connsiteY155" fmla="*/ 838 h 2674"/>
                <a:gd name="connsiteX156" fmla="*/ 592 w 2665"/>
                <a:gd name="connsiteY156" fmla="*/ 827 h 2674"/>
                <a:gd name="connsiteX157" fmla="*/ 596 w 2665"/>
                <a:gd name="connsiteY157" fmla="*/ 828 h 2674"/>
                <a:gd name="connsiteX158" fmla="*/ 598 w 2665"/>
                <a:gd name="connsiteY158" fmla="*/ 828 h 2674"/>
                <a:gd name="connsiteX159" fmla="*/ 602 w 2665"/>
                <a:gd name="connsiteY159" fmla="*/ 828 h 2674"/>
                <a:gd name="connsiteX160" fmla="*/ 605 w 2665"/>
                <a:gd name="connsiteY160" fmla="*/ 830 h 2674"/>
                <a:gd name="connsiteX161" fmla="*/ 600 w 2665"/>
                <a:gd name="connsiteY161" fmla="*/ 888 h 2674"/>
                <a:gd name="connsiteX162" fmla="*/ 596 w 2665"/>
                <a:gd name="connsiteY162" fmla="*/ 947 h 2674"/>
                <a:gd name="connsiteX163" fmla="*/ 592 w 2665"/>
                <a:gd name="connsiteY163" fmla="*/ 1010 h 2674"/>
                <a:gd name="connsiteX164" fmla="*/ 589 w 2665"/>
                <a:gd name="connsiteY164" fmla="*/ 1077 h 2674"/>
                <a:gd name="connsiteX165" fmla="*/ 589 w 2665"/>
                <a:gd name="connsiteY165" fmla="*/ 1079 h 2674"/>
                <a:gd name="connsiteX166" fmla="*/ 589 w 2665"/>
                <a:gd name="connsiteY166" fmla="*/ 1079 h 2674"/>
                <a:gd name="connsiteX167" fmla="*/ 589 w 2665"/>
                <a:gd name="connsiteY167" fmla="*/ 1080 h 2674"/>
                <a:gd name="connsiteX168" fmla="*/ 591 w 2665"/>
                <a:gd name="connsiteY168" fmla="*/ 1082 h 2674"/>
                <a:gd name="connsiteX169" fmla="*/ 578 w 2665"/>
                <a:gd name="connsiteY169" fmla="*/ 1088 h 2674"/>
                <a:gd name="connsiteX170" fmla="*/ 559 w 2665"/>
                <a:gd name="connsiteY170" fmla="*/ 1097 h 2674"/>
                <a:gd name="connsiteX171" fmla="*/ 537 w 2665"/>
                <a:gd name="connsiteY171" fmla="*/ 1108 h 2674"/>
                <a:gd name="connsiteX172" fmla="*/ 513 w 2665"/>
                <a:gd name="connsiteY172" fmla="*/ 1123 h 2674"/>
                <a:gd name="connsiteX173" fmla="*/ 491 w 2665"/>
                <a:gd name="connsiteY173" fmla="*/ 1140 h 2674"/>
                <a:gd name="connsiteX174" fmla="*/ 472 w 2665"/>
                <a:gd name="connsiteY174" fmla="*/ 1156 h 2674"/>
                <a:gd name="connsiteX175" fmla="*/ 461 w 2665"/>
                <a:gd name="connsiteY175" fmla="*/ 1177 h 2674"/>
                <a:gd name="connsiteX176" fmla="*/ 455 w 2665"/>
                <a:gd name="connsiteY176" fmla="*/ 1199 h 2674"/>
                <a:gd name="connsiteX177" fmla="*/ 457 w 2665"/>
                <a:gd name="connsiteY177" fmla="*/ 1208 h 2674"/>
                <a:gd name="connsiteX178" fmla="*/ 461 w 2665"/>
                <a:gd name="connsiteY178" fmla="*/ 1217 h 2674"/>
                <a:gd name="connsiteX179" fmla="*/ 468 w 2665"/>
                <a:gd name="connsiteY179" fmla="*/ 1229 h 2674"/>
                <a:gd name="connsiteX180" fmla="*/ 478 w 2665"/>
                <a:gd name="connsiteY180" fmla="*/ 1238 h 2674"/>
                <a:gd name="connsiteX181" fmla="*/ 494 w 2665"/>
                <a:gd name="connsiteY181" fmla="*/ 1368 h 2674"/>
                <a:gd name="connsiteX182" fmla="*/ 522 w 2665"/>
                <a:gd name="connsiteY182" fmla="*/ 1479 h 2674"/>
                <a:gd name="connsiteX183" fmla="*/ 555 w 2665"/>
                <a:gd name="connsiteY183" fmla="*/ 1571 h 2674"/>
                <a:gd name="connsiteX184" fmla="*/ 594 w 2665"/>
                <a:gd name="connsiteY184" fmla="*/ 1647 h 2674"/>
                <a:gd name="connsiteX185" fmla="*/ 637 w 2665"/>
                <a:gd name="connsiteY185" fmla="*/ 1708 h 2674"/>
                <a:gd name="connsiteX186" fmla="*/ 679 w 2665"/>
                <a:gd name="connsiteY186" fmla="*/ 1755 h 2674"/>
                <a:gd name="connsiteX187" fmla="*/ 720 w 2665"/>
                <a:gd name="connsiteY187" fmla="*/ 1790 h 2674"/>
                <a:gd name="connsiteX188" fmla="*/ 755 w 2665"/>
                <a:gd name="connsiteY188" fmla="*/ 1814 h 2674"/>
                <a:gd name="connsiteX189" fmla="*/ 765 w 2665"/>
                <a:gd name="connsiteY189" fmla="*/ 1822 h 2674"/>
                <a:gd name="connsiteX190" fmla="*/ 776 w 2665"/>
                <a:gd name="connsiteY190" fmla="*/ 1827 h 2674"/>
                <a:gd name="connsiteX191" fmla="*/ 791 w 2665"/>
                <a:gd name="connsiteY191" fmla="*/ 1834 h 2674"/>
                <a:gd name="connsiteX192" fmla="*/ 805 w 2665"/>
                <a:gd name="connsiteY192" fmla="*/ 1842 h 2674"/>
                <a:gd name="connsiteX193" fmla="*/ 824 w 2665"/>
                <a:gd name="connsiteY193" fmla="*/ 1847 h 2674"/>
                <a:gd name="connsiteX194" fmla="*/ 844 w 2665"/>
                <a:gd name="connsiteY194" fmla="*/ 1853 h 2674"/>
                <a:gd name="connsiteX195" fmla="*/ 868 w 2665"/>
                <a:gd name="connsiteY195" fmla="*/ 1859 h 2674"/>
                <a:gd name="connsiteX196" fmla="*/ 892 w 2665"/>
                <a:gd name="connsiteY196" fmla="*/ 1862 h 2674"/>
                <a:gd name="connsiteX197" fmla="*/ 920 w 2665"/>
                <a:gd name="connsiteY197" fmla="*/ 1866 h 2674"/>
                <a:gd name="connsiteX198" fmla="*/ 952 w 2665"/>
                <a:gd name="connsiteY198" fmla="*/ 1866 h 2674"/>
                <a:gd name="connsiteX199" fmla="*/ 985 w 2665"/>
                <a:gd name="connsiteY199" fmla="*/ 1866 h 2674"/>
                <a:gd name="connsiteX200" fmla="*/ 1022 w 2665"/>
                <a:gd name="connsiteY200" fmla="*/ 1864 h 2674"/>
                <a:gd name="connsiteX201" fmla="*/ 1061 w 2665"/>
                <a:gd name="connsiteY201" fmla="*/ 1859 h 2674"/>
                <a:gd name="connsiteX202" fmla="*/ 1105 w 2665"/>
                <a:gd name="connsiteY202" fmla="*/ 1851 h 2674"/>
                <a:gd name="connsiteX203" fmla="*/ 1150 w 2665"/>
                <a:gd name="connsiteY203" fmla="*/ 1840 h 2674"/>
                <a:gd name="connsiteX204" fmla="*/ 1200 w 2665"/>
                <a:gd name="connsiteY204" fmla="*/ 1827 h 2674"/>
                <a:gd name="connsiteX205" fmla="*/ 1257 w 2665"/>
                <a:gd name="connsiteY205" fmla="*/ 1873 h 2674"/>
                <a:gd name="connsiteX206" fmla="*/ 1287 w 2665"/>
                <a:gd name="connsiteY206" fmla="*/ 1918 h 2674"/>
                <a:gd name="connsiteX207" fmla="*/ 1322 w 2665"/>
                <a:gd name="connsiteY207" fmla="*/ 1972 h 2674"/>
                <a:gd name="connsiteX208" fmla="*/ 1359 w 2665"/>
                <a:gd name="connsiteY208" fmla="*/ 2027 h 2674"/>
                <a:gd name="connsiteX209" fmla="*/ 1396 w 2665"/>
                <a:gd name="connsiteY209" fmla="*/ 2083 h 2674"/>
                <a:gd name="connsiteX210" fmla="*/ 1430 w 2665"/>
                <a:gd name="connsiteY210" fmla="*/ 2133 h 2674"/>
                <a:gd name="connsiteX211" fmla="*/ 1457 w 2665"/>
                <a:gd name="connsiteY211" fmla="*/ 2175 h 2674"/>
                <a:gd name="connsiteX212" fmla="*/ 1478 w 2665"/>
                <a:gd name="connsiteY212" fmla="*/ 2203 h 2674"/>
                <a:gd name="connsiteX213" fmla="*/ 1485 w 2665"/>
                <a:gd name="connsiteY213" fmla="*/ 2214 h 2674"/>
                <a:gd name="connsiteX214" fmla="*/ 1489 w 2665"/>
                <a:gd name="connsiteY214" fmla="*/ 2225 h 2674"/>
                <a:gd name="connsiteX215" fmla="*/ 1496 w 2665"/>
                <a:gd name="connsiteY215" fmla="*/ 2250 h 2674"/>
                <a:gd name="connsiteX216" fmla="*/ 1507 w 2665"/>
                <a:gd name="connsiteY216" fmla="*/ 2283 h 2674"/>
                <a:gd name="connsiteX217" fmla="*/ 1520 w 2665"/>
                <a:gd name="connsiteY217" fmla="*/ 2318 h 2674"/>
                <a:gd name="connsiteX218" fmla="*/ 1122 w 2665"/>
                <a:gd name="connsiteY218" fmla="*/ 2477 h 2674"/>
                <a:gd name="connsiteX219" fmla="*/ 1098 w 2665"/>
                <a:gd name="connsiteY219" fmla="*/ 2470 h 2674"/>
                <a:gd name="connsiteX220" fmla="*/ 1076 w 2665"/>
                <a:gd name="connsiteY220" fmla="*/ 2459 h 2674"/>
                <a:gd name="connsiteX221" fmla="*/ 1054 w 2665"/>
                <a:gd name="connsiteY221" fmla="*/ 2446 h 2674"/>
                <a:gd name="connsiteX222" fmla="*/ 1031 w 2665"/>
                <a:gd name="connsiteY222" fmla="*/ 2431 h 2674"/>
                <a:gd name="connsiteX223" fmla="*/ 1009 w 2665"/>
                <a:gd name="connsiteY223" fmla="*/ 2416 h 2674"/>
                <a:gd name="connsiteX224" fmla="*/ 987 w 2665"/>
                <a:gd name="connsiteY224" fmla="*/ 2400 h 2674"/>
                <a:gd name="connsiteX225" fmla="*/ 965 w 2665"/>
                <a:gd name="connsiteY225" fmla="*/ 2383 h 2674"/>
                <a:gd name="connsiteX226" fmla="*/ 944 w 2665"/>
                <a:gd name="connsiteY226" fmla="*/ 2366 h 2674"/>
                <a:gd name="connsiteX227" fmla="*/ 935 w 2665"/>
                <a:gd name="connsiteY227" fmla="*/ 2359 h 2674"/>
                <a:gd name="connsiteX228" fmla="*/ 926 w 2665"/>
                <a:gd name="connsiteY228" fmla="*/ 2351 h 2674"/>
                <a:gd name="connsiteX229" fmla="*/ 915 w 2665"/>
                <a:gd name="connsiteY229" fmla="*/ 2344 h 2674"/>
                <a:gd name="connsiteX230" fmla="*/ 905 w 2665"/>
                <a:gd name="connsiteY230" fmla="*/ 2337 h 2674"/>
                <a:gd name="connsiteX231" fmla="*/ 896 w 2665"/>
                <a:gd name="connsiteY231" fmla="*/ 2329 h 2674"/>
                <a:gd name="connsiteX232" fmla="*/ 887 w 2665"/>
                <a:gd name="connsiteY232" fmla="*/ 2322 h 2674"/>
                <a:gd name="connsiteX233" fmla="*/ 878 w 2665"/>
                <a:gd name="connsiteY233" fmla="*/ 2314 h 2674"/>
                <a:gd name="connsiteX234" fmla="*/ 868 w 2665"/>
                <a:gd name="connsiteY234" fmla="*/ 2309 h 2674"/>
                <a:gd name="connsiteX235" fmla="*/ 854 w 2665"/>
                <a:gd name="connsiteY235" fmla="*/ 2300 h 2674"/>
                <a:gd name="connsiteX236" fmla="*/ 835 w 2665"/>
                <a:gd name="connsiteY236" fmla="*/ 2287 h 2674"/>
                <a:gd name="connsiteX237" fmla="*/ 816 w 2665"/>
                <a:gd name="connsiteY237" fmla="*/ 2275 h 2674"/>
                <a:gd name="connsiteX238" fmla="*/ 798 w 2665"/>
                <a:gd name="connsiteY238" fmla="*/ 2262 h 2674"/>
                <a:gd name="connsiteX239" fmla="*/ 779 w 2665"/>
                <a:gd name="connsiteY239" fmla="*/ 2250 h 2674"/>
                <a:gd name="connsiteX240" fmla="*/ 759 w 2665"/>
                <a:gd name="connsiteY240" fmla="*/ 2237 h 2674"/>
                <a:gd name="connsiteX241" fmla="*/ 739 w 2665"/>
                <a:gd name="connsiteY241" fmla="*/ 2225 h 2674"/>
                <a:gd name="connsiteX242" fmla="*/ 718 w 2665"/>
                <a:gd name="connsiteY242" fmla="*/ 2214 h 2674"/>
                <a:gd name="connsiteX243" fmla="*/ 698 w 2665"/>
                <a:gd name="connsiteY243" fmla="*/ 2203 h 2674"/>
                <a:gd name="connsiteX244" fmla="*/ 676 w 2665"/>
                <a:gd name="connsiteY244" fmla="*/ 2192 h 2674"/>
                <a:gd name="connsiteX245" fmla="*/ 655 w 2665"/>
                <a:gd name="connsiteY245" fmla="*/ 2183 h 2674"/>
                <a:gd name="connsiteX246" fmla="*/ 633 w 2665"/>
                <a:gd name="connsiteY246" fmla="*/ 2175 h 2674"/>
                <a:gd name="connsiteX247" fmla="*/ 611 w 2665"/>
                <a:gd name="connsiteY247" fmla="*/ 2168 h 2674"/>
                <a:gd name="connsiteX248" fmla="*/ 589 w 2665"/>
                <a:gd name="connsiteY248" fmla="*/ 2162 h 2674"/>
                <a:gd name="connsiteX249" fmla="*/ 568 w 2665"/>
                <a:gd name="connsiteY249" fmla="*/ 2159 h 2674"/>
                <a:gd name="connsiteX250" fmla="*/ 546 w 2665"/>
                <a:gd name="connsiteY250" fmla="*/ 2155 h 2674"/>
                <a:gd name="connsiteX251" fmla="*/ 524 w 2665"/>
                <a:gd name="connsiteY251" fmla="*/ 2155 h 2674"/>
                <a:gd name="connsiteX252" fmla="*/ 489 w 2665"/>
                <a:gd name="connsiteY252" fmla="*/ 2157 h 2674"/>
                <a:gd name="connsiteX253" fmla="*/ 450 w 2665"/>
                <a:gd name="connsiteY253" fmla="*/ 2162 h 2674"/>
                <a:gd name="connsiteX254" fmla="*/ 411 w 2665"/>
                <a:gd name="connsiteY254" fmla="*/ 2174 h 2674"/>
                <a:gd name="connsiteX255" fmla="*/ 372 w 2665"/>
                <a:gd name="connsiteY255" fmla="*/ 2190 h 2674"/>
                <a:gd name="connsiteX256" fmla="*/ 335 w 2665"/>
                <a:gd name="connsiteY256" fmla="*/ 2211 h 2674"/>
                <a:gd name="connsiteX257" fmla="*/ 303 w 2665"/>
                <a:gd name="connsiteY257" fmla="*/ 2237 h 2674"/>
                <a:gd name="connsiteX258" fmla="*/ 279 w 2665"/>
                <a:gd name="connsiteY258" fmla="*/ 2266 h 2674"/>
                <a:gd name="connsiteX259" fmla="*/ 265 w 2665"/>
                <a:gd name="connsiteY259" fmla="*/ 2303 h 2674"/>
                <a:gd name="connsiteX260" fmla="*/ 265 w 2665"/>
                <a:gd name="connsiteY260" fmla="*/ 2305 h 2674"/>
                <a:gd name="connsiteX261" fmla="*/ 266 w 2665"/>
                <a:gd name="connsiteY261" fmla="*/ 2307 h 2674"/>
                <a:gd name="connsiteX262" fmla="*/ 268 w 2665"/>
                <a:gd name="connsiteY262" fmla="*/ 2309 h 2674"/>
                <a:gd name="connsiteX263" fmla="*/ 270 w 2665"/>
                <a:gd name="connsiteY263" fmla="*/ 2311 h 2674"/>
                <a:gd name="connsiteX264" fmla="*/ 292 w 2665"/>
                <a:gd name="connsiteY264" fmla="*/ 2316 h 2674"/>
                <a:gd name="connsiteX265" fmla="*/ 316 w 2665"/>
                <a:gd name="connsiteY265" fmla="*/ 2320 h 2674"/>
                <a:gd name="connsiteX266" fmla="*/ 342 w 2665"/>
                <a:gd name="connsiteY266" fmla="*/ 2322 h 2674"/>
                <a:gd name="connsiteX267" fmla="*/ 368 w 2665"/>
                <a:gd name="connsiteY267" fmla="*/ 2320 h 2674"/>
                <a:gd name="connsiteX268" fmla="*/ 396 w 2665"/>
                <a:gd name="connsiteY268" fmla="*/ 2318 h 2674"/>
                <a:gd name="connsiteX269" fmla="*/ 422 w 2665"/>
                <a:gd name="connsiteY269" fmla="*/ 2314 h 2674"/>
                <a:gd name="connsiteX270" fmla="*/ 446 w 2665"/>
                <a:gd name="connsiteY270" fmla="*/ 2311 h 2674"/>
                <a:gd name="connsiteX271" fmla="*/ 466 w 2665"/>
                <a:gd name="connsiteY271" fmla="*/ 2305 h 2674"/>
                <a:gd name="connsiteX272" fmla="*/ 466 w 2665"/>
                <a:gd name="connsiteY272" fmla="*/ 2309 h 2674"/>
                <a:gd name="connsiteX273" fmla="*/ 465 w 2665"/>
                <a:gd name="connsiteY273" fmla="*/ 2313 h 2674"/>
                <a:gd name="connsiteX274" fmla="*/ 463 w 2665"/>
                <a:gd name="connsiteY274" fmla="*/ 2314 h 2674"/>
                <a:gd name="connsiteX275" fmla="*/ 461 w 2665"/>
                <a:gd name="connsiteY275" fmla="*/ 2318 h 2674"/>
                <a:gd name="connsiteX276" fmla="*/ 455 w 2665"/>
                <a:gd name="connsiteY276" fmla="*/ 2324 h 2674"/>
                <a:gd name="connsiteX277" fmla="*/ 448 w 2665"/>
                <a:gd name="connsiteY277" fmla="*/ 2329 h 2674"/>
                <a:gd name="connsiteX278" fmla="*/ 437 w 2665"/>
                <a:gd name="connsiteY278" fmla="*/ 2333 h 2674"/>
                <a:gd name="connsiteX279" fmla="*/ 428 w 2665"/>
                <a:gd name="connsiteY279" fmla="*/ 2335 h 2674"/>
                <a:gd name="connsiteX280" fmla="*/ 416 w 2665"/>
                <a:gd name="connsiteY280" fmla="*/ 2337 h 2674"/>
                <a:gd name="connsiteX281" fmla="*/ 403 w 2665"/>
                <a:gd name="connsiteY281" fmla="*/ 2338 h 2674"/>
                <a:gd name="connsiteX282" fmla="*/ 391 w 2665"/>
                <a:gd name="connsiteY282" fmla="*/ 2340 h 2674"/>
                <a:gd name="connsiteX283" fmla="*/ 379 w 2665"/>
                <a:gd name="connsiteY283" fmla="*/ 2342 h 2674"/>
                <a:gd name="connsiteX284" fmla="*/ 368 w 2665"/>
                <a:gd name="connsiteY284" fmla="*/ 2344 h 2674"/>
                <a:gd name="connsiteX285" fmla="*/ 359 w 2665"/>
                <a:gd name="connsiteY285" fmla="*/ 2344 h 2674"/>
                <a:gd name="connsiteX286" fmla="*/ 350 w 2665"/>
                <a:gd name="connsiteY286" fmla="*/ 2346 h 2674"/>
                <a:gd name="connsiteX287" fmla="*/ 342 w 2665"/>
                <a:gd name="connsiteY287" fmla="*/ 2348 h 2674"/>
                <a:gd name="connsiteX288" fmla="*/ 333 w 2665"/>
                <a:gd name="connsiteY288" fmla="*/ 2351 h 2674"/>
                <a:gd name="connsiteX289" fmla="*/ 320 w 2665"/>
                <a:gd name="connsiteY289" fmla="*/ 2359 h 2674"/>
                <a:gd name="connsiteX290" fmla="*/ 305 w 2665"/>
                <a:gd name="connsiteY290" fmla="*/ 2368 h 2674"/>
                <a:gd name="connsiteX291" fmla="*/ 291 w 2665"/>
                <a:gd name="connsiteY291" fmla="*/ 2379 h 2674"/>
                <a:gd name="connsiteX292" fmla="*/ 276 w 2665"/>
                <a:gd name="connsiteY292" fmla="*/ 2392 h 2674"/>
                <a:gd name="connsiteX293" fmla="*/ 265 w 2665"/>
                <a:gd name="connsiteY293" fmla="*/ 2405 h 2674"/>
                <a:gd name="connsiteX294" fmla="*/ 257 w 2665"/>
                <a:gd name="connsiteY294" fmla="*/ 2418 h 2674"/>
                <a:gd name="connsiteX295" fmla="*/ 253 w 2665"/>
                <a:gd name="connsiteY295" fmla="*/ 2429 h 2674"/>
                <a:gd name="connsiteX296" fmla="*/ 253 w 2665"/>
                <a:gd name="connsiteY296" fmla="*/ 2431 h 2674"/>
                <a:gd name="connsiteX297" fmla="*/ 253 w 2665"/>
                <a:gd name="connsiteY297" fmla="*/ 2431 h 2674"/>
                <a:gd name="connsiteX298" fmla="*/ 253 w 2665"/>
                <a:gd name="connsiteY298" fmla="*/ 2431 h 2674"/>
                <a:gd name="connsiteX299" fmla="*/ 253 w 2665"/>
                <a:gd name="connsiteY299" fmla="*/ 2433 h 2674"/>
                <a:gd name="connsiteX300" fmla="*/ 255 w 2665"/>
                <a:gd name="connsiteY300" fmla="*/ 2435 h 2674"/>
                <a:gd name="connsiteX301" fmla="*/ 255 w 2665"/>
                <a:gd name="connsiteY301" fmla="*/ 2435 h 2674"/>
                <a:gd name="connsiteX302" fmla="*/ 257 w 2665"/>
                <a:gd name="connsiteY302" fmla="*/ 2435 h 2674"/>
                <a:gd name="connsiteX303" fmla="*/ 257 w 2665"/>
                <a:gd name="connsiteY303" fmla="*/ 2437 h 2674"/>
                <a:gd name="connsiteX304" fmla="*/ 226 w 2665"/>
                <a:gd name="connsiteY304" fmla="*/ 2444 h 2674"/>
                <a:gd name="connsiteX305" fmla="*/ 194 w 2665"/>
                <a:gd name="connsiteY305" fmla="*/ 2455 h 2674"/>
                <a:gd name="connsiteX306" fmla="*/ 161 w 2665"/>
                <a:gd name="connsiteY306" fmla="*/ 2470 h 2674"/>
                <a:gd name="connsiteX307" fmla="*/ 131 w 2665"/>
                <a:gd name="connsiteY307" fmla="*/ 2485 h 2674"/>
                <a:gd name="connsiteX308" fmla="*/ 103 w 2665"/>
                <a:gd name="connsiteY308" fmla="*/ 2500 h 2674"/>
                <a:gd name="connsiteX309" fmla="*/ 79 w 2665"/>
                <a:gd name="connsiteY309" fmla="*/ 2514 h 2674"/>
                <a:gd name="connsiteX310" fmla="*/ 63 w 2665"/>
                <a:gd name="connsiteY310" fmla="*/ 2526 h 2674"/>
                <a:gd name="connsiteX311" fmla="*/ 52 w 2665"/>
                <a:gd name="connsiteY311" fmla="*/ 2533 h 2674"/>
                <a:gd name="connsiteX312" fmla="*/ 33 w 2665"/>
                <a:gd name="connsiteY312" fmla="*/ 2544 h 2674"/>
                <a:gd name="connsiteX313" fmla="*/ 18 w 2665"/>
                <a:gd name="connsiteY313" fmla="*/ 2561 h 2674"/>
                <a:gd name="connsiteX314" fmla="*/ 5 w 2665"/>
                <a:gd name="connsiteY314" fmla="*/ 2581 h 2674"/>
                <a:gd name="connsiteX315" fmla="*/ 0 w 2665"/>
                <a:gd name="connsiteY315" fmla="*/ 2602 h 2674"/>
                <a:gd name="connsiteX316" fmla="*/ 0 w 2665"/>
                <a:gd name="connsiteY316" fmla="*/ 2603 h 2674"/>
                <a:gd name="connsiteX317" fmla="*/ 0 w 2665"/>
                <a:gd name="connsiteY317" fmla="*/ 2603 h 2674"/>
                <a:gd name="connsiteX318" fmla="*/ 0 w 2665"/>
                <a:gd name="connsiteY318" fmla="*/ 2605 h 2674"/>
                <a:gd name="connsiteX319" fmla="*/ 0 w 2665"/>
                <a:gd name="connsiteY319" fmla="*/ 2607 h 2674"/>
                <a:gd name="connsiteX320" fmla="*/ 2 w 2665"/>
                <a:gd name="connsiteY320" fmla="*/ 2618 h 2674"/>
                <a:gd name="connsiteX321" fmla="*/ 5 w 2665"/>
                <a:gd name="connsiteY321" fmla="*/ 2629 h 2674"/>
                <a:gd name="connsiteX322" fmla="*/ 11 w 2665"/>
                <a:gd name="connsiteY322" fmla="*/ 2637 h 2674"/>
                <a:gd name="connsiteX323" fmla="*/ 20 w 2665"/>
                <a:gd name="connsiteY323" fmla="*/ 2644 h 2674"/>
                <a:gd name="connsiteX324" fmla="*/ 42 w 2665"/>
                <a:gd name="connsiteY324" fmla="*/ 2652 h 2674"/>
                <a:gd name="connsiteX325" fmla="*/ 68 w 2665"/>
                <a:gd name="connsiteY325" fmla="*/ 2653 h 2674"/>
                <a:gd name="connsiteX326" fmla="*/ 96 w 2665"/>
                <a:gd name="connsiteY326" fmla="*/ 2652 h 2674"/>
                <a:gd name="connsiteX327" fmla="*/ 126 w 2665"/>
                <a:gd name="connsiteY327" fmla="*/ 2644 h 2674"/>
                <a:gd name="connsiteX328" fmla="*/ 157 w 2665"/>
                <a:gd name="connsiteY328" fmla="*/ 2637 h 2674"/>
                <a:gd name="connsiteX329" fmla="*/ 187 w 2665"/>
                <a:gd name="connsiteY329" fmla="*/ 2627 h 2674"/>
                <a:gd name="connsiteX330" fmla="*/ 216 w 2665"/>
                <a:gd name="connsiteY330" fmla="*/ 2616 h 2674"/>
                <a:gd name="connsiteX331" fmla="*/ 244 w 2665"/>
                <a:gd name="connsiteY331" fmla="*/ 2607 h 2674"/>
                <a:gd name="connsiteX332" fmla="*/ 281 w 2665"/>
                <a:gd name="connsiteY332" fmla="*/ 2594 h 2674"/>
                <a:gd name="connsiteX333" fmla="*/ 324 w 2665"/>
                <a:gd name="connsiteY333" fmla="*/ 2581 h 2674"/>
                <a:gd name="connsiteX334" fmla="*/ 339 w 2665"/>
                <a:gd name="connsiteY334" fmla="*/ 2577 h 2674"/>
                <a:gd name="connsiteX335" fmla="*/ 353 w 2665"/>
                <a:gd name="connsiteY335" fmla="*/ 2574 h 2674"/>
                <a:gd name="connsiteX336" fmla="*/ 366 w 2665"/>
                <a:gd name="connsiteY336" fmla="*/ 2570 h 2674"/>
                <a:gd name="connsiteX337" fmla="*/ 381 w 2665"/>
                <a:gd name="connsiteY337" fmla="*/ 2564 h 2674"/>
                <a:gd name="connsiteX338" fmla="*/ 394 w 2665"/>
                <a:gd name="connsiteY338" fmla="*/ 2559 h 2674"/>
                <a:gd name="connsiteX339" fmla="*/ 409 w 2665"/>
                <a:gd name="connsiteY339" fmla="*/ 2553 h 2674"/>
                <a:gd name="connsiteX340" fmla="*/ 422 w 2665"/>
                <a:gd name="connsiteY340" fmla="*/ 2544 h 2674"/>
                <a:gd name="connsiteX341" fmla="*/ 437 w 2665"/>
                <a:gd name="connsiteY341" fmla="*/ 2535 h 2674"/>
                <a:gd name="connsiteX342" fmla="*/ 481 w 2665"/>
                <a:gd name="connsiteY342" fmla="*/ 2498 h 2674"/>
                <a:gd name="connsiteX343" fmla="*/ 492 w 2665"/>
                <a:gd name="connsiteY343" fmla="*/ 2489 h 2674"/>
                <a:gd name="connsiteX344" fmla="*/ 503 w 2665"/>
                <a:gd name="connsiteY344" fmla="*/ 2479 h 2674"/>
                <a:gd name="connsiteX345" fmla="*/ 515 w 2665"/>
                <a:gd name="connsiteY345" fmla="*/ 2470 h 2674"/>
                <a:gd name="connsiteX346" fmla="*/ 528 w 2665"/>
                <a:gd name="connsiteY346" fmla="*/ 2461 h 2674"/>
                <a:gd name="connsiteX347" fmla="*/ 539 w 2665"/>
                <a:gd name="connsiteY347" fmla="*/ 2451 h 2674"/>
                <a:gd name="connsiteX348" fmla="*/ 552 w 2665"/>
                <a:gd name="connsiteY348" fmla="*/ 2444 h 2674"/>
                <a:gd name="connsiteX349" fmla="*/ 565 w 2665"/>
                <a:gd name="connsiteY349" fmla="*/ 2438 h 2674"/>
                <a:gd name="connsiteX350" fmla="*/ 578 w 2665"/>
                <a:gd name="connsiteY350" fmla="*/ 2433 h 2674"/>
                <a:gd name="connsiteX351" fmla="*/ 598 w 2665"/>
                <a:gd name="connsiteY351" fmla="*/ 2427 h 2674"/>
                <a:gd name="connsiteX352" fmla="*/ 620 w 2665"/>
                <a:gd name="connsiteY352" fmla="*/ 2420 h 2674"/>
                <a:gd name="connsiteX353" fmla="*/ 646 w 2665"/>
                <a:gd name="connsiteY353" fmla="*/ 2414 h 2674"/>
                <a:gd name="connsiteX354" fmla="*/ 672 w 2665"/>
                <a:gd name="connsiteY354" fmla="*/ 2411 h 2674"/>
                <a:gd name="connsiteX355" fmla="*/ 698 w 2665"/>
                <a:gd name="connsiteY355" fmla="*/ 2411 h 2674"/>
                <a:gd name="connsiteX356" fmla="*/ 722 w 2665"/>
                <a:gd name="connsiteY356" fmla="*/ 2414 h 2674"/>
                <a:gd name="connsiteX357" fmla="*/ 744 w 2665"/>
                <a:gd name="connsiteY357" fmla="*/ 2424 h 2674"/>
                <a:gd name="connsiteX358" fmla="*/ 763 w 2665"/>
                <a:gd name="connsiteY358" fmla="*/ 2440 h 2674"/>
                <a:gd name="connsiteX359" fmla="*/ 774 w 2665"/>
                <a:gd name="connsiteY359" fmla="*/ 2457 h 2674"/>
                <a:gd name="connsiteX360" fmla="*/ 779 w 2665"/>
                <a:gd name="connsiteY360" fmla="*/ 2476 h 2674"/>
                <a:gd name="connsiteX361" fmla="*/ 783 w 2665"/>
                <a:gd name="connsiteY361" fmla="*/ 2496 h 2674"/>
                <a:gd name="connsiteX362" fmla="*/ 785 w 2665"/>
                <a:gd name="connsiteY362" fmla="*/ 2518 h 2674"/>
                <a:gd name="connsiteX363" fmla="*/ 787 w 2665"/>
                <a:gd name="connsiteY363" fmla="*/ 2539 h 2674"/>
                <a:gd name="connsiteX364" fmla="*/ 791 w 2665"/>
                <a:gd name="connsiteY364" fmla="*/ 2559 h 2674"/>
                <a:gd name="connsiteX365" fmla="*/ 796 w 2665"/>
                <a:gd name="connsiteY365" fmla="*/ 2577 h 2674"/>
                <a:gd name="connsiteX366" fmla="*/ 807 w 2665"/>
                <a:gd name="connsiteY366" fmla="*/ 2596 h 2674"/>
                <a:gd name="connsiteX367" fmla="*/ 820 w 2665"/>
                <a:gd name="connsiteY367" fmla="*/ 2609 h 2674"/>
                <a:gd name="connsiteX368" fmla="*/ 837 w 2665"/>
                <a:gd name="connsiteY368" fmla="*/ 2618 h 2674"/>
                <a:gd name="connsiteX369" fmla="*/ 854 w 2665"/>
                <a:gd name="connsiteY369" fmla="*/ 2626 h 2674"/>
                <a:gd name="connsiteX370" fmla="*/ 872 w 2665"/>
                <a:gd name="connsiteY370" fmla="*/ 2627 h 2674"/>
                <a:gd name="connsiteX371" fmla="*/ 891 w 2665"/>
                <a:gd name="connsiteY371" fmla="*/ 2627 h 2674"/>
                <a:gd name="connsiteX372" fmla="*/ 911 w 2665"/>
                <a:gd name="connsiteY372" fmla="*/ 2627 h 2674"/>
                <a:gd name="connsiteX373" fmla="*/ 931 w 2665"/>
                <a:gd name="connsiteY373" fmla="*/ 2624 h 2674"/>
                <a:gd name="connsiteX374" fmla="*/ 952 w 2665"/>
                <a:gd name="connsiteY374" fmla="*/ 2622 h 2674"/>
                <a:gd name="connsiteX375" fmla="*/ 968 w 2665"/>
                <a:gd name="connsiteY375" fmla="*/ 2620 h 2674"/>
                <a:gd name="connsiteX376" fmla="*/ 983 w 2665"/>
                <a:gd name="connsiteY376" fmla="*/ 2616 h 2674"/>
                <a:gd name="connsiteX377" fmla="*/ 1000 w 2665"/>
                <a:gd name="connsiteY377" fmla="*/ 2616 h 2674"/>
                <a:gd name="connsiteX378" fmla="*/ 1015 w 2665"/>
                <a:gd name="connsiteY378" fmla="*/ 2615 h 2674"/>
                <a:gd name="connsiteX379" fmla="*/ 1028 w 2665"/>
                <a:gd name="connsiteY379" fmla="*/ 2615 h 2674"/>
                <a:gd name="connsiteX380" fmla="*/ 1042 w 2665"/>
                <a:gd name="connsiteY380" fmla="*/ 2616 h 2674"/>
                <a:gd name="connsiteX381" fmla="*/ 1055 w 2665"/>
                <a:gd name="connsiteY381" fmla="*/ 2620 h 2674"/>
                <a:gd name="connsiteX382" fmla="*/ 1067 w 2665"/>
                <a:gd name="connsiteY382" fmla="*/ 2626 h 2674"/>
                <a:gd name="connsiteX383" fmla="*/ 1091 w 2665"/>
                <a:gd name="connsiteY383" fmla="*/ 2640 h 2674"/>
                <a:gd name="connsiteX384" fmla="*/ 1105 w 2665"/>
                <a:gd name="connsiteY384" fmla="*/ 2648 h 2674"/>
                <a:gd name="connsiteX385" fmla="*/ 1118 w 2665"/>
                <a:gd name="connsiteY385" fmla="*/ 2657 h 2674"/>
                <a:gd name="connsiteX386" fmla="*/ 1133 w 2665"/>
                <a:gd name="connsiteY386" fmla="*/ 2663 h 2674"/>
                <a:gd name="connsiteX387" fmla="*/ 1148 w 2665"/>
                <a:gd name="connsiteY387" fmla="*/ 2668 h 2674"/>
                <a:gd name="connsiteX388" fmla="*/ 1163 w 2665"/>
                <a:gd name="connsiteY388" fmla="*/ 2672 h 2674"/>
                <a:gd name="connsiteX389" fmla="*/ 1181 w 2665"/>
                <a:gd name="connsiteY389" fmla="*/ 2674 h 2674"/>
                <a:gd name="connsiteX390" fmla="*/ 1200 w 2665"/>
                <a:gd name="connsiteY390" fmla="*/ 2674 h 2674"/>
                <a:gd name="connsiteX391" fmla="*/ 1220 w 2665"/>
                <a:gd name="connsiteY391" fmla="*/ 2670 h 2674"/>
                <a:gd name="connsiteX392" fmla="*/ 1228 w 2665"/>
                <a:gd name="connsiteY392" fmla="*/ 2668 h 2674"/>
                <a:gd name="connsiteX393" fmla="*/ 1235 w 2665"/>
                <a:gd name="connsiteY393" fmla="*/ 2666 h 2674"/>
                <a:gd name="connsiteX394" fmla="*/ 1242 w 2665"/>
                <a:gd name="connsiteY394" fmla="*/ 2665 h 2674"/>
                <a:gd name="connsiteX395" fmla="*/ 1252 w 2665"/>
                <a:gd name="connsiteY395" fmla="*/ 2661 h 2674"/>
                <a:gd name="connsiteX396" fmla="*/ 1259 w 2665"/>
                <a:gd name="connsiteY396" fmla="*/ 2657 h 2674"/>
                <a:gd name="connsiteX397" fmla="*/ 1267 w 2665"/>
                <a:gd name="connsiteY397" fmla="*/ 2655 h 2674"/>
                <a:gd name="connsiteX398" fmla="*/ 1274 w 2665"/>
                <a:gd name="connsiteY398" fmla="*/ 2652 h 2674"/>
                <a:gd name="connsiteX399" fmla="*/ 1281 w 2665"/>
                <a:gd name="connsiteY399" fmla="*/ 2648 h 2674"/>
                <a:gd name="connsiteX400" fmla="*/ 1292 w 2665"/>
                <a:gd name="connsiteY400" fmla="*/ 2642 h 2674"/>
                <a:gd name="connsiteX401" fmla="*/ 1304 w 2665"/>
                <a:gd name="connsiteY401" fmla="*/ 2637 h 2674"/>
                <a:gd name="connsiteX402" fmla="*/ 1315 w 2665"/>
                <a:gd name="connsiteY402" fmla="*/ 2633 h 2674"/>
                <a:gd name="connsiteX403" fmla="*/ 1326 w 2665"/>
                <a:gd name="connsiteY403" fmla="*/ 2629 h 2674"/>
                <a:gd name="connsiteX404" fmla="*/ 1337 w 2665"/>
                <a:gd name="connsiteY404" fmla="*/ 2626 h 2674"/>
                <a:gd name="connsiteX405" fmla="*/ 1348 w 2665"/>
                <a:gd name="connsiteY405" fmla="*/ 2624 h 2674"/>
                <a:gd name="connsiteX406" fmla="*/ 1359 w 2665"/>
                <a:gd name="connsiteY406" fmla="*/ 2622 h 2674"/>
                <a:gd name="connsiteX407" fmla="*/ 1370 w 2665"/>
                <a:gd name="connsiteY407" fmla="*/ 2622 h 2674"/>
                <a:gd name="connsiteX408" fmla="*/ 1378 w 2665"/>
                <a:gd name="connsiteY408" fmla="*/ 2624 h 2674"/>
                <a:gd name="connsiteX409" fmla="*/ 1387 w 2665"/>
                <a:gd name="connsiteY409" fmla="*/ 2626 h 2674"/>
                <a:gd name="connsiteX410" fmla="*/ 1396 w 2665"/>
                <a:gd name="connsiteY410" fmla="*/ 2631 h 2674"/>
                <a:gd name="connsiteX411" fmla="*/ 1405 w 2665"/>
                <a:gd name="connsiteY411" fmla="*/ 2635 h 2674"/>
                <a:gd name="connsiteX412" fmla="*/ 1417 w 2665"/>
                <a:gd name="connsiteY412" fmla="*/ 2640 h 2674"/>
                <a:gd name="connsiteX413" fmla="*/ 1428 w 2665"/>
                <a:gd name="connsiteY413" fmla="*/ 2646 h 2674"/>
                <a:gd name="connsiteX414" fmla="*/ 1439 w 2665"/>
                <a:gd name="connsiteY414" fmla="*/ 2650 h 2674"/>
                <a:gd name="connsiteX415" fmla="*/ 1452 w 2665"/>
                <a:gd name="connsiteY415" fmla="*/ 2652 h 2674"/>
                <a:gd name="connsiteX416" fmla="*/ 1472 w 2665"/>
                <a:gd name="connsiteY416" fmla="*/ 2653 h 2674"/>
                <a:gd name="connsiteX417" fmla="*/ 1492 w 2665"/>
                <a:gd name="connsiteY417" fmla="*/ 2653 h 2674"/>
                <a:gd name="connsiteX418" fmla="*/ 1511 w 2665"/>
                <a:gd name="connsiteY418" fmla="*/ 2650 h 2674"/>
                <a:gd name="connsiteX419" fmla="*/ 1531 w 2665"/>
                <a:gd name="connsiteY419" fmla="*/ 2646 h 2674"/>
                <a:gd name="connsiteX420" fmla="*/ 1550 w 2665"/>
                <a:gd name="connsiteY420" fmla="*/ 2642 h 2674"/>
                <a:gd name="connsiteX421" fmla="*/ 1568 w 2665"/>
                <a:gd name="connsiteY421" fmla="*/ 2635 h 2674"/>
                <a:gd name="connsiteX422" fmla="*/ 1587 w 2665"/>
                <a:gd name="connsiteY422" fmla="*/ 2629 h 2674"/>
                <a:gd name="connsiteX423" fmla="*/ 1605 w 2665"/>
                <a:gd name="connsiteY423" fmla="*/ 2622 h 2674"/>
                <a:gd name="connsiteX424" fmla="*/ 1631 w 2665"/>
                <a:gd name="connsiteY424" fmla="*/ 2613 h 2674"/>
                <a:gd name="connsiteX425" fmla="*/ 1657 w 2665"/>
                <a:gd name="connsiteY425" fmla="*/ 2605 h 2674"/>
                <a:gd name="connsiteX426" fmla="*/ 1681 w 2665"/>
                <a:gd name="connsiteY426" fmla="*/ 2598 h 2674"/>
                <a:gd name="connsiteX427" fmla="*/ 1705 w 2665"/>
                <a:gd name="connsiteY427" fmla="*/ 2590 h 2674"/>
                <a:gd name="connsiteX428" fmla="*/ 1730 w 2665"/>
                <a:gd name="connsiteY428" fmla="*/ 2587 h 2674"/>
                <a:gd name="connsiteX429" fmla="*/ 1754 w 2665"/>
                <a:gd name="connsiteY429" fmla="*/ 2581 h 2674"/>
                <a:gd name="connsiteX430" fmla="*/ 1776 w 2665"/>
                <a:gd name="connsiteY430" fmla="*/ 2577 h 2674"/>
                <a:gd name="connsiteX431" fmla="*/ 1800 w 2665"/>
                <a:gd name="connsiteY431" fmla="*/ 2576 h 2674"/>
                <a:gd name="connsiteX432" fmla="*/ 1948 w 2665"/>
                <a:gd name="connsiteY432" fmla="*/ 2559 h 2674"/>
                <a:gd name="connsiteX433" fmla="*/ 2100 w 2665"/>
                <a:gd name="connsiteY433" fmla="*/ 2544 h 2674"/>
                <a:gd name="connsiteX434" fmla="*/ 2169 w 2665"/>
                <a:gd name="connsiteY434" fmla="*/ 2537 h 2674"/>
                <a:gd name="connsiteX435" fmla="*/ 2187 w 2665"/>
                <a:gd name="connsiteY435" fmla="*/ 2535 h 2674"/>
                <a:gd name="connsiteX436" fmla="*/ 2207 w 2665"/>
                <a:gd name="connsiteY436" fmla="*/ 2533 h 2674"/>
                <a:gd name="connsiteX437" fmla="*/ 2226 w 2665"/>
                <a:gd name="connsiteY437" fmla="*/ 2531 h 2674"/>
                <a:gd name="connsiteX438" fmla="*/ 2244 w 2665"/>
                <a:gd name="connsiteY438" fmla="*/ 2529 h 2674"/>
                <a:gd name="connsiteX439" fmla="*/ 2265 w 2665"/>
                <a:gd name="connsiteY439" fmla="*/ 2527 h 2674"/>
                <a:gd name="connsiteX440" fmla="*/ 2283 w 2665"/>
                <a:gd name="connsiteY440" fmla="*/ 2527 h 2674"/>
                <a:gd name="connsiteX441" fmla="*/ 2302 w 2665"/>
                <a:gd name="connsiteY441" fmla="*/ 2527 h 2674"/>
                <a:gd name="connsiteX442" fmla="*/ 2320 w 2665"/>
                <a:gd name="connsiteY442" fmla="*/ 2527 h 2674"/>
                <a:gd name="connsiteX443" fmla="*/ 2322 w 2665"/>
                <a:gd name="connsiteY443" fmla="*/ 2527 h 2674"/>
                <a:gd name="connsiteX444" fmla="*/ 2324 w 2665"/>
                <a:gd name="connsiteY444" fmla="*/ 2526 h 2674"/>
                <a:gd name="connsiteX445" fmla="*/ 2326 w 2665"/>
                <a:gd name="connsiteY445" fmla="*/ 2522 h 2674"/>
                <a:gd name="connsiteX446" fmla="*/ 2326 w 2665"/>
                <a:gd name="connsiteY446" fmla="*/ 2520 h 2674"/>
                <a:gd name="connsiteX447" fmla="*/ 2326 w 2665"/>
                <a:gd name="connsiteY447" fmla="*/ 2518 h 2674"/>
                <a:gd name="connsiteX448" fmla="*/ 2326 w 2665"/>
                <a:gd name="connsiteY448" fmla="*/ 2516 h 2674"/>
                <a:gd name="connsiteX449" fmla="*/ 2322 w 2665"/>
                <a:gd name="connsiteY449" fmla="*/ 2514 h 2674"/>
                <a:gd name="connsiteX450" fmla="*/ 2320 w 2665"/>
                <a:gd name="connsiteY450" fmla="*/ 2514 h 2674"/>
                <a:gd name="connsiteX451" fmla="*/ 2313 w 2665"/>
                <a:gd name="connsiteY451" fmla="*/ 2514 h 2674"/>
                <a:gd name="connsiteX452" fmla="*/ 2306 w 2665"/>
                <a:gd name="connsiteY452" fmla="*/ 2514 h 2674"/>
                <a:gd name="connsiteX453" fmla="*/ 2298 w 2665"/>
                <a:gd name="connsiteY453" fmla="*/ 2514 h 2674"/>
                <a:gd name="connsiteX454" fmla="*/ 2291 w 2665"/>
                <a:gd name="connsiteY454" fmla="*/ 2514 h 2674"/>
                <a:gd name="connsiteX455" fmla="*/ 2281 w 2665"/>
                <a:gd name="connsiteY455" fmla="*/ 2514 h 2674"/>
                <a:gd name="connsiteX456" fmla="*/ 2274 w 2665"/>
                <a:gd name="connsiteY456" fmla="*/ 2514 h 2674"/>
                <a:gd name="connsiteX457" fmla="*/ 2267 w 2665"/>
                <a:gd name="connsiteY457" fmla="*/ 2514 h 2674"/>
                <a:gd name="connsiteX458" fmla="*/ 2259 w 2665"/>
                <a:gd name="connsiteY458" fmla="*/ 2514 h 2674"/>
                <a:gd name="connsiteX459" fmla="*/ 2270 w 2665"/>
                <a:gd name="connsiteY459" fmla="*/ 2513 h 2674"/>
                <a:gd name="connsiteX460" fmla="*/ 2281 w 2665"/>
                <a:gd name="connsiteY460" fmla="*/ 2511 h 2674"/>
                <a:gd name="connsiteX461" fmla="*/ 2293 w 2665"/>
                <a:gd name="connsiteY461" fmla="*/ 2509 h 2674"/>
                <a:gd name="connsiteX462" fmla="*/ 2304 w 2665"/>
                <a:gd name="connsiteY462" fmla="*/ 2507 h 2674"/>
                <a:gd name="connsiteX463" fmla="*/ 2315 w 2665"/>
                <a:gd name="connsiteY463" fmla="*/ 2503 h 2674"/>
                <a:gd name="connsiteX464" fmla="*/ 2326 w 2665"/>
                <a:gd name="connsiteY464" fmla="*/ 2501 h 2674"/>
                <a:gd name="connsiteX465" fmla="*/ 2337 w 2665"/>
                <a:gd name="connsiteY465" fmla="*/ 2498 h 2674"/>
                <a:gd name="connsiteX466" fmla="*/ 2348 w 2665"/>
                <a:gd name="connsiteY466" fmla="*/ 2496 h 2674"/>
                <a:gd name="connsiteX467" fmla="*/ 2350 w 2665"/>
                <a:gd name="connsiteY467" fmla="*/ 2494 h 2674"/>
                <a:gd name="connsiteX468" fmla="*/ 2352 w 2665"/>
                <a:gd name="connsiteY468" fmla="*/ 2492 h 2674"/>
                <a:gd name="connsiteX469" fmla="*/ 2354 w 2665"/>
                <a:gd name="connsiteY469" fmla="*/ 2490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9 h 2674"/>
                <a:gd name="connsiteX474" fmla="*/ 2354 w 2665"/>
                <a:gd name="connsiteY474" fmla="*/ 2487 h 2674"/>
                <a:gd name="connsiteX475" fmla="*/ 2352 w 2665"/>
                <a:gd name="connsiteY475" fmla="*/ 2485 h 2674"/>
                <a:gd name="connsiteX476" fmla="*/ 2350 w 2665"/>
                <a:gd name="connsiteY476" fmla="*/ 2483 h 2674"/>
                <a:gd name="connsiteX477" fmla="*/ 2346 w 2665"/>
                <a:gd name="connsiteY477" fmla="*/ 2483 h 2674"/>
                <a:gd name="connsiteX478" fmla="*/ 2344 w 2665"/>
                <a:gd name="connsiteY478" fmla="*/ 2483 h 2674"/>
                <a:gd name="connsiteX479" fmla="*/ 2311 w 2665"/>
                <a:gd name="connsiteY479" fmla="*/ 2492 h 2674"/>
                <a:gd name="connsiteX480" fmla="*/ 2278 w 2665"/>
                <a:gd name="connsiteY480" fmla="*/ 2500 h 2674"/>
                <a:gd name="connsiteX481" fmla="*/ 2244 w 2665"/>
                <a:gd name="connsiteY481" fmla="*/ 2505 h 2674"/>
                <a:gd name="connsiteX482" fmla="*/ 2209 w 2665"/>
                <a:gd name="connsiteY482" fmla="*/ 2509 h 2674"/>
                <a:gd name="connsiteX483" fmla="*/ 2174 w 2665"/>
                <a:gd name="connsiteY483" fmla="*/ 2513 h 2674"/>
                <a:gd name="connsiteX484" fmla="*/ 2141 w 2665"/>
                <a:gd name="connsiteY484" fmla="*/ 2514 h 2674"/>
                <a:gd name="connsiteX485" fmla="*/ 2106 w 2665"/>
                <a:gd name="connsiteY485" fmla="*/ 2514 h 2674"/>
                <a:gd name="connsiteX486" fmla="*/ 2070 w 2665"/>
                <a:gd name="connsiteY486" fmla="*/ 2514 h 2674"/>
                <a:gd name="connsiteX487" fmla="*/ 2035 w 2665"/>
                <a:gd name="connsiteY487" fmla="*/ 2513 h 2674"/>
                <a:gd name="connsiteX488" fmla="*/ 1998 w 2665"/>
                <a:gd name="connsiteY488" fmla="*/ 2511 h 2674"/>
                <a:gd name="connsiteX489" fmla="*/ 1963 w 2665"/>
                <a:gd name="connsiteY489" fmla="*/ 2509 h 2674"/>
                <a:gd name="connsiteX490" fmla="*/ 1928 w 2665"/>
                <a:gd name="connsiteY490" fmla="*/ 2505 h 2674"/>
                <a:gd name="connsiteX491" fmla="*/ 1893 w 2665"/>
                <a:gd name="connsiteY491" fmla="*/ 2501 h 2674"/>
                <a:gd name="connsiteX492" fmla="*/ 1856 w 2665"/>
                <a:gd name="connsiteY492" fmla="*/ 2498 h 2674"/>
                <a:gd name="connsiteX493" fmla="*/ 1820 w 2665"/>
                <a:gd name="connsiteY493" fmla="*/ 2494 h 2674"/>
                <a:gd name="connsiteX494" fmla="*/ 1785 w 2665"/>
                <a:gd name="connsiteY494" fmla="*/ 2490 h 2674"/>
                <a:gd name="connsiteX495" fmla="*/ 1633 w 2665"/>
                <a:gd name="connsiteY495" fmla="*/ 2476 h 2674"/>
                <a:gd name="connsiteX496" fmla="*/ 1609 w 2665"/>
                <a:gd name="connsiteY496" fmla="*/ 2474 h 2674"/>
                <a:gd name="connsiteX497" fmla="*/ 1585 w 2665"/>
                <a:gd name="connsiteY497" fmla="*/ 2472 h 2674"/>
                <a:gd name="connsiteX498" fmla="*/ 1559 w 2665"/>
                <a:gd name="connsiteY498" fmla="*/ 2470 h 2674"/>
                <a:gd name="connsiteX499" fmla="*/ 1535 w 2665"/>
                <a:gd name="connsiteY499" fmla="*/ 2470 h 2674"/>
                <a:gd name="connsiteX500" fmla="*/ 1511 w 2665"/>
                <a:gd name="connsiteY500" fmla="*/ 2470 h 2674"/>
                <a:gd name="connsiteX501" fmla="*/ 1485 w 2665"/>
                <a:gd name="connsiteY501" fmla="*/ 2470 h 2674"/>
                <a:gd name="connsiteX502" fmla="*/ 1461 w 2665"/>
                <a:gd name="connsiteY502" fmla="*/ 2470 h 2674"/>
                <a:gd name="connsiteX503" fmla="*/ 1437 w 2665"/>
                <a:gd name="connsiteY503" fmla="*/ 2470 h 2674"/>
                <a:gd name="connsiteX504" fmla="*/ 2626 w 2665"/>
                <a:gd name="connsiteY504" fmla="*/ 2012 h 2674"/>
                <a:gd name="connsiteX505" fmla="*/ 2665 w 2665"/>
                <a:gd name="connsiteY505" fmla="*/ 1905 h 2674"/>
                <a:gd name="connsiteX506" fmla="*/ 2665 w 2665"/>
                <a:gd name="connsiteY506" fmla="*/ 1834 h 2674"/>
                <a:gd name="connsiteX507" fmla="*/ 2656 w 2665"/>
                <a:gd name="connsiteY507" fmla="*/ 1788 h 2674"/>
                <a:gd name="connsiteX508" fmla="*/ 2637 w 2665"/>
                <a:gd name="connsiteY508" fmla="*/ 1762 h 2674"/>
                <a:gd name="connsiteX509" fmla="*/ 2617 w 2665"/>
                <a:gd name="connsiteY509" fmla="*/ 1751 h 2674"/>
                <a:gd name="connsiteX510" fmla="*/ 2594 w 2665"/>
                <a:gd name="connsiteY510" fmla="*/ 1751 h 2674"/>
                <a:gd name="connsiteX511" fmla="*/ 2574 w 2665"/>
                <a:gd name="connsiteY511" fmla="*/ 1757 h 2674"/>
                <a:gd name="connsiteX512" fmla="*/ 2559 w 2665"/>
                <a:gd name="connsiteY512" fmla="*/ 1762 h 2674"/>
                <a:gd name="connsiteX513" fmla="*/ 2554 w 2665"/>
                <a:gd name="connsiteY513" fmla="*/ 1766 h 2674"/>
                <a:gd name="connsiteX514" fmla="*/ 2552 w 2665"/>
                <a:gd name="connsiteY514" fmla="*/ 1788 h 2674"/>
                <a:gd name="connsiteX515" fmla="*/ 2543 w 2665"/>
                <a:gd name="connsiteY515" fmla="*/ 1816 h 2674"/>
                <a:gd name="connsiteX516" fmla="*/ 2528 w 2665"/>
                <a:gd name="connsiteY516" fmla="*/ 1846 h 2674"/>
                <a:gd name="connsiteX517" fmla="*/ 2509 w 2665"/>
                <a:gd name="connsiteY517" fmla="*/ 1873 h 2674"/>
                <a:gd name="connsiteX518" fmla="*/ 2491 w 2665"/>
                <a:gd name="connsiteY518" fmla="*/ 1901 h 2674"/>
                <a:gd name="connsiteX519" fmla="*/ 2476 w 2665"/>
                <a:gd name="connsiteY519" fmla="*/ 1922 h 2674"/>
                <a:gd name="connsiteX520" fmla="*/ 2463 w 2665"/>
                <a:gd name="connsiteY520" fmla="*/ 1936 h 2674"/>
                <a:gd name="connsiteX521" fmla="*/ 2459 w 2665"/>
                <a:gd name="connsiteY521" fmla="*/ 1942 h 2674"/>
                <a:gd name="connsiteX522" fmla="*/ 1791 w 2665"/>
                <a:gd name="connsiteY522" fmla="*/ 2209 h 2674"/>
                <a:gd name="connsiteX523" fmla="*/ 1783 w 2665"/>
                <a:gd name="connsiteY523" fmla="*/ 2209 h 2674"/>
                <a:gd name="connsiteX524" fmla="*/ 1776 w 2665"/>
                <a:gd name="connsiteY524" fmla="*/ 2207 h 2674"/>
                <a:gd name="connsiteX525" fmla="*/ 1768 w 2665"/>
                <a:gd name="connsiteY525" fmla="*/ 2207 h 2674"/>
                <a:gd name="connsiteX526" fmla="*/ 1761 w 2665"/>
                <a:gd name="connsiteY526" fmla="*/ 2205 h 2674"/>
                <a:gd name="connsiteX527" fmla="*/ 1754 w 2665"/>
                <a:gd name="connsiteY527" fmla="*/ 2205 h 2674"/>
                <a:gd name="connsiteX528" fmla="*/ 1746 w 2665"/>
                <a:gd name="connsiteY528" fmla="*/ 2205 h 2674"/>
                <a:gd name="connsiteX529" fmla="*/ 1739 w 2665"/>
                <a:gd name="connsiteY529" fmla="*/ 2203 h 2674"/>
                <a:gd name="connsiteX530" fmla="*/ 1731 w 2665"/>
                <a:gd name="connsiteY530" fmla="*/ 2203 h 2674"/>
                <a:gd name="connsiteX531" fmla="*/ 1502 w 2665"/>
                <a:gd name="connsiteY531" fmla="*/ 1571 h 2674"/>
                <a:gd name="connsiteX532" fmla="*/ 944 w 2665"/>
                <a:gd name="connsiteY532" fmla="*/ 1531 h 2674"/>
                <a:gd name="connsiteX533" fmla="*/ 946 w 2665"/>
                <a:gd name="connsiteY533" fmla="*/ 1531 h 2674"/>
                <a:gd name="connsiteX534" fmla="*/ 948 w 2665"/>
                <a:gd name="connsiteY534" fmla="*/ 1529 h 2674"/>
                <a:gd name="connsiteX535" fmla="*/ 948 w 2665"/>
                <a:gd name="connsiteY535" fmla="*/ 1529 h 2674"/>
                <a:gd name="connsiteX536" fmla="*/ 948 w 2665"/>
                <a:gd name="connsiteY536" fmla="*/ 1529 h 2674"/>
                <a:gd name="connsiteX537" fmla="*/ 828 w 2665"/>
                <a:gd name="connsiteY537" fmla="*/ 1479 h 2674"/>
                <a:gd name="connsiteX538" fmla="*/ 868 w 2665"/>
                <a:gd name="connsiteY538" fmla="*/ 1318 h 2674"/>
                <a:gd name="connsiteX539" fmla="*/ 1398 w 2665"/>
                <a:gd name="connsiteY539" fmla="*/ 1388 h 2674"/>
                <a:gd name="connsiteX540" fmla="*/ 1511 w 2665"/>
                <a:gd name="connsiteY540" fmla="*/ 1368 h 2674"/>
                <a:gd name="connsiteX541" fmla="*/ 1756 w 2665"/>
                <a:gd name="connsiteY541" fmla="*/ 1249 h 2674"/>
                <a:gd name="connsiteX542" fmla="*/ 2221 w 2665"/>
                <a:gd name="connsiteY542" fmla="*/ 1250 h 2674"/>
                <a:gd name="connsiteX543" fmla="*/ 1688 w 2665"/>
                <a:gd name="connsiteY543" fmla="*/ 1227 h 2674"/>
                <a:gd name="connsiteX544" fmla="*/ 1738 w 2665"/>
                <a:gd name="connsiteY544" fmla="*/ 1221 h 2674"/>
                <a:gd name="connsiteX545" fmla="*/ 1672 w 2665"/>
                <a:gd name="connsiteY545" fmla="*/ 1216 h 2674"/>
                <a:gd name="connsiteX546" fmla="*/ 1729 w 2665"/>
                <a:gd name="connsiteY546" fmla="*/ 1197 h 2674"/>
                <a:gd name="connsiteX547" fmla="*/ 1618 w 2665"/>
                <a:gd name="connsiteY547" fmla="*/ 1195 h 2674"/>
                <a:gd name="connsiteX548" fmla="*/ 1729 w 2665"/>
                <a:gd name="connsiteY548" fmla="*/ 1211 h 2674"/>
                <a:gd name="connsiteX549" fmla="*/ 2393 w 2665"/>
                <a:gd name="connsiteY549" fmla="*/ 1230 h 2674"/>
                <a:gd name="connsiteX0" fmla="*/ 1989 w 2665"/>
                <a:gd name="connsiteY0" fmla="*/ 1179 h 2674"/>
                <a:gd name="connsiteX1" fmla="*/ 2489 w 2665"/>
                <a:gd name="connsiteY1" fmla="*/ 1249 h 2674"/>
                <a:gd name="connsiteX2" fmla="*/ 2054 w 2665"/>
                <a:gd name="connsiteY2" fmla="*/ 1240 h 2674"/>
                <a:gd name="connsiteX3" fmla="*/ 1863 w 2665"/>
                <a:gd name="connsiteY3" fmla="*/ 1240 h 2674"/>
                <a:gd name="connsiteX4" fmla="*/ 1737 w 2665"/>
                <a:gd name="connsiteY4" fmla="*/ 1246 h 2674"/>
                <a:gd name="connsiteX5" fmla="*/ 1753 w 2665"/>
                <a:gd name="connsiteY5" fmla="*/ 1246 h 2674"/>
                <a:gd name="connsiteX6" fmla="*/ 1631 w 2665"/>
                <a:gd name="connsiteY6" fmla="*/ 1266 h 2674"/>
                <a:gd name="connsiteX7" fmla="*/ 1624 w 2665"/>
                <a:gd name="connsiteY7" fmla="*/ 1260 h 2674"/>
                <a:gd name="connsiteX8" fmla="*/ 1617 w 2665"/>
                <a:gd name="connsiteY8" fmla="*/ 1255 h 2674"/>
                <a:gd name="connsiteX9" fmla="*/ 1605 w 2665"/>
                <a:gd name="connsiteY9" fmla="*/ 1253 h 2674"/>
                <a:gd name="connsiteX10" fmla="*/ 1594 w 2665"/>
                <a:gd name="connsiteY10" fmla="*/ 1251 h 2674"/>
                <a:gd name="connsiteX11" fmla="*/ 1591 w 2665"/>
                <a:gd name="connsiteY11" fmla="*/ 1251 h 2674"/>
                <a:gd name="connsiteX12" fmla="*/ 1587 w 2665"/>
                <a:gd name="connsiteY12" fmla="*/ 1251 h 2674"/>
                <a:gd name="connsiteX13" fmla="*/ 1583 w 2665"/>
                <a:gd name="connsiteY13" fmla="*/ 1251 h 2674"/>
                <a:gd name="connsiteX14" fmla="*/ 1580 w 2665"/>
                <a:gd name="connsiteY14" fmla="*/ 1253 h 2674"/>
                <a:gd name="connsiteX15" fmla="*/ 1528 w 2665"/>
                <a:gd name="connsiteY15" fmla="*/ 1238 h 2674"/>
                <a:gd name="connsiteX16" fmla="*/ 1524 w 2665"/>
                <a:gd name="connsiteY16" fmla="*/ 1217 h 2674"/>
                <a:gd name="connsiteX17" fmla="*/ 1515 w 2665"/>
                <a:gd name="connsiteY17" fmla="*/ 1199 h 2674"/>
                <a:gd name="connsiteX18" fmla="*/ 1500 w 2665"/>
                <a:gd name="connsiteY18" fmla="*/ 1188 h 2674"/>
                <a:gd name="connsiteX19" fmla="*/ 1483 w 2665"/>
                <a:gd name="connsiteY19" fmla="*/ 1184 h 2674"/>
                <a:gd name="connsiteX20" fmla="*/ 1468 w 2665"/>
                <a:gd name="connsiteY20" fmla="*/ 1188 h 2674"/>
                <a:gd name="connsiteX21" fmla="*/ 1455 w 2665"/>
                <a:gd name="connsiteY21" fmla="*/ 1195 h 2674"/>
                <a:gd name="connsiteX22" fmla="*/ 1446 w 2665"/>
                <a:gd name="connsiteY22" fmla="*/ 1208 h 2674"/>
                <a:gd name="connsiteX23" fmla="*/ 1441 w 2665"/>
                <a:gd name="connsiteY23" fmla="*/ 1223 h 2674"/>
                <a:gd name="connsiteX24" fmla="*/ 1431 w 2665"/>
                <a:gd name="connsiteY24" fmla="*/ 1225 h 2674"/>
                <a:gd name="connsiteX25" fmla="*/ 1407 w 2665"/>
                <a:gd name="connsiteY25" fmla="*/ 1227 h 2674"/>
                <a:gd name="connsiteX26" fmla="*/ 1389 w 2665"/>
                <a:gd name="connsiteY26" fmla="*/ 1229 h 2674"/>
                <a:gd name="connsiteX27" fmla="*/ 1376 w 2665"/>
                <a:gd name="connsiteY27" fmla="*/ 1232 h 2674"/>
                <a:gd name="connsiteX28" fmla="*/ 1367 w 2665"/>
                <a:gd name="connsiteY28" fmla="*/ 1236 h 2674"/>
                <a:gd name="connsiteX29" fmla="*/ 1359 w 2665"/>
                <a:gd name="connsiteY29" fmla="*/ 1238 h 2674"/>
                <a:gd name="connsiteX30" fmla="*/ 1355 w 2665"/>
                <a:gd name="connsiteY30" fmla="*/ 1242 h 2674"/>
                <a:gd name="connsiteX31" fmla="*/ 1354 w 2665"/>
                <a:gd name="connsiteY31" fmla="*/ 1245 h 2674"/>
                <a:gd name="connsiteX32" fmla="*/ 1352 w 2665"/>
                <a:gd name="connsiteY32" fmla="*/ 1247 h 2674"/>
                <a:gd name="connsiteX33" fmla="*/ 1348 w 2665"/>
                <a:gd name="connsiteY33" fmla="*/ 1253 h 2674"/>
                <a:gd name="connsiteX34" fmla="*/ 1346 w 2665"/>
                <a:gd name="connsiteY34" fmla="*/ 1264 h 2674"/>
                <a:gd name="connsiteX35" fmla="*/ 1342 w 2665"/>
                <a:gd name="connsiteY35" fmla="*/ 1275 h 2674"/>
                <a:gd name="connsiteX36" fmla="*/ 1339 w 2665"/>
                <a:gd name="connsiteY36" fmla="*/ 1286 h 2674"/>
                <a:gd name="connsiteX37" fmla="*/ 1330 w 2665"/>
                <a:gd name="connsiteY37" fmla="*/ 1282 h 2674"/>
                <a:gd name="connsiteX38" fmla="*/ 1311 w 2665"/>
                <a:gd name="connsiteY38" fmla="*/ 1279 h 2674"/>
                <a:gd name="connsiteX39" fmla="*/ 1285 w 2665"/>
                <a:gd name="connsiteY39" fmla="*/ 1271 h 2674"/>
                <a:gd name="connsiteX40" fmla="*/ 1254 w 2665"/>
                <a:gd name="connsiteY40" fmla="*/ 1262 h 2674"/>
                <a:gd name="connsiteX41" fmla="*/ 1218 w 2665"/>
                <a:gd name="connsiteY41" fmla="*/ 1253 h 2674"/>
                <a:gd name="connsiteX42" fmla="*/ 1176 w 2665"/>
                <a:gd name="connsiteY42" fmla="*/ 1240 h 2674"/>
                <a:gd name="connsiteX43" fmla="*/ 1131 w 2665"/>
                <a:gd name="connsiteY43" fmla="*/ 1227 h 2674"/>
                <a:gd name="connsiteX44" fmla="*/ 1085 w 2665"/>
                <a:gd name="connsiteY44" fmla="*/ 1214 h 2674"/>
                <a:gd name="connsiteX45" fmla="*/ 1035 w 2665"/>
                <a:gd name="connsiteY45" fmla="*/ 1201 h 2674"/>
                <a:gd name="connsiteX46" fmla="*/ 985 w 2665"/>
                <a:gd name="connsiteY46" fmla="*/ 1186 h 2674"/>
                <a:gd name="connsiteX47" fmla="*/ 933 w 2665"/>
                <a:gd name="connsiteY47" fmla="*/ 1171 h 2674"/>
                <a:gd name="connsiteX48" fmla="*/ 883 w 2665"/>
                <a:gd name="connsiteY48" fmla="*/ 1158 h 2674"/>
                <a:gd name="connsiteX49" fmla="*/ 835 w 2665"/>
                <a:gd name="connsiteY49" fmla="*/ 1143 h 2674"/>
                <a:gd name="connsiteX50" fmla="*/ 789 w 2665"/>
                <a:gd name="connsiteY50" fmla="*/ 1130 h 2674"/>
                <a:gd name="connsiteX51" fmla="*/ 746 w 2665"/>
                <a:gd name="connsiteY51" fmla="*/ 1117 h 2674"/>
                <a:gd name="connsiteX52" fmla="*/ 707 w 2665"/>
                <a:gd name="connsiteY52" fmla="*/ 1106 h 2674"/>
                <a:gd name="connsiteX53" fmla="*/ 754 w 2665"/>
                <a:gd name="connsiteY53" fmla="*/ 1104 h 2674"/>
                <a:gd name="connsiteX54" fmla="*/ 704 w 2665"/>
                <a:gd name="connsiteY54" fmla="*/ 1067 h 2674"/>
                <a:gd name="connsiteX55" fmla="*/ 744 w 2665"/>
                <a:gd name="connsiteY55" fmla="*/ 927 h 2674"/>
                <a:gd name="connsiteX56" fmla="*/ 761 w 2665"/>
                <a:gd name="connsiteY56" fmla="*/ 925 h 2674"/>
                <a:gd name="connsiteX57" fmla="*/ 776 w 2665"/>
                <a:gd name="connsiteY57" fmla="*/ 919 h 2674"/>
                <a:gd name="connsiteX58" fmla="*/ 791 w 2665"/>
                <a:gd name="connsiteY58" fmla="*/ 914 h 2674"/>
                <a:gd name="connsiteX59" fmla="*/ 804 w 2665"/>
                <a:gd name="connsiteY59" fmla="*/ 903 h 2674"/>
                <a:gd name="connsiteX60" fmla="*/ 815 w 2665"/>
                <a:gd name="connsiteY60" fmla="*/ 891 h 2674"/>
                <a:gd name="connsiteX61" fmla="*/ 826 w 2665"/>
                <a:gd name="connsiteY61" fmla="*/ 878 h 2674"/>
                <a:gd name="connsiteX62" fmla="*/ 837 w 2665"/>
                <a:gd name="connsiteY62" fmla="*/ 864 h 2674"/>
                <a:gd name="connsiteX63" fmla="*/ 846 w 2665"/>
                <a:gd name="connsiteY63" fmla="*/ 847 h 2674"/>
                <a:gd name="connsiteX64" fmla="*/ 852 w 2665"/>
                <a:gd name="connsiteY64" fmla="*/ 847 h 2674"/>
                <a:gd name="connsiteX65" fmla="*/ 857 w 2665"/>
                <a:gd name="connsiteY65" fmla="*/ 845 h 2674"/>
                <a:gd name="connsiteX66" fmla="*/ 863 w 2665"/>
                <a:gd name="connsiteY66" fmla="*/ 845 h 2674"/>
                <a:gd name="connsiteX67" fmla="*/ 868 w 2665"/>
                <a:gd name="connsiteY67" fmla="*/ 843 h 2674"/>
                <a:gd name="connsiteX68" fmla="*/ 870 w 2665"/>
                <a:gd name="connsiteY68" fmla="*/ 845 h 2674"/>
                <a:gd name="connsiteX69" fmla="*/ 872 w 2665"/>
                <a:gd name="connsiteY69" fmla="*/ 845 h 2674"/>
                <a:gd name="connsiteX70" fmla="*/ 874 w 2665"/>
                <a:gd name="connsiteY70" fmla="*/ 847 h 2674"/>
                <a:gd name="connsiteX71" fmla="*/ 876 w 2665"/>
                <a:gd name="connsiteY71" fmla="*/ 849 h 2674"/>
                <a:gd name="connsiteX72" fmla="*/ 917 w 2665"/>
                <a:gd name="connsiteY72" fmla="*/ 856 h 2674"/>
                <a:gd name="connsiteX73" fmla="*/ 955 w 2665"/>
                <a:gd name="connsiteY73" fmla="*/ 851 h 2674"/>
                <a:gd name="connsiteX74" fmla="*/ 991 w 2665"/>
                <a:gd name="connsiteY74" fmla="*/ 832 h 2674"/>
                <a:gd name="connsiteX75" fmla="*/ 1020 w 2665"/>
                <a:gd name="connsiteY75" fmla="*/ 804 h 2674"/>
                <a:gd name="connsiteX76" fmla="*/ 1046 w 2665"/>
                <a:gd name="connsiteY76" fmla="*/ 771 h 2674"/>
                <a:gd name="connsiteX77" fmla="*/ 1068 w 2665"/>
                <a:gd name="connsiteY77" fmla="*/ 732 h 2674"/>
                <a:gd name="connsiteX78" fmla="*/ 1085 w 2665"/>
                <a:gd name="connsiteY78" fmla="*/ 691 h 2674"/>
                <a:gd name="connsiteX79" fmla="*/ 1098 w 2665"/>
                <a:gd name="connsiteY79" fmla="*/ 651 h 2674"/>
                <a:gd name="connsiteX80" fmla="*/ 1104 w 2665"/>
                <a:gd name="connsiteY80" fmla="*/ 597 h 2674"/>
                <a:gd name="connsiteX81" fmla="*/ 1092 w 2665"/>
                <a:gd name="connsiteY81" fmla="*/ 545 h 2674"/>
                <a:gd name="connsiteX82" fmla="*/ 1072 w 2665"/>
                <a:gd name="connsiteY82" fmla="*/ 497 h 2674"/>
                <a:gd name="connsiteX83" fmla="*/ 1042 w 2665"/>
                <a:gd name="connsiteY83" fmla="*/ 449 h 2674"/>
                <a:gd name="connsiteX84" fmla="*/ 1009 w 2665"/>
                <a:gd name="connsiteY84" fmla="*/ 404 h 2674"/>
                <a:gd name="connsiteX85" fmla="*/ 974 w 2665"/>
                <a:gd name="connsiteY85" fmla="*/ 360 h 2674"/>
                <a:gd name="connsiteX86" fmla="*/ 942 w 2665"/>
                <a:gd name="connsiteY86" fmla="*/ 317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3 h 2674"/>
                <a:gd name="connsiteX92" fmla="*/ 922 w 2665"/>
                <a:gd name="connsiteY92" fmla="*/ 274 h 2674"/>
                <a:gd name="connsiteX93" fmla="*/ 928 w 2665"/>
                <a:gd name="connsiteY93" fmla="*/ 276 h 2674"/>
                <a:gd name="connsiteX94" fmla="*/ 931 w 2665"/>
                <a:gd name="connsiteY94" fmla="*/ 280 h 2674"/>
                <a:gd name="connsiteX95" fmla="*/ 935 w 2665"/>
                <a:gd name="connsiteY95" fmla="*/ 284 h 2674"/>
                <a:gd name="connsiteX96" fmla="*/ 941 w 2665"/>
                <a:gd name="connsiteY96" fmla="*/ 289 h 2674"/>
                <a:gd name="connsiteX97" fmla="*/ 952 w 2665"/>
                <a:gd name="connsiteY97" fmla="*/ 295 h 2674"/>
                <a:gd name="connsiteX98" fmla="*/ 965 w 2665"/>
                <a:gd name="connsiteY98" fmla="*/ 300 h 2674"/>
                <a:gd name="connsiteX99" fmla="*/ 978 w 2665"/>
                <a:gd name="connsiteY99" fmla="*/ 306 h 2674"/>
                <a:gd name="connsiteX100" fmla="*/ 992 w 2665"/>
                <a:gd name="connsiteY100" fmla="*/ 319 h 2674"/>
                <a:gd name="connsiteX101" fmla="*/ 1011 w 2665"/>
                <a:gd name="connsiteY101" fmla="*/ 330 h 2674"/>
                <a:gd name="connsiteX102" fmla="*/ 1024 w 2665"/>
                <a:gd name="connsiteY102" fmla="*/ 334 h 2674"/>
                <a:gd name="connsiteX103" fmla="*/ 1029 w 2665"/>
                <a:gd name="connsiteY103" fmla="*/ 332 h 2674"/>
                <a:gd name="connsiteX104" fmla="*/ 1024 w 2665"/>
                <a:gd name="connsiteY104" fmla="*/ 280 h 2674"/>
                <a:gd name="connsiteX105" fmla="*/ 1015 w 2665"/>
                <a:gd name="connsiteY105" fmla="*/ 230 h 2674"/>
                <a:gd name="connsiteX106" fmla="*/ 998 w 2665"/>
                <a:gd name="connsiteY106" fmla="*/ 184 h 2674"/>
                <a:gd name="connsiteX107" fmla="*/ 978 w 2665"/>
                <a:gd name="connsiteY107" fmla="*/ 139 h 2674"/>
                <a:gd name="connsiteX108" fmla="*/ 950 w 2665"/>
                <a:gd name="connsiteY108" fmla="*/ 100 h 2674"/>
                <a:gd name="connsiteX109" fmla="*/ 917 w 2665"/>
                <a:gd name="connsiteY109" fmla="*/ 65 h 2674"/>
                <a:gd name="connsiteX110" fmla="*/ 874 w 2665"/>
                <a:gd name="connsiteY110" fmla="*/ 37 h 2674"/>
                <a:gd name="connsiteX111" fmla="*/ 822 w 2665"/>
                <a:gd name="connsiteY111" fmla="*/ 17 h 2674"/>
                <a:gd name="connsiteX112" fmla="*/ 800 w 2665"/>
                <a:gd name="connsiteY112" fmla="*/ 11 h 2674"/>
                <a:gd name="connsiteX113" fmla="*/ 778 w 2665"/>
                <a:gd name="connsiteY113" fmla="*/ 6 h 2674"/>
                <a:gd name="connsiteX114" fmla="*/ 752 w 2665"/>
                <a:gd name="connsiteY114" fmla="*/ 4 h 2674"/>
                <a:gd name="connsiteX115" fmla="*/ 728 w 2665"/>
                <a:gd name="connsiteY115" fmla="*/ 2 h 2674"/>
                <a:gd name="connsiteX116" fmla="*/ 702 w 2665"/>
                <a:gd name="connsiteY116" fmla="*/ 0 h 2674"/>
                <a:gd name="connsiteX117" fmla="*/ 676 w 2665"/>
                <a:gd name="connsiteY117" fmla="*/ 2 h 2674"/>
                <a:gd name="connsiteX118" fmla="*/ 650 w 2665"/>
                <a:gd name="connsiteY118" fmla="*/ 4 h 2674"/>
                <a:gd name="connsiteX119" fmla="*/ 624 w 2665"/>
                <a:gd name="connsiteY119" fmla="*/ 9 h 2674"/>
                <a:gd name="connsiteX120" fmla="*/ 598 w 2665"/>
                <a:gd name="connsiteY120" fmla="*/ 15 h 2674"/>
                <a:gd name="connsiteX121" fmla="*/ 574 w 2665"/>
                <a:gd name="connsiteY121" fmla="*/ 22 h 2674"/>
                <a:gd name="connsiteX122" fmla="*/ 550 w 2665"/>
                <a:gd name="connsiteY122" fmla="*/ 32 h 2674"/>
                <a:gd name="connsiteX123" fmla="*/ 528 w 2665"/>
                <a:gd name="connsiteY123" fmla="*/ 43 h 2674"/>
                <a:gd name="connsiteX124" fmla="*/ 507 w 2665"/>
                <a:gd name="connsiteY124" fmla="*/ 56 h 2674"/>
                <a:gd name="connsiteX125" fmla="*/ 489 w 2665"/>
                <a:gd name="connsiteY125" fmla="*/ 69 h 2674"/>
                <a:gd name="connsiteX126" fmla="*/ 472 w 2665"/>
                <a:gd name="connsiteY126" fmla="*/ 85 h 2674"/>
                <a:gd name="connsiteX127" fmla="*/ 457 w 2665"/>
                <a:gd name="connsiteY127" fmla="*/ 104 h 2674"/>
                <a:gd name="connsiteX128" fmla="*/ 450 w 2665"/>
                <a:gd name="connsiteY128" fmla="*/ 100 h 2674"/>
                <a:gd name="connsiteX129" fmla="*/ 444 w 2665"/>
                <a:gd name="connsiteY129" fmla="*/ 98 h 2674"/>
                <a:gd name="connsiteX130" fmla="*/ 437 w 2665"/>
                <a:gd name="connsiteY130" fmla="*/ 97 h 2674"/>
                <a:gd name="connsiteX131" fmla="*/ 431 w 2665"/>
                <a:gd name="connsiteY131" fmla="*/ 98 h 2674"/>
                <a:gd name="connsiteX132" fmla="*/ 365 w 2665"/>
                <a:gd name="connsiteY132" fmla="*/ 148 h 2674"/>
                <a:gd name="connsiteX133" fmla="*/ 316 w 2665"/>
                <a:gd name="connsiteY133" fmla="*/ 211 h 2674"/>
                <a:gd name="connsiteX134" fmla="*/ 281 w 2665"/>
                <a:gd name="connsiteY134" fmla="*/ 284 h 2674"/>
                <a:gd name="connsiteX135" fmla="*/ 261 w 2665"/>
                <a:gd name="connsiteY135" fmla="*/ 361 h 2674"/>
                <a:gd name="connsiteX136" fmla="*/ 252 w 2665"/>
                <a:gd name="connsiteY136" fmla="*/ 445 h 2674"/>
                <a:gd name="connsiteX137" fmla="*/ 253 w 2665"/>
                <a:gd name="connsiteY137" fmla="*/ 528 h 2674"/>
                <a:gd name="connsiteX138" fmla="*/ 265 w 2665"/>
                <a:gd name="connsiteY138" fmla="*/ 610 h 2674"/>
                <a:gd name="connsiteX139" fmla="*/ 283 w 2665"/>
                <a:gd name="connsiteY139" fmla="*/ 686 h 2674"/>
                <a:gd name="connsiteX140" fmla="*/ 291 w 2665"/>
                <a:gd name="connsiteY140" fmla="*/ 708 h 2674"/>
                <a:gd name="connsiteX141" fmla="*/ 300 w 2665"/>
                <a:gd name="connsiteY141" fmla="*/ 730 h 2674"/>
                <a:gd name="connsiteX142" fmla="*/ 309 w 2665"/>
                <a:gd name="connsiteY142" fmla="*/ 751 h 2674"/>
                <a:gd name="connsiteX143" fmla="*/ 322 w 2665"/>
                <a:gd name="connsiteY143" fmla="*/ 771 h 2674"/>
                <a:gd name="connsiteX144" fmla="*/ 337 w 2665"/>
                <a:gd name="connsiteY144" fmla="*/ 789 h 2674"/>
                <a:gd name="connsiteX145" fmla="*/ 353 w 2665"/>
                <a:gd name="connsiteY145" fmla="*/ 804 h 2674"/>
                <a:gd name="connsiteX146" fmla="*/ 372 w 2665"/>
                <a:gd name="connsiteY146" fmla="*/ 819 h 2674"/>
                <a:gd name="connsiteX147" fmla="*/ 392 w 2665"/>
                <a:gd name="connsiteY147" fmla="*/ 830 h 2674"/>
                <a:gd name="connsiteX148" fmla="*/ 415 w 2665"/>
                <a:gd name="connsiteY148" fmla="*/ 840 h 2674"/>
                <a:gd name="connsiteX149" fmla="*/ 441 w 2665"/>
                <a:gd name="connsiteY149" fmla="*/ 845 h 2674"/>
                <a:gd name="connsiteX150" fmla="*/ 466 w 2665"/>
                <a:gd name="connsiteY150" fmla="*/ 849 h 2674"/>
                <a:gd name="connsiteX151" fmla="*/ 492 w 2665"/>
                <a:gd name="connsiteY151" fmla="*/ 851 h 2674"/>
                <a:gd name="connsiteX152" fmla="*/ 518 w 2665"/>
                <a:gd name="connsiteY152" fmla="*/ 849 h 2674"/>
                <a:gd name="connsiteX153" fmla="*/ 544 w 2665"/>
                <a:gd name="connsiteY153" fmla="*/ 845 h 2674"/>
                <a:gd name="connsiteX154" fmla="*/ 570 w 2665"/>
                <a:gd name="connsiteY154" fmla="*/ 838 h 2674"/>
                <a:gd name="connsiteX155" fmla="*/ 592 w 2665"/>
                <a:gd name="connsiteY155" fmla="*/ 827 h 2674"/>
                <a:gd name="connsiteX156" fmla="*/ 596 w 2665"/>
                <a:gd name="connsiteY156" fmla="*/ 828 h 2674"/>
                <a:gd name="connsiteX157" fmla="*/ 598 w 2665"/>
                <a:gd name="connsiteY157" fmla="*/ 828 h 2674"/>
                <a:gd name="connsiteX158" fmla="*/ 602 w 2665"/>
                <a:gd name="connsiteY158" fmla="*/ 828 h 2674"/>
                <a:gd name="connsiteX159" fmla="*/ 605 w 2665"/>
                <a:gd name="connsiteY159" fmla="*/ 830 h 2674"/>
                <a:gd name="connsiteX160" fmla="*/ 600 w 2665"/>
                <a:gd name="connsiteY160" fmla="*/ 888 h 2674"/>
                <a:gd name="connsiteX161" fmla="*/ 596 w 2665"/>
                <a:gd name="connsiteY161" fmla="*/ 947 h 2674"/>
                <a:gd name="connsiteX162" fmla="*/ 592 w 2665"/>
                <a:gd name="connsiteY162" fmla="*/ 1010 h 2674"/>
                <a:gd name="connsiteX163" fmla="*/ 589 w 2665"/>
                <a:gd name="connsiteY163" fmla="*/ 1077 h 2674"/>
                <a:gd name="connsiteX164" fmla="*/ 589 w 2665"/>
                <a:gd name="connsiteY164" fmla="*/ 1079 h 2674"/>
                <a:gd name="connsiteX165" fmla="*/ 589 w 2665"/>
                <a:gd name="connsiteY165" fmla="*/ 1079 h 2674"/>
                <a:gd name="connsiteX166" fmla="*/ 589 w 2665"/>
                <a:gd name="connsiteY166" fmla="*/ 1080 h 2674"/>
                <a:gd name="connsiteX167" fmla="*/ 591 w 2665"/>
                <a:gd name="connsiteY167" fmla="*/ 1082 h 2674"/>
                <a:gd name="connsiteX168" fmla="*/ 578 w 2665"/>
                <a:gd name="connsiteY168" fmla="*/ 1088 h 2674"/>
                <a:gd name="connsiteX169" fmla="*/ 559 w 2665"/>
                <a:gd name="connsiteY169" fmla="*/ 1097 h 2674"/>
                <a:gd name="connsiteX170" fmla="*/ 537 w 2665"/>
                <a:gd name="connsiteY170" fmla="*/ 1108 h 2674"/>
                <a:gd name="connsiteX171" fmla="*/ 513 w 2665"/>
                <a:gd name="connsiteY171" fmla="*/ 1123 h 2674"/>
                <a:gd name="connsiteX172" fmla="*/ 491 w 2665"/>
                <a:gd name="connsiteY172" fmla="*/ 1140 h 2674"/>
                <a:gd name="connsiteX173" fmla="*/ 472 w 2665"/>
                <a:gd name="connsiteY173" fmla="*/ 1156 h 2674"/>
                <a:gd name="connsiteX174" fmla="*/ 461 w 2665"/>
                <a:gd name="connsiteY174" fmla="*/ 1177 h 2674"/>
                <a:gd name="connsiteX175" fmla="*/ 455 w 2665"/>
                <a:gd name="connsiteY175" fmla="*/ 1199 h 2674"/>
                <a:gd name="connsiteX176" fmla="*/ 457 w 2665"/>
                <a:gd name="connsiteY176" fmla="*/ 1208 h 2674"/>
                <a:gd name="connsiteX177" fmla="*/ 461 w 2665"/>
                <a:gd name="connsiteY177" fmla="*/ 1217 h 2674"/>
                <a:gd name="connsiteX178" fmla="*/ 468 w 2665"/>
                <a:gd name="connsiteY178" fmla="*/ 1229 h 2674"/>
                <a:gd name="connsiteX179" fmla="*/ 478 w 2665"/>
                <a:gd name="connsiteY179" fmla="*/ 1238 h 2674"/>
                <a:gd name="connsiteX180" fmla="*/ 494 w 2665"/>
                <a:gd name="connsiteY180" fmla="*/ 1368 h 2674"/>
                <a:gd name="connsiteX181" fmla="*/ 522 w 2665"/>
                <a:gd name="connsiteY181" fmla="*/ 1479 h 2674"/>
                <a:gd name="connsiteX182" fmla="*/ 555 w 2665"/>
                <a:gd name="connsiteY182" fmla="*/ 1571 h 2674"/>
                <a:gd name="connsiteX183" fmla="*/ 594 w 2665"/>
                <a:gd name="connsiteY183" fmla="*/ 1647 h 2674"/>
                <a:gd name="connsiteX184" fmla="*/ 637 w 2665"/>
                <a:gd name="connsiteY184" fmla="*/ 1708 h 2674"/>
                <a:gd name="connsiteX185" fmla="*/ 679 w 2665"/>
                <a:gd name="connsiteY185" fmla="*/ 1755 h 2674"/>
                <a:gd name="connsiteX186" fmla="*/ 720 w 2665"/>
                <a:gd name="connsiteY186" fmla="*/ 1790 h 2674"/>
                <a:gd name="connsiteX187" fmla="*/ 755 w 2665"/>
                <a:gd name="connsiteY187" fmla="*/ 1814 h 2674"/>
                <a:gd name="connsiteX188" fmla="*/ 765 w 2665"/>
                <a:gd name="connsiteY188" fmla="*/ 1822 h 2674"/>
                <a:gd name="connsiteX189" fmla="*/ 776 w 2665"/>
                <a:gd name="connsiteY189" fmla="*/ 1827 h 2674"/>
                <a:gd name="connsiteX190" fmla="*/ 791 w 2665"/>
                <a:gd name="connsiteY190" fmla="*/ 1834 h 2674"/>
                <a:gd name="connsiteX191" fmla="*/ 805 w 2665"/>
                <a:gd name="connsiteY191" fmla="*/ 1842 h 2674"/>
                <a:gd name="connsiteX192" fmla="*/ 824 w 2665"/>
                <a:gd name="connsiteY192" fmla="*/ 1847 h 2674"/>
                <a:gd name="connsiteX193" fmla="*/ 844 w 2665"/>
                <a:gd name="connsiteY193" fmla="*/ 1853 h 2674"/>
                <a:gd name="connsiteX194" fmla="*/ 868 w 2665"/>
                <a:gd name="connsiteY194" fmla="*/ 1859 h 2674"/>
                <a:gd name="connsiteX195" fmla="*/ 892 w 2665"/>
                <a:gd name="connsiteY195" fmla="*/ 1862 h 2674"/>
                <a:gd name="connsiteX196" fmla="*/ 920 w 2665"/>
                <a:gd name="connsiteY196" fmla="*/ 1866 h 2674"/>
                <a:gd name="connsiteX197" fmla="*/ 952 w 2665"/>
                <a:gd name="connsiteY197" fmla="*/ 1866 h 2674"/>
                <a:gd name="connsiteX198" fmla="*/ 985 w 2665"/>
                <a:gd name="connsiteY198" fmla="*/ 1866 h 2674"/>
                <a:gd name="connsiteX199" fmla="*/ 1022 w 2665"/>
                <a:gd name="connsiteY199" fmla="*/ 1864 h 2674"/>
                <a:gd name="connsiteX200" fmla="*/ 1061 w 2665"/>
                <a:gd name="connsiteY200" fmla="*/ 1859 h 2674"/>
                <a:gd name="connsiteX201" fmla="*/ 1105 w 2665"/>
                <a:gd name="connsiteY201" fmla="*/ 1851 h 2674"/>
                <a:gd name="connsiteX202" fmla="*/ 1150 w 2665"/>
                <a:gd name="connsiteY202" fmla="*/ 1840 h 2674"/>
                <a:gd name="connsiteX203" fmla="*/ 1200 w 2665"/>
                <a:gd name="connsiteY203" fmla="*/ 1827 h 2674"/>
                <a:gd name="connsiteX204" fmla="*/ 1257 w 2665"/>
                <a:gd name="connsiteY204" fmla="*/ 1873 h 2674"/>
                <a:gd name="connsiteX205" fmla="*/ 1287 w 2665"/>
                <a:gd name="connsiteY205" fmla="*/ 1918 h 2674"/>
                <a:gd name="connsiteX206" fmla="*/ 1322 w 2665"/>
                <a:gd name="connsiteY206" fmla="*/ 1972 h 2674"/>
                <a:gd name="connsiteX207" fmla="*/ 1359 w 2665"/>
                <a:gd name="connsiteY207" fmla="*/ 2027 h 2674"/>
                <a:gd name="connsiteX208" fmla="*/ 1396 w 2665"/>
                <a:gd name="connsiteY208" fmla="*/ 2083 h 2674"/>
                <a:gd name="connsiteX209" fmla="*/ 1430 w 2665"/>
                <a:gd name="connsiteY209" fmla="*/ 2133 h 2674"/>
                <a:gd name="connsiteX210" fmla="*/ 1457 w 2665"/>
                <a:gd name="connsiteY210" fmla="*/ 2175 h 2674"/>
                <a:gd name="connsiteX211" fmla="*/ 1478 w 2665"/>
                <a:gd name="connsiteY211" fmla="*/ 2203 h 2674"/>
                <a:gd name="connsiteX212" fmla="*/ 1485 w 2665"/>
                <a:gd name="connsiteY212" fmla="*/ 2214 h 2674"/>
                <a:gd name="connsiteX213" fmla="*/ 1489 w 2665"/>
                <a:gd name="connsiteY213" fmla="*/ 2225 h 2674"/>
                <a:gd name="connsiteX214" fmla="*/ 1496 w 2665"/>
                <a:gd name="connsiteY214" fmla="*/ 2250 h 2674"/>
                <a:gd name="connsiteX215" fmla="*/ 1507 w 2665"/>
                <a:gd name="connsiteY215" fmla="*/ 2283 h 2674"/>
                <a:gd name="connsiteX216" fmla="*/ 1520 w 2665"/>
                <a:gd name="connsiteY216" fmla="*/ 2318 h 2674"/>
                <a:gd name="connsiteX217" fmla="*/ 1122 w 2665"/>
                <a:gd name="connsiteY217" fmla="*/ 2477 h 2674"/>
                <a:gd name="connsiteX218" fmla="*/ 1098 w 2665"/>
                <a:gd name="connsiteY218" fmla="*/ 2470 h 2674"/>
                <a:gd name="connsiteX219" fmla="*/ 1076 w 2665"/>
                <a:gd name="connsiteY219" fmla="*/ 2459 h 2674"/>
                <a:gd name="connsiteX220" fmla="*/ 1054 w 2665"/>
                <a:gd name="connsiteY220" fmla="*/ 2446 h 2674"/>
                <a:gd name="connsiteX221" fmla="*/ 1031 w 2665"/>
                <a:gd name="connsiteY221" fmla="*/ 2431 h 2674"/>
                <a:gd name="connsiteX222" fmla="*/ 1009 w 2665"/>
                <a:gd name="connsiteY222" fmla="*/ 2416 h 2674"/>
                <a:gd name="connsiteX223" fmla="*/ 987 w 2665"/>
                <a:gd name="connsiteY223" fmla="*/ 2400 h 2674"/>
                <a:gd name="connsiteX224" fmla="*/ 965 w 2665"/>
                <a:gd name="connsiteY224" fmla="*/ 2383 h 2674"/>
                <a:gd name="connsiteX225" fmla="*/ 944 w 2665"/>
                <a:gd name="connsiteY225" fmla="*/ 2366 h 2674"/>
                <a:gd name="connsiteX226" fmla="*/ 935 w 2665"/>
                <a:gd name="connsiteY226" fmla="*/ 2359 h 2674"/>
                <a:gd name="connsiteX227" fmla="*/ 926 w 2665"/>
                <a:gd name="connsiteY227" fmla="*/ 2351 h 2674"/>
                <a:gd name="connsiteX228" fmla="*/ 915 w 2665"/>
                <a:gd name="connsiteY228" fmla="*/ 2344 h 2674"/>
                <a:gd name="connsiteX229" fmla="*/ 905 w 2665"/>
                <a:gd name="connsiteY229" fmla="*/ 2337 h 2674"/>
                <a:gd name="connsiteX230" fmla="*/ 896 w 2665"/>
                <a:gd name="connsiteY230" fmla="*/ 2329 h 2674"/>
                <a:gd name="connsiteX231" fmla="*/ 887 w 2665"/>
                <a:gd name="connsiteY231" fmla="*/ 2322 h 2674"/>
                <a:gd name="connsiteX232" fmla="*/ 878 w 2665"/>
                <a:gd name="connsiteY232" fmla="*/ 2314 h 2674"/>
                <a:gd name="connsiteX233" fmla="*/ 868 w 2665"/>
                <a:gd name="connsiteY233" fmla="*/ 2309 h 2674"/>
                <a:gd name="connsiteX234" fmla="*/ 854 w 2665"/>
                <a:gd name="connsiteY234" fmla="*/ 2300 h 2674"/>
                <a:gd name="connsiteX235" fmla="*/ 835 w 2665"/>
                <a:gd name="connsiteY235" fmla="*/ 2287 h 2674"/>
                <a:gd name="connsiteX236" fmla="*/ 816 w 2665"/>
                <a:gd name="connsiteY236" fmla="*/ 2275 h 2674"/>
                <a:gd name="connsiteX237" fmla="*/ 798 w 2665"/>
                <a:gd name="connsiteY237" fmla="*/ 2262 h 2674"/>
                <a:gd name="connsiteX238" fmla="*/ 779 w 2665"/>
                <a:gd name="connsiteY238" fmla="*/ 2250 h 2674"/>
                <a:gd name="connsiteX239" fmla="*/ 759 w 2665"/>
                <a:gd name="connsiteY239" fmla="*/ 2237 h 2674"/>
                <a:gd name="connsiteX240" fmla="*/ 739 w 2665"/>
                <a:gd name="connsiteY240" fmla="*/ 2225 h 2674"/>
                <a:gd name="connsiteX241" fmla="*/ 718 w 2665"/>
                <a:gd name="connsiteY241" fmla="*/ 2214 h 2674"/>
                <a:gd name="connsiteX242" fmla="*/ 698 w 2665"/>
                <a:gd name="connsiteY242" fmla="*/ 2203 h 2674"/>
                <a:gd name="connsiteX243" fmla="*/ 676 w 2665"/>
                <a:gd name="connsiteY243" fmla="*/ 2192 h 2674"/>
                <a:gd name="connsiteX244" fmla="*/ 655 w 2665"/>
                <a:gd name="connsiteY244" fmla="*/ 2183 h 2674"/>
                <a:gd name="connsiteX245" fmla="*/ 633 w 2665"/>
                <a:gd name="connsiteY245" fmla="*/ 2175 h 2674"/>
                <a:gd name="connsiteX246" fmla="*/ 611 w 2665"/>
                <a:gd name="connsiteY246" fmla="*/ 2168 h 2674"/>
                <a:gd name="connsiteX247" fmla="*/ 589 w 2665"/>
                <a:gd name="connsiteY247" fmla="*/ 2162 h 2674"/>
                <a:gd name="connsiteX248" fmla="*/ 568 w 2665"/>
                <a:gd name="connsiteY248" fmla="*/ 2159 h 2674"/>
                <a:gd name="connsiteX249" fmla="*/ 546 w 2665"/>
                <a:gd name="connsiteY249" fmla="*/ 2155 h 2674"/>
                <a:gd name="connsiteX250" fmla="*/ 524 w 2665"/>
                <a:gd name="connsiteY250" fmla="*/ 2155 h 2674"/>
                <a:gd name="connsiteX251" fmla="*/ 489 w 2665"/>
                <a:gd name="connsiteY251" fmla="*/ 2157 h 2674"/>
                <a:gd name="connsiteX252" fmla="*/ 450 w 2665"/>
                <a:gd name="connsiteY252" fmla="*/ 2162 h 2674"/>
                <a:gd name="connsiteX253" fmla="*/ 411 w 2665"/>
                <a:gd name="connsiteY253" fmla="*/ 2174 h 2674"/>
                <a:gd name="connsiteX254" fmla="*/ 372 w 2665"/>
                <a:gd name="connsiteY254" fmla="*/ 2190 h 2674"/>
                <a:gd name="connsiteX255" fmla="*/ 335 w 2665"/>
                <a:gd name="connsiteY255" fmla="*/ 2211 h 2674"/>
                <a:gd name="connsiteX256" fmla="*/ 303 w 2665"/>
                <a:gd name="connsiteY256" fmla="*/ 2237 h 2674"/>
                <a:gd name="connsiteX257" fmla="*/ 279 w 2665"/>
                <a:gd name="connsiteY257" fmla="*/ 2266 h 2674"/>
                <a:gd name="connsiteX258" fmla="*/ 265 w 2665"/>
                <a:gd name="connsiteY258" fmla="*/ 2303 h 2674"/>
                <a:gd name="connsiteX259" fmla="*/ 265 w 2665"/>
                <a:gd name="connsiteY259" fmla="*/ 2305 h 2674"/>
                <a:gd name="connsiteX260" fmla="*/ 266 w 2665"/>
                <a:gd name="connsiteY260" fmla="*/ 2307 h 2674"/>
                <a:gd name="connsiteX261" fmla="*/ 268 w 2665"/>
                <a:gd name="connsiteY261" fmla="*/ 2309 h 2674"/>
                <a:gd name="connsiteX262" fmla="*/ 270 w 2665"/>
                <a:gd name="connsiteY262" fmla="*/ 2311 h 2674"/>
                <a:gd name="connsiteX263" fmla="*/ 292 w 2665"/>
                <a:gd name="connsiteY263" fmla="*/ 2316 h 2674"/>
                <a:gd name="connsiteX264" fmla="*/ 316 w 2665"/>
                <a:gd name="connsiteY264" fmla="*/ 2320 h 2674"/>
                <a:gd name="connsiteX265" fmla="*/ 342 w 2665"/>
                <a:gd name="connsiteY265" fmla="*/ 2322 h 2674"/>
                <a:gd name="connsiteX266" fmla="*/ 368 w 2665"/>
                <a:gd name="connsiteY266" fmla="*/ 2320 h 2674"/>
                <a:gd name="connsiteX267" fmla="*/ 396 w 2665"/>
                <a:gd name="connsiteY267" fmla="*/ 2318 h 2674"/>
                <a:gd name="connsiteX268" fmla="*/ 422 w 2665"/>
                <a:gd name="connsiteY268" fmla="*/ 2314 h 2674"/>
                <a:gd name="connsiteX269" fmla="*/ 446 w 2665"/>
                <a:gd name="connsiteY269" fmla="*/ 2311 h 2674"/>
                <a:gd name="connsiteX270" fmla="*/ 466 w 2665"/>
                <a:gd name="connsiteY270" fmla="*/ 2305 h 2674"/>
                <a:gd name="connsiteX271" fmla="*/ 466 w 2665"/>
                <a:gd name="connsiteY271" fmla="*/ 2309 h 2674"/>
                <a:gd name="connsiteX272" fmla="*/ 465 w 2665"/>
                <a:gd name="connsiteY272" fmla="*/ 2313 h 2674"/>
                <a:gd name="connsiteX273" fmla="*/ 463 w 2665"/>
                <a:gd name="connsiteY273" fmla="*/ 2314 h 2674"/>
                <a:gd name="connsiteX274" fmla="*/ 461 w 2665"/>
                <a:gd name="connsiteY274" fmla="*/ 2318 h 2674"/>
                <a:gd name="connsiteX275" fmla="*/ 455 w 2665"/>
                <a:gd name="connsiteY275" fmla="*/ 2324 h 2674"/>
                <a:gd name="connsiteX276" fmla="*/ 448 w 2665"/>
                <a:gd name="connsiteY276" fmla="*/ 2329 h 2674"/>
                <a:gd name="connsiteX277" fmla="*/ 437 w 2665"/>
                <a:gd name="connsiteY277" fmla="*/ 2333 h 2674"/>
                <a:gd name="connsiteX278" fmla="*/ 428 w 2665"/>
                <a:gd name="connsiteY278" fmla="*/ 2335 h 2674"/>
                <a:gd name="connsiteX279" fmla="*/ 416 w 2665"/>
                <a:gd name="connsiteY279" fmla="*/ 2337 h 2674"/>
                <a:gd name="connsiteX280" fmla="*/ 403 w 2665"/>
                <a:gd name="connsiteY280" fmla="*/ 2338 h 2674"/>
                <a:gd name="connsiteX281" fmla="*/ 391 w 2665"/>
                <a:gd name="connsiteY281" fmla="*/ 2340 h 2674"/>
                <a:gd name="connsiteX282" fmla="*/ 379 w 2665"/>
                <a:gd name="connsiteY282" fmla="*/ 2342 h 2674"/>
                <a:gd name="connsiteX283" fmla="*/ 368 w 2665"/>
                <a:gd name="connsiteY283" fmla="*/ 2344 h 2674"/>
                <a:gd name="connsiteX284" fmla="*/ 359 w 2665"/>
                <a:gd name="connsiteY284" fmla="*/ 2344 h 2674"/>
                <a:gd name="connsiteX285" fmla="*/ 350 w 2665"/>
                <a:gd name="connsiteY285" fmla="*/ 2346 h 2674"/>
                <a:gd name="connsiteX286" fmla="*/ 342 w 2665"/>
                <a:gd name="connsiteY286" fmla="*/ 2348 h 2674"/>
                <a:gd name="connsiteX287" fmla="*/ 333 w 2665"/>
                <a:gd name="connsiteY287" fmla="*/ 2351 h 2674"/>
                <a:gd name="connsiteX288" fmla="*/ 320 w 2665"/>
                <a:gd name="connsiteY288" fmla="*/ 2359 h 2674"/>
                <a:gd name="connsiteX289" fmla="*/ 305 w 2665"/>
                <a:gd name="connsiteY289" fmla="*/ 2368 h 2674"/>
                <a:gd name="connsiteX290" fmla="*/ 291 w 2665"/>
                <a:gd name="connsiteY290" fmla="*/ 2379 h 2674"/>
                <a:gd name="connsiteX291" fmla="*/ 276 w 2665"/>
                <a:gd name="connsiteY291" fmla="*/ 2392 h 2674"/>
                <a:gd name="connsiteX292" fmla="*/ 265 w 2665"/>
                <a:gd name="connsiteY292" fmla="*/ 2405 h 2674"/>
                <a:gd name="connsiteX293" fmla="*/ 257 w 2665"/>
                <a:gd name="connsiteY293" fmla="*/ 2418 h 2674"/>
                <a:gd name="connsiteX294" fmla="*/ 253 w 2665"/>
                <a:gd name="connsiteY294" fmla="*/ 2429 h 2674"/>
                <a:gd name="connsiteX295" fmla="*/ 253 w 2665"/>
                <a:gd name="connsiteY295" fmla="*/ 2431 h 2674"/>
                <a:gd name="connsiteX296" fmla="*/ 253 w 2665"/>
                <a:gd name="connsiteY296" fmla="*/ 2431 h 2674"/>
                <a:gd name="connsiteX297" fmla="*/ 253 w 2665"/>
                <a:gd name="connsiteY297" fmla="*/ 2431 h 2674"/>
                <a:gd name="connsiteX298" fmla="*/ 253 w 2665"/>
                <a:gd name="connsiteY298" fmla="*/ 2433 h 2674"/>
                <a:gd name="connsiteX299" fmla="*/ 255 w 2665"/>
                <a:gd name="connsiteY299" fmla="*/ 2435 h 2674"/>
                <a:gd name="connsiteX300" fmla="*/ 255 w 2665"/>
                <a:gd name="connsiteY300" fmla="*/ 2435 h 2674"/>
                <a:gd name="connsiteX301" fmla="*/ 257 w 2665"/>
                <a:gd name="connsiteY301" fmla="*/ 2435 h 2674"/>
                <a:gd name="connsiteX302" fmla="*/ 257 w 2665"/>
                <a:gd name="connsiteY302" fmla="*/ 2437 h 2674"/>
                <a:gd name="connsiteX303" fmla="*/ 226 w 2665"/>
                <a:gd name="connsiteY303" fmla="*/ 2444 h 2674"/>
                <a:gd name="connsiteX304" fmla="*/ 194 w 2665"/>
                <a:gd name="connsiteY304" fmla="*/ 2455 h 2674"/>
                <a:gd name="connsiteX305" fmla="*/ 161 w 2665"/>
                <a:gd name="connsiteY305" fmla="*/ 2470 h 2674"/>
                <a:gd name="connsiteX306" fmla="*/ 131 w 2665"/>
                <a:gd name="connsiteY306" fmla="*/ 2485 h 2674"/>
                <a:gd name="connsiteX307" fmla="*/ 103 w 2665"/>
                <a:gd name="connsiteY307" fmla="*/ 2500 h 2674"/>
                <a:gd name="connsiteX308" fmla="*/ 79 w 2665"/>
                <a:gd name="connsiteY308" fmla="*/ 2514 h 2674"/>
                <a:gd name="connsiteX309" fmla="*/ 63 w 2665"/>
                <a:gd name="connsiteY309" fmla="*/ 2526 h 2674"/>
                <a:gd name="connsiteX310" fmla="*/ 52 w 2665"/>
                <a:gd name="connsiteY310" fmla="*/ 2533 h 2674"/>
                <a:gd name="connsiteX311" fmla="*/ 33 w 2665"/>
                <a:gd name="connsiteY311" fmla="*/ 2544 h 2674"/>
                <a:gd name="connsiteX312" fmla="*/ 18 w 2665"/>
                <a:gd name="connsiteY312" fmla="*/ 2561 h 2674"/>
                <a:gd name="connsiteX313" fmla="*/ 5 w 2665"/>
                <a:gd name="connsiteY313" fmla="*/ 2581 h 2674"/>
                <a:gd name="connsiteX314" fmla="*/ 0 w 2665"/>
                <a:gd name="connsiteY314" fmla="*/ 2602 h 2674"/>
                <a:gd name="connsiteX315" fmla="*/ 0 w 2665"/>
                <a:gd name="connsiteY315" fmla="*/ 2603 h 2674"/>
                <a:gd name="connsiteX316" fmla="*/ 0 w 2665"/>
                <a:gd name="connsiteY316" fmla="*/ 2603 h 2674"/>
                <a:gd name="connsiteX317" fmla="*/ 0 w 2665"/>
                <a:gd name="connsiteY317" fmla="*/ 2605 h 2674"/>
                <a:gd name="connsiteX318" fmla="*/ 0 w 2665"/>
                <a:gd name="connsiteY318" fmla="*/ 2607 h 2674"/>
                <a:gd name="connsiteX319" fmla="*/ 2 w 2665"/>
                <a:gd name="connsiteY319" fmla="*/ 2618 h 2674"/>
                <a:gd name="connsiteX320" fmla="*/ 5 w 2665"/>
                <a:gd name="connsiteY320" fmla="*/ 2629 h 2674"/>
                <a:gd name="connsiteX321" fmla="*/ 11 w 2665"/>
                <a:gd name="connsiteY321" fmla="*/ 2637 h 2674"/>
                <a:gd name="connsiteX322" fmla="*/ 20 w 2665"/>
                <a:gd name="connsiteY322" fmla="*/ 2644 h 2674"/>
                <a:gd name="connsiteX323" fmla="*/ 42 w 2665"/>
                <a:gd name="connsiteY323" fmla="*/ 2652 h 2674"/>
                <a:gd name="connsiteX324" fmla="*/ 68 w 2665"/>
                <a:gd name="connsiteY324" fmla="*/ 2653 h 2674"/>
                <a:gd name="connsiteX325" fmla="*/ 96 w 2665"/>
                <a:gd name="connsiteY325" fmla="*/ 2652 h 2674"/>
                <a:gd name="connsiteX326" fmla="*/ 126 w 2665"/>
                <a:gd name="connsiteY326" fmla="*/ 2644 h 2674"/>
                <a:gd name="connsiteX327" fmla="*/ 157 w 2665"/>
                <a:gd name="connsiteY327" fmla="*/ 2637 h 2674"/>
                <a:gd name="connsiteX328" fmla="*/ 187 w 2665"/>
                <a:gd name="connsiteY328" fmla="*/ 2627 h 2674"/>
                <a:gd name="connsiteX329" fmla="*/ 216 w 2665"/>
                <a:gd name="connsiteY329" fmla="*/ 2616 h 2674"/>
                <a:gd name="connsiteX330" fmla="*/ 244 w 2665"/>
                <a:gd name="connsiteY330" fmla="*/ 2607 h 2674"/>
                <a:gd name="connsiteX331" fmla="*/ 281 w 2665"/>
                <a:gd name="connsiteY331" fmla="*/ 2594 h 2674"/>
                <a:gd name="connsiteX332" fmla="*/ 324 w 2665"/>
                <a:gd name="connsiteY332" fmla="*/ 2581 h 2674"/>
                <a:gd name="connsiteX333" fmla="*/ 339 w 2665"/>
                <a:gd name="connsiteY333" fmla="*/ 2577 h 2674"/>
                <a:gd name="connsiteX334" fmla="*/ 353 w 2665"/>
                <a:gd name="connsiteY334" fmla="*/ 2574 h 2674"/>
                <a:gd name="connsiteX335" fmla="*/ 366 w 2665"/>
                <a:gd name="connsiteY335" fmla="*/ 2570 h 2674"/>
                <a:gd name="connsiteX336" fmla="*/ 381 w 2665"/>
                <a:gd name="connsiteY336" fmla="*/ 2564 h 2674"/>
                <a:gd name="connsiteX337" fmla="*/ 394 w 2665"/>
                <a:gd name="connsiteY337" fmla="*/ 2559 h 2674"/>
                <a:gd name="connsiteX338" fmla="*/ 409 w 2665"/>
                <a:gd name="connsiteY338" fmla="*/ 2553 h 2674"/>
                <a:gd name="connsiteX339" fmla="*/ 422 w 2665"/>
                <a:gd name="connsiteY339" fmla="*/ 2544 h 2674"/>
                <a:gd name="connsiteX340" fmla="*/ 437 w 2665"/>
                <a:gd name="connsiteY340" fmla="*/ 2535 h 2674"/>
                <a:gd name="connsiteX341" fmla="*/ 481 w 2665"/>
                <a:gd name="connsiteY341" fmla="*/ 2498 h 2674"/>
                <a:gd name="connsiteX342" fmla="*/ 492 w 2665"/>
                <a:gd name="connsiteY342" fmla="*/ 2489 h 2674"/>
                <a:gd name="connsiteX343" fmla="*/ 503 w 2665"/>
                <a:gd name="connsiteY343" fmla="*/ 2479 h 2674"/>
                <a:gd name="connsiteX344" fmla="*/ 515 w 2665"/>
                <a:gd name="connsiteY344" fmla="*/ 2470 h 2674"/>
                <a:gd name="connsiteX345" fmla="*/ 528 w 2665"/>
                <a:gd name="connsiteY345" fmla="*/ 2461 h 2674"/>
                <a:gd name="connsiteX346" fmla="*/ 539 w 2665"/>
                <a:gd name="connsiteY346" fmla="*/ 2451 h 2674"/>
                <a:gd name="connsiteX347" fmla="*/ 552 w 2665"/>
                <a:gd name="connsiteY347" fmla="*/ 2444 h 2674"/>
                <a:gd name="connsiteX348" fmla="*/ 565 w 2665"/>
                <a:gd name="connsiteY348" fmla="*/ 2438 h 2674"/>
                <a:gd name="connsiteX349" fmla="*/ 578 w 2665"/>
                <a:gd name="connsiteY349" fmla="*/ 2433 h 2674"/>
                <a:gd name="connsiteX350" fmla="*/ 598 w 2665"/>
                <a:gd name="connsiteY350" fmla="*/ 2427 h 2674"/>
                <a:gd name="connsiteX351" fmla="*/ 620 w 2665"/>
                <a:gd name="connsiteY351" fmla="*/ 2420 h 2674"/>
                <a:gd name="connsiteX352" fmla="*/ 646 w 2665"/>
                <a:gd name="connsiteY352" fmla="*/ 2414 h 2674"/>
                <a:gd name="connsiteX353" fmla="*/ 672 w 2665"/>
                <a:gd name="connsiteY353" fmla="*/ 2411 h 2674"/>
                <a:gd name="connsiteX354" fmla="*/ 698 w 2665"/>
                <a:gd name="connsiteY354" fmla="*/ 2411 h 2674"/>
                <a:gd name="connsiteX355" fmla="*/ 722 w 2665"/>
                <a:gd name="connsiteY355" fmla="*/ 2414 h 2674"/>
                <a:gd name="connsiteX356" fmla="*/ 744 w 2665"/>
                <a:gd name="connsiteY356" fmla="*/ 2424 h 2674"/>
                <a:gd name="connsiteX357" fmla="*/ 763 w 2665"/>
                <a:gd name="connsiteY357" fmla="*/ 2440 h 2674"/>
                <a:gd name="connsiteX358" fmla="*/ 774 w 2665"/>
                <a:gd name="connsiteY358" fmla="*/ 2457 h 2674"/>
                <a:gd name="connsiteX359" fmla="*/ 779 w 2665"/>
                <a:gd name="connsiteY359" fmla="*/ 2476 h 2674"/>
                <a:gd name="connsiteX360" fmla="*/ 783 w 2665"/>
                <a:gd name="connsiteY360" fmla="*/ 2496 h 2674"/>
                <a:gd name="connsiteX361" fmla="*/ 785 w 2665"/>
                <a:gd name="connsiteY361" fmla="*/ 2518 h 2674"/>
                <a:gd name="connsiteX362" fmla="*/ 787 w 2665"/>
                <a:gd name="connsiteY362" fmla="*/ 2539 h 2674"/>
                <a:gd name="connsiteX363" fmla="*/ 791 w 2665"/>
                <a:gd name="connsiteY363" fmla="*/ 2559 h 2674"/>
                <a:gd name="connsiteX364" fmla="*/ 796 w 2665"/>
                <a:gd name="connsiteY364" fmla="*/ 2577 h 2674"/>
                <a:gd name="connsiteX365" fmla="*/ 807 w 2665"/>
                <a:gd name="connsiteY365" fmla="*/ 2596 h 2674"/>
                <a:gd name="connsiteX366" fmla="*/ 820 w 2665"/>
                <a:gd name="connsiteY366" fmla="*/ 2609 h 2674"/>
                <a:gd name="connsiteX367" fmla="*/ 837 w 2665"/>
                <a:gd name="connsiteY367" fmla="*/ 2618 h 2674"/>
                <a:gd name="connsiteX368" fmla="*/ 854 w 2665"/>
                <a:gd name="connsiteY368" fmla="*/ 2626 h 2674"/>
                <a:gd name="connsiteX369" fmla="*/ 872 w 2665"/>
                <a:gd name="connsiteY369" fmla="*/ 2627 h 2674"/>
                <a:gd name="connsiteX370" fmla="*/ 891 w 2665"/>
                <a:gd name="connsiteY370" fmla="*/ 2627 h 2674"/>
                <a:gd name="connsiteX371" fmla="*/ 911 w 2665"/>
                <a:gd name="connsiteY371" fmla="*/ 2627 h 2674"/>
                <a:gd name="connsiteX372" fmla="*/ 931 w 2665"/>
                <a:gd name="connsiteY372" fmla="*/ 2624 h 2674"/>
                <a:gd name="connsiteX373" fmla="*/ 952 w 2665"/>
                <a:gd name="connsiteY373" fmla="*/ 2622 h 2674"/>
                <a:gd name="connsiteX374" fmla="*/ 968 w 2665"/>
                <a:gd name="connsiteY374" fmla="*/ 2620 h 2674"/>
                <a:gd name="connsiteX375" fmla="*/ 983 w 2665"/>
                <a:gd name="connsiteY375" fmla="*/ 2616 h 2674"/>
                <a:gd name="connsiteX376" fmla="*/ 1000 w 2665"/>
                <a:gd name="connsiteY376" fmla="*/ 2616 h 2674"/>
                <a:gd name="connsiteX377" fmla="*/ 1015 w 2665"/>
                <a:gd name="connsiteY377" fmla="*/ 2615 h 2674"/>
                <a:gd name="connsiteX378" fmla="*/ 1028 w 2665"/>
                <a:gd name="connsiteY378" fmla="*/ 2615 h 2674"/>
                <a:gd name="connsiteX379" fmla="*/ 1042 w 2665"/>
                <a:gd name="connsiteY379" fmla="*/ 2616 h 2674"/>
                <a:gd name="connsiteX380" fmla="*/ 1055 w 2665"/>
                <a:gd name="connsiteY380" fmla="*/ 2620 h 2674"/>
                <a:gd name="connsiteX381" fmla="*/ 1067 w 2665"/>
                <a:gd name="connsiteY381" fmla="*/ 2626 h 2674"/>
                <a:gd name="connsiteX382" fmla="*/ 1091 w 2665"/>
                <a:gd name="connsiteY382" fmla="*/ 2640 h 2674"/>
                <a:gd name="connsiteX383" fmla="*/ 1105 w 2665"/>
                <a:gd name="connsiteY383" fmla="*/ 2648 h 2674"/>
                <a:gd name="connsiteX384" fmla="*/ 1118 w 2665"/>
                <a:gd name="connsiteY384" fmla="*/ 2657 h 2674"/>
                <a:gd name="connsiteX385" fmla="*/ 1133 w 2665"/>
                <a:gd name="connsiteY385" fmla="*/ 2663 h 2674"/>
                <a:gd name="connsiteX386" fmla="*/ 1148 w 2665"/>
                <a:gd name="connsiteY386" fmla="*/ 2668 h 2674"/>
                <a:gd name="connsiteX387" fmla="*/ 1163 w 2665"/>
                <a:gd name="connsiteY387" fmla="*/ 2672 h 2674"/>
                <a:gd name="connsiteX388" fmla="*/ 1181 w 2665"/>
                <a:gd name="connsiteY388" fmla="*/ 2674 h 2674"/>
                <a:gd name="connsiteX389" fmla="*/ 1200 w 2665"/>
                <a:gd name="connsiteY389" fmla="*/ 2674 h 2674"/>
                <a:gd name="connsiteX390" fmla="*/ 1220 w 2665"/>
                <a:gd name="connsiteY390" fmla="*/ 2670 h 2674"/>
                <a:gd name="connsiteX391" fmla="*/ 1228 w 2665"/>
                <a:gd name="connsiteY391" fmla="*/ 2668 h 2674"/>
                <a:gd name="connsiteX392" fmla="*/ 1235 w 2665"/>
                <a:gd name="connsiteY392" fmla="*/ 2666 h 2674"/>
                <a:gd name="connsiteX393" fmla="*/ 1242 w 2665"/>
                <a:gd name="connsiteY393" fmla="*/ 2665 h 2674"/>
                <a:gd name="connsiteX394" fmla="*/ 1252 w 2665"/>
                <a:gd name="connsiteY394" fmla="*/ 2661 h 2674"/>
                <a:gd name="connsiteX395" fmla="*/ 1259 w 2665"/>
                <a:gd name="connsiteY395" fmla="*/ 2657 h 2674"/>
                <a:gd name="connsiteX396" fmla="*/ 1267 w 2665"/>
                <a:gd name="connsiteY396" fmla="*/ 2655 h 2674"/>
                <a:gd name="connsiteX397" fmla="*/ 1274 w 2665"/>
                <a:gd name="connsiteY397" fmla="*/ 2652 h 2674"/>
                <a:gd name="connsiteX398" fmla="*/ 1281 w 2665"/>
                <a:gd name="connsiteY398" fmla="*/ 2648 h 2674"/>
                <a:gd name="connsiteX399" fmla="*/ 1292 w 2665"/>
                <a:gd name="connsiteY399" fmla="*/ 2642 h 2674"/>
                <a:gd name="connsiteX400" fmla="*/ 1304 w 2665"/>
                <a:gd name="connsiteY400" fmla="*/ 2637 h 2674"/>
                <a:gd name="connsiteX401" fmla="*/ 1315 w 2665"/>
                <a:gd name="connsiteY401" fmla="*/ 2633 h 2674"/>
                <a:gd name="connsiteX402" fmla="*/ 1326 w 2665"/>
                <a:gd name="connsiteY402" fmla="*/ 2629 h 2674"/>
                <a:gd name="connsiteX403" fmla="*/ 1337 w 2665"/>
                <a:gd name="connsiteY403" fmla="*/ 2626 h 2674"/>
                <a:gd name="connsiteX404" fmla="*/ 1348 w 2665"/>
                <a:gd name="connsiteY404" fmla="*/ 2624 h 2674"/>
                <a:gd name="connsiteX405" fmla="*/ 1359 w 2665"/>
                <a:gd name="connsiteY405" fmla="*/ 2622 h 2674"/>
                <a:gd name="connsiteX406" fmla="*/ 1370 w 2665"/>
                <a:gd name="connsiteY406" fmla="*/ 2622 h 2674"/>
                <a:gd name="connsiteX407" fmla="*/ 1378 w 2665"/>
                <a:gd name="connsiteY407" fmla="*/ 2624 h 2674"/>
                <a:gd name="connsiteX408" fmla="*/ 1387 w 2665"/>
                <a:gd name="connsiteY408" fmla="*/ 2626 h 2674"/>
                <a:gd name="connsiteX409" fmla="*/ 1396 w 2665"/>
                <a:gd name="connsiteY409" fmla="*/ 2631 h 2674"/>
                <a:gd name="connsiteX410" fmla="*/ 1405 w 2665"/>
                <a:gd name="connsiteY410" fmla="*/ 2635 h 2674"/>
                <a:gd name="connsiteX411" fmla="*/ 1417 w 2665"/>
                <a:gd name="connsiteY411" fmla="*/ 2640 h 2674"/>
                <a:gd name="connsiteX412" fmla="*/ 1428 w 2665"/>
                <a:gd name="connsiteY412" fmla="*/ 2646 h 2674"/>
                <a:gd name="connsiteX413" fmla="*/ 1439 w 2665"/>
                <a:gd name="connsiteY413" fmla="*/ 2650 h 2674"/>
                <a:gd name="connsiteX414" fmla="*/ 1452 w 2665"/>
                <a:gd name="connsiteY414" fmla="*/ 2652 h 2674"/>
                <a:gd name="connsiteX415" fmla="*/ 1472 w 2665"/>
                <a:gd name="connsiteY415" fmla="*/ 2653 h 2674"/>
                <a:gd name="connsiteX416" fmla="*/ 1492 w 2665"/>
                <a:gd name="connsiteY416" fmla="*/ 2653 h 2674"/>
                <a:gd name="connsiteX417" fmla="*/ 1511 w 2665"/>
                <a:gd name="connsiteY417" fmla="*/ 2650 h 2674"/>
                <a:gd name="connsiteX418" fmla="*/ 1531 w 2665"/>
                <a:gd name="connsiteY418" fmla="*/ 2646 h 2674"/>
                <a:gd name="connsiteX419" fmla="*/ 1550 w 2665"/>
                <a:gd name="connsiteY419" fmla="*/ 2642 h 2674"/>
                <a:gd name="connsiteX420" fmla="*/ 1568 w 2665"/>
                <a:gd name="connsiteY420" fmla="*/ 2635 h 2674"/>
                <a:gd name="connsiteX421" fmla="*/ 1587 w 2665"/>
                <a:gd name="connsiteY421" fmla="*/ 2629 h 2674"/>
                <a:gd name="connsiteX422" fmla="*/ 1605 w 2665"/>
                <a:gd name="connsiteY422" fmla="*/ 2622 h 2674"/>
                <a:gd name="connsiteX423" fmla="*/ 1631 w 2665"/>
                <a:gd name="connsiteY423" fmla="*/ 2613 h 2674"/>
                <a:gd name="connsiteX424" fmla="*/ 1657 w 2665"/>
                <a:gd name="connsiteY424" fmla="*/ 2605 h 2674"/>
                <a:gd name="connsiteX425" fmla="*/ 1681 w 2665"/>
                <a:gd name="connsiteY425" fmla="*/ 2598 h 2674"/>
                <a:gd name="connsiteX426" fmla="*/ 1705 w 2665"/>
                <a:gd name="connsiteY426" fmla="*/ 2590 h 2674"/>
                <a:gd name="connsiteX427" fmla="*/ 1730 w 2665"/>
                <a:gd name="connsiteY427" fmla="*/ 2587 h 2674"/>
                <a:gd name="connsiteX428" fmla="*/ 1754 w 2665"/>
                <a:gd name="connsiteY428" fmla="*/ 2581 h 2674"/>
                <a:gd name="connsiteX429" fmla="*/ 1776 w 2665"/>
                <a:gd name="connsiteY429" fmla="*/ 2577 h 2674"/>
                <a:gd name="connsiteX430" fmla="*/ 1800 w 2665"/>
                <a:gd name="connsiteY430" fmla="*/ 2576 h 2674"/>
                <a:gd name="connsiteX431" fmla="*/ 1948 w 2665"/>
                <a:gd name="connsiteY431" fmla="*/ 2559 h 2674"/>
                <a:gd name="connsiteX432" fmla="*/ 2100 w 2665"/>
                <a:gd name="connsiteY432" fmla="*/ 2544 h 2674"/>
                <a:gd name="connsiteX433" fmla="*/ 2169 w 2665"/>
                <a:gd name="connsiteY433" fmla="*/ 2537 h 2674"/>
                <a:gd name="connsiteX434" fmla="*/ 2187 w 2665"/>
                <a:gd name="connsiteY434" fmla="*/ 2535 h 2674"/>
                <a:gd name="connsiteX435" fmla="*/ 2207 w 2665"/>
                <a:gd name="connsiteY435" fmla="*/ 2533 h 2674"/>
                <a:gd name="connsiteX436" fmla="*/ 2226 w 2665"/>
                <a:gd name="connsiteY436" fmla="*/ 2531 h 2674"/>
                <a:gd name="connsiteX437" fmla="*/ 2244 w 2665"/>
                <a:gd name="connsiteY437" fmla="*/ 2529 h 2674"/>
                <a:gd name="connsiteX438" fmla="*/ 2265 w 2665"/>
                <a:gd name="connsiteY438" fmla="*/ 2527 h 2674"/>
                <a:gd name="connsiteX439" fmla="*/ 2283 w 2665"/>
                <a:gd name="connsiteY439" fmla="*/ 2527 h 2674"/>
                <a:gd name="connsiteX440" fmla="*/ 2302 w 2665"/>
                <a:gd name="connsiteY440" fmla="*/ 2527 h 2674"/>
                <a:gd name="connsiteX441" fmla="*/ 2320 w 2665"/>
                <a:gd name="connsiteY441" fmla="*/ 2527 h 2674"/>
                <a:gd name="connsiteX442" fmla="*/ 2322 w 2665"/>
                <a:gd name="connsiteY442" fmla="*/ 2527 h 2674"/>
                <a:gd name="connsiteX443" fmla="*/ 2324 w 2665"/>
                <a:gd name="connsiteY443" fmla="*/ 2526 h 2674"/>
                <a:gd name="connsiteX444" fmla="*/ 2326 w 2665"/>
                <a:gd name="connsiteY444" fmla="*/ 2522 h 2674"/>
                <a:gd name="connsiteX445" fmla="*/ 2326 w 2665"/>
                <a:gd name="connsiteY445" fmla="*/ 2520 h 2674"/>
                <a:gd name="connsiteX446" fmla="*/ 2326 w 2665"/>
                <a:gd name="connsiteY446" fmla="*/ 2518 h 2674"/>
                <a:gd name="connsiteX447" fmla="*/ 2326 w 2665"/>
                <a:gd name="connsiteY447" fmla="*/ 2516 h 2674"/>
                <a:gd name="connsiteX448" fmla="*/ 2322 w 2665"/>
                <a:gd name="connsiteY448" fmla="*/ 2514 h 2674"/>
                <a:gd name="connsiteX449" fmla="*/ 2320 w 2665"/>
                <a:gd name="connsiteY449" fmla="*/ 2514 h 2674"/>
                <a:gd name="connsiteX450" fmla="*/ 2313 w 2665"/>
                <a:gd name="connsiteY450" fmla="*/ 2514 h 2674"/>
                <a:gd name="connsiteX451" fmla="*/ 2306 w 2665"/>
                <a:gd name="connsiteY451" fmla="*/ 2514 h 2674"/>
                <a:gd name="connsiteX452" fmla="*/ 2298 w 2665"/>
                <a:gd name="connsiteY452" fmla="*/ 2514 h 2674"/>
                <a:gd name="connsiteX453" fmla="*/ 2291 w 2665"/>
                <a:gd name="connsiteY453" fmla="*/ 2514 h 2674"/>
                <a:gd name="connsiteX454" fmla="*/ 2281 w 2665"/>
                <a:gd name="connsiteY454" fmla="*/ 2514 h 2674"/>
                <a:gd name="connsiteX455" fmla="*/ 2274 w 2665"/>
                <a:gd name="connsiteY455" fmla="*/ 2514 h 2674"/>
                <a:gd name="connsiteX456" fmla="*/ 2267 w 2665"/>
                <a:gd name="connsiteY456" fmla="*/ 2514 h 2674"/>
                <a:gd name="connsiteX457" fmla="*/ 2259 w 2665"/>
                <a:gd name="connsiteY457" fmla="*/ 2514 h 2674"/>
                <a:gd name="connsiteX458" fmla="*/ 2270 w 2665"/>
                <a:gd name="connsiteY458" fmla="*/ 2513 h 2674"/>
                <a:gd name="connsiteX459" fmla="*/ 2281 w 2665"/>
                <a:gd name="connsiteY459" fmla="*/ 2511 h 2674"/>
                <a:gd name="connsiteX460" fmla="*/ 2293 w 2665"/>
                <a:gd name="connsiteY460" fmla="*/ 2509 h 2674"/>
                <a:gd name="connsiteX461" fmla="*/ 2304 w 2665"/>
                <a:gd name="connsiteY461" fmla="*/ 2507 h 2674"/>
                <a:gd name="connsiteX462" fmla="*/ 2315 w 2665"/>
                <a:gd name="connsiteY462" fmla="*/ 2503 h 2674"/>
                <a:gd name="connsiteX463" fmla="*/ 2326 w 2665"/>
                <a:gd name="connsiteY463" fmla="*/ 2501 h 2674"/>
                <a:gd name="connsiteX464" fmla="*/ 2337 w 2665"/>
                <a:gd name="connsiteY464" fmla="*/ 2498 h 2674"/>
                <a:gd name="connsiteX465" fmla="*/ 2348 w 2665"/>
                <a:gd name="connsiteY465" fmla="*/ 2496 h 2674"/>
                <a:gd name="connsiteX466" fmla="*/ 2350 w 2665"/>
                <a:gd name="connsiteY466" fmla="*/ 2494 h 2674"/>
                <a:gd name="connsiteX467" fmla="*/ 2352 w 2665"/>
                <a:gd name="connsiteY467" fmla="*/ 2492 h 2674"/>
                <a:gd name="connsiteX468" fmla="*/ 2354 w 2665"/>
                <a:gd name="connsiteY468" fmla="*/ 2490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7 h 2674"/>
                <a:gd name="connsiteX474" fmla="*/ 2352 w 2665"/>
                <a:gd name="connsiteY474" fmla="*/ 2485 h 2674"/>
                <a:gd name="connsiteX475" fmla="*/ 2350 w 2665"/>
                <a:gd name="connsiteY475" fmla="*/ 2483 h 2674"/>
                <a:gd name="connsiteX476" fmla="*/ 2346 w 2665"/>
                <a:gd name="connsiteY476" fmla="*/ 2483 h 2674"/>
                <a:gd name="connsiteX477" fmla="*/ 2344 w 2665"/>
                <a:gd name="connsiteY477" fmla="*/ 2483 h 2674"/>
                <a:gd name="connsiteX478" fmla="*/ 2311 w 2665"/>
                <a:gd name="connsiteY478" fmla="*/ 2492 h 2674"/>
                <a:gd name="connsiteX479" fmla="*/ 2278 w 2665"/>
                <a:gd name="connsiteY479" fmla="*/ 2500 h 2674"/>
                <a:gd name="connsiteX480" fmla="*/ 2244 w 2665"/>
                <a:gd name="connsiteY480" fmla="*/ 2505 h 2674"/>
                <a:gd name="connsiteX481" fmla="*/ 2209 w 2665"/>
                <a:gd name="connsiteY481" fmla="*/ 2509 h 2674"/>
                <a:gd name="connsiteX482" fmla="*/ 2174 w 2665"/>
                <a:gd name="connsiteY482" fmla="*/ 2513 h 2674"/>
                <a:gd name="connsiteX483" fmla="*/ 2141 w 2665"/>
                <a:gd name="connsiteY483" fmla="*/ 2514 h 2674"/>
                <a:gd name="connsiteX484" fmla="*/ 2106 w 2665"/>
                <a:gd name="connsiteY484" fmla="*/ 2514 h 2674"/>
                <a:gd name="connsiteX485" fmla="*/ 2070 w 2665"/>
                <a:gd name="connsiteY485" fmla="*/ 2514 h 2674"/>
                <a:gd name="connsiteX486" fmla="*/ 2035 w 2665"/>
                <a:gd name="connsiteY486" fmla="*/ 2513 h 2674"/>
                <a:gd name="connsiteX487" fmla="*/ 1998 w 2665"/>
                <a:gd name="connsiteY487" fmla="*/ 2511 h 2674"/>
                <a:gd name="connsiteX488" fmla="*/ 1963 w 2665"/>
                <a:gd name="connsiteY488" fmla="*/ 2509 h 2674"/>
                <a:gd name="connsiteX489" fmla="*/ 1928 w 2665"/>
                <a:gd name="connsiteY489" fmla="*/ 2505 h 2674"/>
                <a:gd name="connsiteX490" fmla="*/ 1893 w 2665"/>
                <a:gd name="connsiteY490" fmla="*/ 2501 h 2674"/>
                <a:gd name="connsiteX491" fmla="*/ 1856 w 2665"/>
                <a:gd name="connsiteY491" fmla="*/ 2498 h 2674"/>
                <a:gd name="connsiteX492" fmla="*/ 1820 w 2665"/>
                <a:gd name="connsiteY492" fmla="*/ 2494 h 2674"/>
                <a:gd name="connsiteX493" fmla="*/ 1785 w 2665"/>
                <a:gd name="connsiteY493" fmla="*/ 2490 h 2674"/>
                <a:gd name="connsiteX494" fmla="*/ 1633 w 2665"/>
                <a:gd name="connsiteY494" fmla="*/ 2476 h 2674"/>
                <a:gd name="connsiteX495" fmla="*/ 1609 w 2665"/>
                <a:gd name="connsiteY495" fmla="*/ 2474 h 2674"/>
                <a:gd name="connsiteX496" fmla="*/ 1585 w 2665"/>
                <a:gd name="connsiteY496" fmla="*/ 2472 h 2674"/>
                <a:gd name="connsiteX497" fmla="*/ 1559 w 2665"/>
                <a:gd name="connsiteY497" fmla="*/ 2470 h 2674"/>
                <a:gd name="connsiteX498" fmla="*/ 1535 w 2665"/>
                <a:gd name="connsiteY498" fmla="*/ 2470 h 2674"/>
                <a:gd name="connsiteX499" fmla="*/ 1511 w 2665"/>
                <a:gd name="connsiteY499" fmla="*/ 2470 h 2674"/>
                <a:gd name="connsiteX500" fmla="*/ 1485 w 2665"/>
                <a:gd name="connsiteY500" fmla="*/ 2470 h 2674"/>
                <a:gd name="connsiteX501" fmla="*/ 1461 w 2665"/>
                <a:gd name="connsiteY501" fmla="*/ 2470 h 2674"/>
                <a:gd name="connsiteX502" fmla="*/ 1437 w 2665"/>
                <a:gd name="connsiteY502" fmla="*/ 2470 h 2674"/>
                <a:gd name="connsiteX503" fmla="*/ 2626 w 2665"/>
                <a:gd name="connsiteY503" fmla="*/ 2012 h 2674"/>
                <a:gd name="connsiteX504" fmla="*/ 2665 w 2665"/>
                <a:gd name="connsiteY504" fmla="*/ 1905 h 2674"/>
                <a:gd name="connsiteX505" fmla="*/ 2665 w 2665"/>
                <a:gd name="connsiteY505" fmla="*/ 1834 h 2674"/>
                <a:gd name="connsiteX506" fmla="*/ 2656 w 2665"/>
                <a:gd name="connsiteY506" fmla="*/ 1788 h 2674"/>
                <a:gd name="connsiteX507" fmla="*/ 2637 w 2665"/>
                <a:gd name="connsiteY507" fmla="*/ 1762 h 2674"/>
                <a:gd name="connsiteX508" fmla="*/ 2617 w 2665"/>
                <a:gd name="connsiteY508" fmla="*/ 1751 h 2674"/>
                <a:gd name="connsiteX509" fmla="*/ 2594 w 2665"/>
                <a:gd name="connsiteY509" fmla="*/ 1751 h 2674"/>
                <a:gd name="connsiteX510" fmla="*/ 2574 w 2665"/>
                <a:gd name="connsiteY510" fmla="*/ 1757 h 2674"/>
                <a:gd name="connsiteX511" fmla="*/ 2559 w 2665"/>
                <a:gd name="connsiteY511" fmla="*/ 1762 h 2674"/>
                <a:gd name="connsiteX512" fmla="*/ 2554 w 2665"/>
                <a:gd name="connsiteY512" fmla="*/ 1766 h 2674"/>
                <a:gd name="connsiteX513" fmla="*/ 2552 w 2665"/>
                <a:gd name="connsiteY513" fmla="*/ 1788 h 2674"/>
                <a:gd name="connsiteX514" fmla="*/ 2543 w 2665"/>
                <a:gd name="connsiteY514" fmla="*/ 1816 h 2674"/>
                <a:gd name="connsiteX515" fmla="*/ 2528 w 2665"/>
                <a:gd name="connsiteY515" fmla="*/ 1846 h 2674"/>
                <a:gd name="connsiteX516" fmla="*/ 2509 w 2665"/>
                <a:gd name="connsiteY516" fmla="*/ 1873 h 2674"/>
                <a:gd name="connsiteX517" fmla="*/ 2491 w 2665"/>
                <a:gd name="connsiteY517" fmla="*/ 1901 h 2674"/>
                <a:gd name="connsiteX518" fmla="*/ 2476 w 2665"/>
                <a:gd name="connsiteY518" fmla="*/ 1922 h 2674"/>
                <a:gd name="connsiteX519" fmla="*/ 2463 w 2665"/>
                <a:gd name="connsiteY519" fmla="*/ 1936 h 2674"/>
                <a:gd name="connsiteX520" fmla="*/ 2459 w 2665"/>
                <a:gd name="connsiteY520" fmla="*/ 1942 h 2674"/>
                <a:gd name="connsiteX521" fmla="*/ 1791 w 2665"/>
                <a:gd name="connsiteY521" fmla="*/ 2209 h 2674"/>
                <a:gd name="connsiteX522" fmla="*/ 1783 w 2665"/>
                <a:gd name="connsiteY522" fmla="*/ 2209 h 2674"/>
                <a:gd name="connsiteX523" fmla="*/ 1776 w 2665"/>
                <a:gd name="connsiteY523" fmla="*/ 2207 h 2674"/>
                <a:gd name="connsiteX524" fmla="*/ 1768 w 2665"/>
                <a:gd name="connsiteY524" fmla="*/ 2207 h 2674"/>
                <a:gd name="connsiteX525" fmla="*/ 1761 w 2665"/>
                <a:gd name="connsiteY525" fmla="*/ 2205 h 2674"/>
                <a:gd name="connsiteX526" fmla="*/ 1754 w 2665"/>
                <a:gd name="connsiteY526" fmla="*/ 2205 h 2674"/>
                <a:gd name="connsiteX527" fmla="*/ 1746 w 2665"/>
                <a:gd name="connsiteY527" fmla="*/ 2205 h 2674"/>
                <a:gd name="connsiteX528" fmla="*/ 1739 w 2665"/>
                <a:gd name="connsiteY528" fmla="*/ 2203 h 2674"/>
                <a:gd name="connsiteX529" fmla="*/ 1731 w 2665"/>
                <a:gd name="connsiteY529" fmla="*/ 2203 h 2674"/>
                <a:gd name="connsiteX530" fmla="*/ 1502 w 2665"/>
                <a:gd name="connsiteY530" fmla="*/ 1571 h 2674"/>
                <a:gd name="connsiteX531" fmla="*/ 944 w 2665"/>
                <a:gd name="connsiteY531" fmla="*/ 1531 h 2674"/>
                <a:gd name="connsiteX532" fmla="*/ 946 w 2665"/>
                <a:gd name="connsiteY532" fmla="*/ 1531 h 2674"/>
                <a:gd name="connsiteX533" fmla="*/ 948 w 2665"/>
                <a:gd name="connsiteY533" fmla="*/ 1529 h 2674"/>
                <a:gd name="connsiteX534" fmla="*/ 948 w 2665"/>
                <a:gd name="connsiteY534" fmla="*/ 1529 h 2674"/>
                <a:gd name="connsiteX535" fmla="*/ 948 w 2665"/>
                <a:gd name="connsiteY535" fmla="*/ 1529 h 2674"/>
                <a:gd name="connsiteX536" fmla="*/ 828 w 2665"/>
                <a:gd name="connsiteY536" fmla="*/ 1479 h 2674"/>
                <a:gd name="connsiteX537" fmla="*/ 868 w 2665"/>
                <a:gd name="connsiteY537" fmla="*/ 1318 h 2674"/>
                <a:gd name="connsiteX538" fmla="*/ 1398 w 2665"/>
                <a:gd name="connsiteY538" fmla="*/ 1388 h 2674"/>
                <a:gd name="connsiteX539" fmla="*/ 1511 w 2665"/>
                <a:gd name="connsiteY539" fmla="*/ 1368 h 2674"/>
                <a:gd name="connsiteX540" fmla="*/ 1756 w 2665"/>
                <a:gd name="connsiteY540" fmla="*/ 1249 h 2674"/>
                <a:gd name="connsiteX541" fmla="*/ 2221 w 2665"/>
                <a:gd name="connsiteY541" fmla="*/ 1250 h 2674"/>
                <a:gd name="connsiteX542" fmla="*/ 1688 w 2665"/>
                <a:gd name="connsiteY542" fmla="*/ 1227 h 2674"/>
                <a:gd name="connsiteX543" fmla="*/ 1738 w 2665"/>
                <a:gd name="connsiteY543" fmla="*/ 1221 h 2674"/>
                <a:gd name="connsiteX544" fmla="*/ 1672 w 2665"/>
                <a:gd name="connsiteY544" fmla="*/ 1216 h 2674"/>
                <a:gd name="connsiteX545" fmla="*/ 1729 w 2665"/>
                <a:gd name="connsiteY545" fmla="*/ 1197 h 2674"/>
                <a:gd name="connsiteX546" fmla="*/ 1618 w 2665"/>
                <a:gd name="connsiteY546" fmla="*/ 1195 h 2674"/>
                <a:gd name="connsiteX547" fmla="*/ 1729 w 2665"/>
                <a:gd name="connsiteY547" fmla="*/ 1211 h 2674"/>
                <a:gd name="connsiteX548" fmla="*/ 2393 w 2665"/>
                <a:gd name="connsiteY548" fmla="*/ 1230 h 2674"/>
                <a:gd name="connsiteX0" fmla="*/ 2489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547" fmla="*/ 2393 w 2665"/>
                <a:gd name="connsiteY547" fmla="*/ 1230 h 2674"/>
                <a:gd name="connsiteX0" fmla="*/ 2489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0" fmla="*/ 2489 w 2665"/>
                <a:gd name="connsiteY0" fmla="*/ 1249 h 2674"/>
                <a:gd name="connsiteX1" fmla="*/ 1880 w 2665"/>
                <a:gd name="connsiteY1" fmla="*/ 1246 h 2674"/>
                <a:gd name="connsiteX2" fmla="*/ 2054 w 2665"/>
                <a:gd name="connsiteY2" fmla="*/ 1240 h 2674"/>
                <a:gd name="connsiteX3" fmla="*/ 1863 w 2665"/>
                <a:gd name="connsiteY3" fmla="*/ 1240 h 2674"/>
                <a:gd name="connsiteX4" fmla="*/ 1737 w 2665"/>
                <a:gd name="connsiteY4" fmla="*/ 1246 h 2674"/>
                <a:gd name="connsiteX5" fmla="*/ 1753 w 2665"/>
                <a:gd name="connsiteY5" fmla="*/ 1246 h 2674"/>
                <a:gd name="connsiteX6" fmla="*/ 1631 w 2665"/>
                <a:gd name="connsiteY6" fmla="*/ 1266 h 2674"/>
                <a:gd name="connsiteX7" fmla="*/ 1624 w 2665"/>
                <a:gd name="connsiteY7" fmla="*/ 1260 h 2674"/>
                <a:gd name="connsiteX8" fmla="*/ 1617 w 2665"/>
                <a:gd name="connsiteY8" fmla="*/ 1255 h 2674"/>
                <a:gd name="connsiteX9" fmla="*/ 1605 w 2665"/>
                <a:gd name="connsiteY9" fmla="*/ 1253 h 2674"/>
                <a:gd name="connsiteX10" fmla="*/ 1594 w 2665"/>
                <a:gd name="connsiteY10" fmla="*/ 1251 h 2674"/>
                <a:gd name="connsiteX11" fmla="*/ 1591 w 2665"/>
                <a:gd name="connsiteY11" fmla="*/ 1251 h 2674"/>
                <a:gd name="connsiteX12" fmla="*/ 1587 w 2665"/>
                <a:gd name="connsiteY12" fmla="*/ 1251 h 2674"/>
                <a:gd name="connsiteX13" fmla="*/ 1583 w 2665"/>
                <a:gd name="connsiteY13" fmla="*/ 1251 h 2674"/>
                <a:gd name="connsiteX14" fmla="*/ 1580 w 2665"/>
                <a:gd name="connsiteY14" fmla="*/ 1253 h 2674"/>
                <a:gd name="connsiteX15" fmla="*/ 1528 w 2665"/>
                <a:gd name="connsiteY15" fmla="*/ 1238 h 2674"/>
                <a:gd name="connsiteX16" fmla="*/ 1524 w 2665"/>
                <a:gd name="connsiteY16" fmla="*/ 1217 h 2674"/>
                <a:gd name="connsiteX17" fmla="*/ 1515 w 2665"/>
                <a:gd name="connsiteY17" fmla="*/ 1199 h 2674"/>
                <a:gd name="connsiteX18" fmla="*/ 1500 w 2665"/>
                <a:gd name="connsiteY18" fmla="*/ 1188 h 2674"/>
                <a:gd name="connsiteX19" fmla="*/ 1483 w 2665"/>
                <a:gd name="connsiteY19" fmla="*/ 1184 h 2674"/>
                <a:gd name="connsiteX20" fmla="*/ 1468 w 2665"/>
                <a:gd name="connsiteY20" fmla="*/ 1188 h 2674"/>
                <a:gd name="connsiteX21" fmla="*/ 1455 w 2665"/>
                <a:gd name="connsiteY21" fmla="*/ 1195 h 2674"/>
                <a:gd name="connsiteX22" fmla="*/ 1446 w 2665"/>
                <a:gd name="connsiteY22" fmla="*/ 1208 h 2674"/>
                <a:gd name="connsiteX23" fmla="*/ 1441 w 2665"/>
                <a:gd name="connsiteY23" fmla="*/ 1223 h 2674"/>
                <a:gd name="connsiteX24" fmla="*/ 1431 w 2665"/>
                <a:gd name="connsiteY24" fmla="*/ 1225 h 2674"/>
                <a:gd name="connsiteX25" fmla="*/ 1407 w 2665"/>
                <a:gd name="connsiteY25" fmla="*/ 1227 h 2674"/>
                <a:gd name="connsiteX26" fmla="*/ 1389 w 2665"/>
                <a:gd name="connsiteY26" fmla="*/ 1229 h 2674"/>
                <a:gd name="connsiteX27" fmla="*/ 1376 w 2665"/>
                <a:gd name="connsiteY27" fmla="*/ 1232 h 2674"/>
                <a:gd name="connsiteX28" fmla="*/ 1367 w 2665"/>
                <a:gd name="connsiteY28" fmla="*/ 1236 h 2674"/>
                <a:gd name="connsiteX29" fmla="*/ 1359 w 2665"/>
                <a:gd name="connsiteY29" fmla="*/ 1238 h 2674"/>
                <a:gd name="connsiteX30" fmla="*/ 1355 w 2665"/>
                <a:gd name="connsiteY30" fmla="*/ 1242 h 2674"/>
                <a:gd name="connsiteX31" fmla="*/ 1354 w 2665"/>
                <a:gd name="connsiteY31" fmla="*/ 1245 h 2674"/>
                <a:gd name="connsiteX32" fmla="*/ 1352 w 2665"/>
                <a:gd name="connsiteY32" fmla="*/ 1247 h 2674"/>
                <a:gd name="connsiteX33" fmla="*/ 1348 w 2665"/>
                <a:gd name="connsiteY33" fmla="*/ 1253 h 2674"/>
                <a:gd name="connsiteX34" fmla="*/ 1346 w 2665"/>
                <a:gd name="connsiteY34" fmla="*/ 1264 h 2674"/>
                <a:gd name="connsiteX35" fmla="*/ 1342 w 2665"/>
                <a:gd name="connsiteY35" fmla="*/ 1275 h 2674"/>
                <a:gd name="connsiteX36" fmla="*/ 1339 w 2665"/>
                <a:gd name="connsiteY36" fmla="*/ 1286 h 2674"/>
                <a:gd name="connsiteX37" fmla="*/ 1330 w 2665"/>
                <a:gd name="connsiteY37" fmla="*/ 1282 h 2674"/>
                <a:gd name="connsiteX38" fmla="*/ 1311 w 2665"/>
                <a:gd name="connsiteY38" fmla="*/ 1279 h 2674"/>
                <a:gd name="connsiteX39" fmla="*/ 1285 w 2665"/>
                <a:gd name="connsiteY39" fmla="*/ 1271 h 2674"/>
                <a:gd name="connsiteX40" fmla="*/ 1254 w 2665"/>
                <a:gd name="connsiteY40" fmla="*/ 1262 h 2674"/>
                <a:gd name="connsiteX41" fmla="*/ 1218 w 2665"/>
                <a:gd name="connsiteY41" fmla="*/ 1253 h 2674"/>
                <a:gd name="connsiteX42" fmla="*/ 1176 w 2665"/>
                <a:gd name="connsiteY42" fmla="*/ 1240 h 2674"/>
                <a:gd name="connsiteX43" fmla="*/ 1131 w 2665"/>
                <a:gd name="connsiteY43" fmla="*/ 1227 h 2674"/>
                <a:gd name="connsiteX44" fmla="*/ 1085 w 2665"/>
                <a:gd name="connsiteY44" fmla="*/ 1214 h 2674"/>
                <a:gd name="connsiteX45" fmla="*/ 1035 w 2665"/>
                <a:gd name="connsiteY45" fmla="*/ 1201 h 2674"/>
                <a:gd name="connsiteX46" fmla="*/ 985 w 2665"/>
                <a:gd name="connsiteY46" fmla="*/ 1186 h 2674"/>
                <a:gd name="connsiteX47" fmla="*/ 933 w 2665"/>
                <a:gd name="connsiteY47" fmla="*/ 1171 h 2674"/>
                <a:gd name="connsiteX48" fmla="*/ 883 w 2665"/>
                <a:gd name="connsiteY48" fmla="*/ 1158 h 2674"/>
                <a:gd name="connsiteX49" fmla="*/ 835 w 2665"/>
                <a:gd name="connsiteY49" fmla="*/ 1143 h 2674"/>
                <a:gd name="connsiteX50" fmla="*/ 789 w 2665"/>
                <a:gd name="connsiteY50" fmla="*/ 1130 h 2674"/>
                <a:gd name="connsiteX51" fmla="*/ 746 w 2665"/>
                <a:gd name="connsiteY51" fmla="*/ 1117 h 2674"/>
                <a:gd name="connsiteX52" fmla="*/ 707 w 2665"/>
                <a:gd name="connsiteY52" fmla="*/ 1106 h 2674"/>
                <a:gd name="connsiteX53" fmla="*/ 754 w 2665"/>
                <a:gd name="connsiteY53" fmla="*/ 1104 h 2674"/>
                <a:gd name="connsiteX54" fmla="*/ 704 w 2665"/>
                <a:gd name="connsiteY54" fmla="*/ 1067 h 2674"/>
                <a:gd name="connsiteX55" fmla="*/ 744 w 2665"/>
                <a:gd name="connsiteY55" fmla="*/ 927 h 2674"/>
                <a:gd name="connsiteX56" fmla="*/ 761 w 2665"/>
                <a:gd name="connsiteY56" fmla="*/ 925 h 2674"/>
                <a:gd name="connsiteX57" fmla="*/ 776 w 2665"/>
                <a:gd name="connsiteY57" fmla="*/ 919 h 2674"/>
                <a:gd name="connsiteX58" fmla="*/ 791 w 2665"/>
                <a:gd name="connsiteY58" fmla="*/ 914 h 2674"/>
                <a:gd name="connsiteX59" fmla="*/ 804 w 2665"/>
                <a:gd name="connsiteY59" fmla="*/ 903 h 2674"/>
                <a:gd name="connsiteX60" fmla="*/ 815 w 2665"/>
                <a:gd name="connsiteY60" fmla="*/ 891 h 2674"/>
                <a:gd name="connsiteX61" fmla="*/ 826 w 2665"/>
                <a:gd name="connsiteY61" fmla="*/ 878 h 2674"/>
                <a:gd name="connsiteX62" fmla="*/ 837 w 2665"/>
                <a:gd name="connsiteY62" fmla="*/ 864 h 2674"/>
                <a:gd name="connsiteX63" fmla="*/ 846 w 2665"/>
                <a:gd name="connsiteY63" fmla="*/ 847 h 2674"/>
                <a:gd name="connsiteX64" fmla="*/ 852 w 2665"/>
                <a:gd name="connsiteY64" fmla="*/ 847 h 2674"/>
                <a:gd name="connsiteX65" fmla="*/ 857 w 2665"/>
                <a:gd name="connsiteY65" fmla="*/ 845 h 2674"/>
                <a:gd name="connsiteX66" fmla="*/ 863 w 2665"/>
                <a:gd name="connsiteY66" fmla="*/ 845 h 2674"/>
                <a:gd name="connsiteX67" fmla="*/ 868 w 2665"/>
                <a:gd name="connsiteY67" fmla="*/ 843 h 2674"/>
                <a:gd name="connsiteX68" fmla="*/ 870 w 2665"/>
                <a:gd name="connsiteY68" fmla="*/ 845 h 2674"/>
                <a:gd name="connsiteX69" fmla="*/ 872 w 2665"/>
                <a:gd name="connsiteY69" fmla="*/ 845 h 2674"/>
                <a:gd name="connsiteX70" fmla="*/ 874 w 2665"/>
                <a:gd name="connsiteY70" fmla="*/ 847 h 2674"/>
                <a:gd name="connsiteX71" fmla="*/ 876 w 2665"/>
                <a:gd name="connsiteY71" fmla="*/ 849 h 2674"/>
                <a:gd name="connsiteX72" fmla="*/ 917 w 2665"/>
                <a:gd name="connsiteY72" fmla="*/ 856 h 2674"/>
                <a:gd name="connsiteX73" fmla="*/ 955 w 2665"/>
                <a:gd name="connsiteY73" fmla="*/ 851 h 2674"/>
                <a:gd name="connsiteX74" fmla="*/ 991 w 2665"/>
                <a:gd name="connsiteY74" fmla="*/ 832 h 2674"/>
                <a:gd name="connsiteX75" fmla="*/ 1020 w 2665"/>
                <a:gd name="connsiteY75" fmla="*/ 804 h 2674"/>
                <a:gd name="connsiteX76" fmla="*/ 1046 w 2665"/>
                <a:gd name="connsiteY76" fmla="*/ 771 h 2674"/>
                <a:gd name="connsiteX77" fmla="*/ 1068 w 2665"/>
                <a:gd name="connsiteY77" fmla="*/ 732 h 2674"/>
                <a:gd name="connsiteX78" fmla="*/ 1085 w 2665"/>
                <a:gd name="connsiteY78" fmla="*/ 691 h 2674"/>
                <a:gd name="connsiteX79" fmla="*/ 1098 w 2665"/>
                <a:gd name="connsiteY79" fmla="*/ 651 h 2674"/>
                <a:gd name="connsiteX80" fmla="*/ 1104 w 2665"/>
                <a:gd name="connsiteY80" fmla="*/ 597 h 2674"/>
                <a:gd name="connsiteX81" fmla="*/ 1092 w 2665"/>
                <a:gd name="connsiteY81" fmla="*/ 545 h 2674"/>
                <a:gd name="connsiteX82" fmla="*/ 1072 w 2665"/>
                <a:gd name="connsiteY82" fmla="*/ 497 h 2674"/>
                <a:gd name="connsiteX83" fmla="*/ 1042 w 2665"/>
                <a:gd name="connsiteY83" fmla="*/ 449 h 2674"/>
                <a:gd name="connsiteX84" fmla="*/ 1009 w 2665"/>
                <a:gd name="connsiteY84" fmla="*/ 404 h 2674"/>
                <a:gd name="connsiteX85" fmla="*/ 974 w 2665"/>
                <a:gd name="connsiteY85" fmla="*/ 360 h 2674"/>
                <a:gd name="connsiteX86" fmla="*/ 942 w 2665"/>
                <a:gd name="connsiteY86" fmla="*/ 317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3 h 2674"/>
                <a:gd name="connsiteX92" fmla="*/ 922 w 2665"/>
                <a:gd name="connsiteY92" fmla="*/ 274 h 2674"/>
                <a:gd name="connsiteX93" fmla="*/ 928 w 2665"/>
                <a:gd name="connsiteY93" fmla="*/ 276 h 2674"/>
                <a:gd name="connsiteX94" fmla="*/ 931 w 2665"/>
                <a:gd name="connsiteY94" fmla="*/ 280 h 2674"/>
                <a:gd name="connsiteX95" fmla="*/ 935 w 2665"/>
                <a:gd name="connsiteY95" fmla="*/ 284 h 2674"/>
                <a:gd name="connsiteX96" fmla="*/ 941 w 2665"/>
                <a:gd name="connsiteY96" fmla="*/ 289 h 2674"/>
                <a:gd name="connsiteX97" fmla="*/ 952 w 2665"/>
                <a:gd name="connsiteY97" fmla="*/ 295 h 2674"/>
                <a:gd name="connsiteX98" fmla="*/ 965 w 2665"/>
                <a:gd name="connsiteY98" fmla="*/ 300 h 2674"/>
                <a:gd name="connsiteX99" fmla="*/ 978 w 2665"/>
                <a:gd name="connsiteY99" fmla="*/ 306 h 2674"/>
                <a:gd name="connsiteX100" fmla="*/ 992 w 2665"/>
                <a:gd name="connsiteY100" fmla="*/ 319 h 2674"/>
                <a:gd name="connsiteX101" fmla="*/ 1011 w 2665"/>
                <a:gd name="connsiteY101" fmla="*/ 330 h 2674"/>
                <a:gd name="connsiteX102" fmla="*/ 1024 w 2665"/>
                <a:gd name="connsiteY102" fmla="*/ 334 h 2674"/>
                <a:gd name="connsiteX103" fmla="*/ 1029 w 2665"/>
                <a:gd name="connsiteY103" fmla="*/ 332 h 2674"/>
                <a:gd name="connsiteX104" fmla="*/ 1024 w 2665"/>
                <a:gd name="connsiteY104" fmla="*/ 280 h 2674"/>
                <a:gd name="connsiteX105" fmla="*/ 1015 w 2665"/>
                <a:gd name="connsiteY105" fmla="*/ 230 h 2674"/>
                <a:gd name="connsiteX106" fmla="*/ 998 w 2665"/>
                <a:gd name="connsiteY106" fmla="*/ 184 h 2674"/>
                <a:gd name="connsiteX107" fmla="*/ 978 w 2665"/>
                <a:gd name="connsiteY107" fmla="*/ 139 h 2674"/>
                <a:gd name="connsiteX108" fmla="*/ 950 w 2665"/>
                <a:gd name="connsiteY108" fmla="*/ 100 h 2674"/>
                <a:gd name="connsiteX109" fmla="*/ 917 w 2665"/>
                <a:gd name="connsiteY109" fmla="*/ 65 h 2674"/>
                <a:gd name="connsiteX110" fmla="*/ 874 w 2665"/>
                <a:gd name="connsiteY110" fmla="*/ 37 h 2674"/>
                <a:gd name="connsiteX111" fmla="*/ 822 w 2665"/>
                <a:gd name="connsiteY111" fmla="*/ 17 h 2674"/>
                <a:gd name="connsiteX112" fmla="*/ 800 w 2665"/>
                <a:gd name="connsiteY112" fmla="*/ 11 h 2674"/>
                <a:gd name="connsiteX113" fmla="*/ 778 w 2665"/>
                <a:gd name="connsiteY113" fmla="*/ 6 h 2674"/>
                <a:gd name="connsiteX114" fmla="*/ 752 w 2665"/>
                <a:gd name="connsiteY114" fmla="*/ 4 h 2674"/>
                <a:gd name="connsiteX115" fmla="*/ 728 w 2665"/>
                <a:gd name="connsiteY115" fmla="*/ 2 h 2674"/>
                <a:gd name="connsiteX116" fmla="*/ 702 w 2665"/>
                <a:gd name="connsiteY116" fmla="*/ 0 h 2674"/>
                <a:gd name="connsiteX117" fmla="*/ 676 w 2665"/>
                <a:gd name="connsiteY117" fmla="*/ 2 h 2674"/>
                <a:gd name="connsiteX118" fmla="*/ 650 w 2665"/>
                <a:gd name="connsiteY118" fmla="*/ 4 h 2674"/>
                <a:gd name="connsiteX119" fmla="*/ 624 w 2665"/>
                <a:gd name="connsiteY119" fmla="*/ 9 h 2674"/>
                <a:gd name="connsiteX120" fmla="*/ 598 w 2665"/>
                <a:gd name="connsiteY120" fmla="*/ 15 h 2674"/>
                <a:gd name="connsiteX121" fmla="*/ 574 w 2665"/>
                <a:gd name="connsiteY121" fmla="*/ 22 h 2674"/>
                <a:gd name="connsiteX122" fmla="*/ 550 w 2665"/>
                <a:gd name="connsiteY122" fmla="*/ 32 h 2674"/>
                <a:gd name="connsiteX123" fmla="*/ 528 w 2665"/>
                <a:gd name="connsiteY123" fmla="*/ 43 h 2674"/>
                <a:gd name="connsiteX124" fmla="*/ 507 w 2665"/>
                <a:gd name="connsiteY124" fmla="*/ 56 h 2674"/>
                <a:gd name="connsiteX125" fmla="*/ 489 w 2665"/>
                <a:gd name="connsiteY125" fmla="*/ 69 h 2674"/>
                <a:gd name="connsiteX126" fmla="*/ 472 w 2665"/>
                <a:gd name="connsiteY126" fmla="*/ 85 h 2674"/>
                <a:gd name="connsiteX127" fmla="*/ 457 w 2665"/>
                <a:gd name="connsiteY127" fmla="*/ 104 h 2674"/>
                <a:gd name="connsiteX128" fmla="*/ 450 w 2665"/>
                <a:gd name="connsiteY128" fmla="*/ 100 h 2674"/>
                <a:gd name="connsiteX129" fmla="*/ 444 w 2665"/>
                <a:gd name="connsiteY129" fmla="*/ 98 h 2674"/>
                <a:gd name="connsiteX130" fmla="*/ 437 w 2665"/>
                <a:gd name="connsiteY130" fmla="*/ 97 h 2674"/>
                <a:gd name="connsiteX131" fmla="*/ 431 w 2665"/>
                <a:gd name="connsiteY131" fmla="*/ 98 h 2674"/>
                <a:gd name="connsiteX132" fmla="*/ 365 w 2665"/>
                <a:gd name="connsiteY132" fmla="*/ 148 h 2674"/>
                <a:gd name="connsiteX133" fmla="*/ 316 w 2665"/>
                <a:gd name="connsiteY133" fmla="*/ 211 h 2674"/>
                <a:gd name="connsiteX134" fmla="*/ 281 w 2665"/>
                <a:gd name="connsiteY134" fmla="*/ 284 h 2674"/>
                <a:gd name="connsiteX135" fmla="*/ 261 w 2665"/>
                <a:gd name="connsiteY135" fmla="*/ 361 h 2674"/>
                <a:gd name="connsiteX136" fmla="*/ 252 w 2665"/>
                <a:gd name="connsiteY136" fmla="*/ 445 h 2674"/>
                <a:gd name="connsiteX137" fmla="*/ 253 w 2665"/>
                <a:gd name="connsiteY137" fmla="*/ 528 h 2674"/>
                <a:gd name="connsiteX138" fmla="*/ 265 w 2665"/>
                <a:gd name="connsiteY138" fmla="*/ 610 h 2674"/>
                <a:gd name="connsiteX139" fmla="*/ 283 w 2665"/>
                <a:gd name="connsiteY139" fmla="*/ 686 h 2674"/>
                <a:gd name="connsiteX140" fmla="*/ 291 w 2665"/>
                <a:gd name="connsiteY140" fmla="*/ 708 h 2674"/>
                <a:gd name="connsiteX141" fmla="*/ 300 w 2665"/>
                <a:gd name="connsiteY141" fmla="*/ 730 h 2674"/>
                <a:gd name="connsiteX142" fmla="*/ 309 w 2665"/>
                <a:gd name="connsiteY142" fmla="*/ 751 h 2674"/>
                <a:gd name="connsiteX143" fmla="*/ 322 w 2665"/>
                <a:gd name="connsiteY143" fmla="*/ 771 h 2674"/>
                <a:gd name="connsiteX144" fmla="*/ 337 w 2665"/>
                <a:gd name="connsiteY144" fmla="*/ 789 h 2674"/>
                <a:gd name="connsiteX145" fmla="*/ 353 w 2665"/>
                <a:gd name="connsiteY145" fmla="*/ 804 h 2674"/>
                <a:gd name="connsiteX146" fmla="*/ 372 w 2665"/>
                <a:gd name="connsiteY146" fmla="*/ 819 h 2674"/>
                <a:gd name="connsiteX147" fmla="*/ 392 w 2665"/>
                <a:gd name="connsiteY147" fmla="*/ 830 h 2674"/>
                <a:gd name="connsiteX148" fmla="*/ 415 w 2665"/>
                <a:gd name="connsiteY148" fmla="*/ 840 h 2674"/>
                <a:gd name="connsiteX149" fmla="*/ 441 w 2665"/>
                <a:gd name="connsiteY149" fmla="*/ 845 h 2674"/>
                <a:gd name="connsiteX150" fmla="*/ 466 w 2665"/>
                <a:gd name="connsiteY150" fmla="*/ 849 h 2674"/>
                <a:gd name="connsiteX151" fmla="*/ 492 w 2665"/>
                <a:gd name="connsiteY151" fmla="*/ 851 h 2674"/>
                <a:gd name="connsiteX152" fmla="*/ 518 w 2665"/>
                <a:gd name="connsiteY152" fmla="*/ 849 h 2674"/>
                <a:gd name="connsiteX153" fmla="*/ 544 w 2665"/>
                <a:gd name="connsiteY153" fmla="*/ 845 h 2674"/>
                <a:gd name="connsiteX154" fmla="*/ 570 w 2665"/>
                <a:gd name="connsiteY154" fmla="*/ 838 h 2674"/>
                <a:gd name="connsiteX155" fmla="*/ 592 w 2665"/>
                <a:gd name="connsiteY155" fmla="*/ 827 h 2674"/>
                <a:gd name="connsiteX156" fmla="*/ 596 w 2665"/>
                <a:gd name="connsiteY156" fmla="*/ 828 h 2674"/>
                <a:gd name="connsiteX157" fmla="*/ 598 w 2665"/>
                <a:gd name="connsiteY157" fmla="*/ 828 h 2674"/>
                <a:gd name="connsiteX158" fmla="*/ 602 w 2665"/>
                <a:gd name="connsiteY158" fmla="*/ 828 h 2674"/>
                <a:gd name="connsiteX159" fmla="*/ 605 w 2665"/>
                <a:gd name="connsiteY159" fmla="*/ 830 h 2674"/>
                <a:gd name="connsiteX160" fmla="*/ 600 w 2665"/>
                <a:gd name="connsiteY160" fmla="*/ 888 h 2674"/>
                <a:gd name="connsiteX161" fmla="*/ 596 w 2665"/>
                <a:gd name="connsiteY161" fmla="*/ 947 h 2674"/>
                <a:gd name="connsiteX162" fmla="*/ 592 w 2665"/>
                <a:gd name="connsiteY162" fmla="*/ 1010 h 2674"/>
                <a:gd name="connsiteX163" fmla="*/ 589 w 2665"/>
                <a:gd name="connsiteY163" fmla="*/ 1077 h 2674"/>
                <a:gd name="connsiteX164" fmla="*/ 589 w 2665"/>
                <a:gd name="connsiteY164" fmla="*/ 1079 h 2674"/>
                <a:gd name="connsiteX165" fmla="*/ 589 w 2665"/>
                <a:gd name="connsiteY165" fmla="*/ 1079 h 2674"/>
                <a:gd name="connsiteX166" fmla="*/ 589 w 2665"/>
                <a:gd name="connsiteY166" fmla="*/ 1080 h 2674"/>
                <a:gd name="connsiteX167" fmla="*/ 591 w 2665"/>
                <a:gd name="connsiteY167" fmla="*/ 1082 h 2674"/>
                <a:gd name="connsiteX168" fmla="*/ 578 w 2665"/>
                <a:gd name="connsiteY168" fmla="*/ 1088 h 2674"/>
                <a:gd name="connsiteX169" fmla="*/ 559 w 2665"/>
                <a:gd name="connsiteY169" fmla="*/ 1097 h 2674"/>
                <a:gd name="connsiteX170" fmla="*/ 537 w 2665"/>
                <a:gd name="connsiteY170" fmla="*/ 1108 h 2674"/>
                <a:gd name="connsiteX171" fmla="*/ 513 w 2665"/>
                <a:gd name="connsiteY171" fmla="*/ 1123 h 2674"/>
                <a:gd name="connsiteX172" fmla="*/ 491 w 2665"/>
                <a:gd name="connsiteY172" fmla="*/ 1140 h 2674"/>
                <a:gd name="connsiteX173" fmla="*/ 472 w 2665"/>
                <a:gd name="connsiteY173" fmla="*/ 1156 h 2674"/>
                <a:gd name="connsiteX174" fmla="*/ 461 w 2665"/>
                <a:gd name="connsiteY174" fmla="*/ 1177 h 2674"/>
                <a:gd name="connsiteX175" fmla="*/ 455 w 2665"/>
                <a:gd name="connsiteY175" fmla="*/ 1199 h 2674"/>
                <a:gd name="connsiteX176" fmla="*/ 457 w 2665"/>
                <a:gd name="connsiteY176" fmla="*/ 1208 h 2674"/>
                <a:gd name="connsiteX177" fmla="*/ 461 w 2665"/>
                <a:gd name="connsiteY177" fmla="*/ 1217 h 2674"/>
                <a:gd name="connsiteX178" fmla="*/ 468 w 2665"/>
                <a:gd name="connsiteY178" fmla="*/ 1229 h 2674"/>
                <a:gd name="connsiteX179" fmla="*/ 478 w 2665"/>
                <a:gd name="connsiteY179" fmla="*/ 1238 h 2674"/>
                <a:gd name="connsiteX180" fmla="*/ 494 w 2665"/>
                <a:gd name="connsiteY180" fmla="*/ 1368 h 2674"/>
                <a:gd name="connsiteX181" fmla="*/ 522 w 2665"/>
                <a:gd name="connsiteY181" fmla="*/ 1479 h 2674"/>
                <a:gd name="connsiteX182" fmla="*/ 555 w 2665"/>
                <a:gd name="connsiteY182" fmla="*/ 1571 h 2674"/>
                <a:gd name="connsiteX183" fmla="*/ 594 w 2665"/>
                <a:gd name="connsiteY183" fmla="*/ 1647 h 2674"/>
                <a:gd name="connsiteX184" fmla="*/ 637 w 2665"/>
                <a:gd name="connsiteY184" fmla="*/ 1708 h 2674"/>
                <a:gd name="connsiteX185" fmla="*/ 679 w 2665"/>
                <a:gd name="connsiteY185" fmla="*/ 1755 h 2674"/>
                <a:gd name="connsiteX186" fmla="*/ 720 w 2665"/>
                <a:gd name="connsiteY186" fmla="*/ 1790 h 2674"/>
                <a:gd name="connsiteX187" fmla="*/ 755 w 2665"/>
                <a:gd name="connsiteY187" fmla="*/ 1814 h 2674"/>
                <a:gd name="connsiteX188" fmla="*/ 765 w 2665"/>
                <a:gd name="connsiteY188" fmla="*/ 1822 h 2674"/>
                <a:gd name="connsiteX189" fmla="*/ 776 w 2665"/>
                <a:gd name="connsiteY189" fmla="*/ 1827 h 2674"/>
                <a:gd name="connsiteX190" fmla="*/ 791 w 2665"/>
                <a:gd name="connsiteY190" fmla="*/ 1834 h 2674"/>
                <a:gd name="connsiteX191" fmla="*/ 805 w 2665"/>
                <a:gd name="connsiteY191" fmla="*/ 1842 h 2674"/>
                <a:gd name="connsiteX192" fmla="*/ 824 w 2665"/>
                <a:gd name="connsiteY192" fmla="*/ 1847 h 2674"/>
                <a:gd name="connsiteX193" fmla="*/ 844 w 2665"/>
                <a:gd name="connsiteY193" fmla="*/ 1853 h 2674"/>
                <a:gd name="connsiteX194" fmla="*/ 868 w 2665"/>
                <a:gd name="connsiteY194" fmla="*/ 1859 h 2674"/>
                <a:gd name="connsiteX195" fmla="*/ 892 w 2665"/>
                <a:gd name="connsiteY195" fmla="*/ 1862 h 2674"/>
                <a:gd name="connsiteX196" fmla="*/ 920 w 2665"/>
                <a:gd name="connsiteY196" fmla="*/ 1866 h 2674"/>
                <a:gd name="connsiteX197" fmla="*/ 952 w 2665"/>
                <a:gd name="connsiteY197" fmla="*/ 1866 h 2674"/>
                <a:gd name="connsiteX198" fmla="*/ 985 w 2665"/>
                <a:gd name="connsiteY198" fmla="*/ 1866 h 2674"/>
                <a:gd name="connsiteX199" fmla="*/ 1022 w 2665"/>
                <a:gd name="connsiteY199" fmla="*/ 1864 h 2674"/>
                <a:gd name="connsiteX200" fmla="*/ 1061 w 2665"/>
                <a:gd name="connsiteY200" fmla="*/ 1859 h 2674"/>
                <a:gd name="connsiteX201" fmla="*/ 1105 w 2665"/>
                <a:gd name="connsiteY201" fmla="*/ 1851 h 2674"/>
                <a:gd name="connsiteX202" fmla="*/ 1150 w 2665"/>
                <a:gd name="connsiteY202" fmla="*/ 1840 h 2674"/>
                <a:gd name="connsiteX203" fmla="*/ 1200 w 2665"/>
                <a:gd name="connsiteY203" fmla="*/ 1827 h 2674"/>
                <a:gd name="connsiteX204" fmla="*/ 1257 w 2665"/>
                <a:gd name="connsiteY204" fmla="*/ 1873 h 2674"/>
                <a:gd name="connsiteX205" fmla="*/ 1287 w 2665"/>
                <a:gd name="connsiteY205" fmla="*/ 1918 h 2674"/>
                <a:gd name="connsiteX206" fmla="*/ 1322 w 2665"/>
                <a:gd name="connsiteY206" fmla="*/ 1972 h 2674"/>
                <a:gd name="connsiteX207" fmla="*/ 1359 w 2665"/>
                <a:gd name="connsiteY207" fmla="*/ 2027 h 2674"/>
                <a:gd name="connsiteX208" fmla="*/ 1396 w 2665"/>
                <a:gd name="connsiteY208" fmla="*/ 2083 h 2674"/>
                <a:gd name="connsiteX209" fmla="*/ 1430 w 2665"/>
                <a:gd name="connsiteY209" fmla="*/ 2133 h 2674"/>
                <a:gd name="connsiteX210" fmla="*/ 1457 w 2665"/>
                <a:gd name="connsiteY210" fmla="*/ 2175 h 2674"/>
                <a:gd name="connsiteX211" fmla="*/ 1478 w 2665"/>
                <a:gd name="connsiteY211" fmla="*/ 2203 h 2674"/>
                <a:gd name="connsiteX212" fmla="*/ 1485 w 2665"/>
                <a:gd name="connsiteY212" fmla="*/ 2214 h 2674"/>
                <a:gd name="connsiteX213" fmla="*/ 1489 w 2665"/>
                <a:gd name="connsiteY213" fmla="*/ 2225 h 2674"/>
                <a:gd name="connsiteX214" fmla="*/ 1496 w 2665"/>
                <a:gd name="connsiteY214" fmla="*/ 2250 h 2674"/>
                <a:gd name="connsiteX215" fmla="*/ 1507 w 2665"/>
                <a:gd name="connsiteY215" fmla="*/ 2283 h 2674"/>
                <a:gd name="connsiteX216" fmla="*/ 1520 w 2665"/>
                <a:gd name="connsiteY216" fmla="*/ 2318 h 2674"/>
                <a:gd name="connsiteX217" fmla="*/ 1122 w 2665"/>
                <a:gd name="connsiteY217" fmla="*/ 2477 h 2674"/>
                <a:gd name="connsiteX218" fmla="*/ 1098 w 2665"/>
                <a:gd name="connsiteY218" fmla="*/ 2470 h 2674"/>
                <a:gd name="connsiteX219" fmla="*/ 1076 w 2665"/>
                <a:gd name="connsiteY219" fmla="*/ 2459 h 2674"/>
                <a:gd name="connsiteX220" fmla="*/ 1054 w 2665"/>
                <a:gd name="connsiteY220" fmla="*/ 2446 h 2674"/>
                <a:gd name="connsiteX221" fmla="*/ 1031 w 2665"/>
                <a:gd name="connsiteY221" fmla="*/ 2431 h 2674"/>
                <a:gd name="connsiteX222" fmla="*/ 1009 w 2665"/>
                <a:gd name="connsiteY222" fmla="*/ 2416 h 2674"/>
                <a:gd name="connsiteX223" fmla="*/ 987 w 2665"/>
                <a:gd name="connsiteY223" fmla="*/ 2400 h 2674"/>
                <a:gd name="connsiteX224" fmla="*/ 965 w 2665"/>
                <a:gd name="connsiteY224" fmla="*/ 2383 h 2674"/>
                <a:gd name="connsiteX225" fmla="*/ 944 w 2665"/>
                <a:gd name="connsiteY225" fmla="*/ 2366 h 2674"/>
                <a:gd name="connsiteX226" fmla="*/ 935 w 2665"/>
                <a:gd name="connsiteY226" fmla="*/ 2359 h 2674"/>
                <a:gd name="connsiteX227" fmla="*/ 926 w 2665"/>
                <a:gd name="connsiteY227" fmla="*/ 2351 h 2674"/>
                <a:gd name="connsiteX228" fmla="*/ 915 w 2665"/>
                <a:gd name="connsiteY228" fmla="*/ 2344 h 2674"/>
                <a:gd name="connsiteX229" fmla="*/ 905 w 2665"/>
                <a:gd name="connsiteY229" fmla="*/ 2337 h 2674"/>
                <a:gd name="connsiteX230" fmla="*/ 896 w 2665"/>
                <a:gd name="connsiteY230" fmla="*/ 2329 h 2674"/>
                <a:gd name="connsiteX231" fmla="*/ 887 w 2665"/>
                <a:gd name="connsiteY231" fmla="*/ 2322 h 2674"/>
                <a:gd name="connsiteX232" fmla="*/ 878 w 2665"/>
                <a:gd name="connsiteY232" fmla="*/ 2314 h 2674"/>
                <a:gd name="connsiteX233" fmla="*/ 868 w 2665"/>
                <a:gd name="connsiteY233" fmla="*/ 2309 h 2674"/>
                <a:gd name="connsiteX234" fmla="*/ 854 w 2665"/>
                <a:gd name="connsiteY234" fmla="*/ 2300 h 2674"/>
                <a:gd name="connsiteX235" fmla="*/ 835 w 2665"/>
                <a:gd name="connsiteY235" fmla="*/ 2287 h 2674"/>
                <a:gd name="connsiteX236" fmla="*/ 816 w 2665"/>
                <a:gd name="connsiteY236" fmla="*/ 2275 h 2674"/>
                <a:gd name="connsiteX237" fmla="*/ 798 w 2665"/>
                <a:gd name="connsiteY237" fmla="*/ 2262 h 2674"/>
                <a:gd name="connsiteX238" fmla="*/ 779 w 2665"/>
                <a:gd name="connsiteY238" fmla="*/ 2250 h 2674"/>
                <a:gd name="connsiteX239" fmla="*/ 759 w 2665"/>
                <a:gd name="connsiteY239" fmla="*/ 2237 h 2674"/>
                <a:gd name="connsiteX240" fmla="*/ 739 w 2665"/>
                <a:gd name="connsiteY240" fmla="*/ 2225 h 2674"/>
                <a:gd name="connsiteX241" fmla="*/ 718 w 2665"/>
                <a:gd name="connsiteY241" fmla="*/ 2214 h 2674"/>
                <a:gd name="connsiteX242" fmla="*/ 698 w 2665"/>
                <a:gd name="connsiteY242" fmla="*/ 2203 h 2674"/>
                <a:gd name="connsiteX243" fmla="*/ 676 w 2665"/>
                <a:gd name="connsiteY243" fmla="*/ 2192 h 2674"/>
                <a:gd name="connsiteX244" fmla="*/ 655 w 2665"/>
                <a:gd name="connsiteY244" fmla="*/ 2183 h 2674"/>
                <a:gd name="connsiteX245" fmla="*/ 633 w 2665"/>
                <a:gd name="connsiteY245" fmla="*/ 2175 h 2674"/>
                <a:gd name="connsiteX246" fmla="*/ 611 w 2665"/>
                <a:gd name="connsiteY246" fmla="*/ 2168 h 2674"/>
                <a:gd name="connsiteX247" fmla="*/ 589 w 2665"/>
                <a:gd name="connsiteY247" fmla="*/ 2162 h 2674"/>
                <a:gd name="connsiteX248" fmla="*/ 568 w 2665"/>
                <a:gd name="connsiteY248" fmla="*/ 2159 h 2674"/>
                <a:gd name="connsiteX249" fmla="*/ 546 w 2665"/>
                <a:gd name="connsiteY249" fmla="*/ 2155 h 2674"/>
                <a:gd name="connsiteX250" fmla="*/ 524 w 2665"/>
                <a:gd name="connsiteY250" fmla="*/ 2155 h 2674"/>
                <a:gd name="connsiteX251" fmla="*/ 489 w 2665"/>
                <a:gd name="connsiteY251" fmla="*/ 2157 h 2674"/>
                <a:gd name="connsiteX252" fmla="*/ 450 w 2665"/>
                <a:gd name="connsiteY252" fmla="*/ 2162 h 2674"/>
                <a:gd name="connsiteX253" fmla="*/ 411 w 2665"/>
                <a:gd name="connsiteY253" fmla="*/ 2174 h 2674"/>
                <a:gd name="connsiteX254" fmla="*/ 372 w 2665"/>
                <a:gd name="connsiteY254" fmla="*/ 2190 h 2674"/>
                <a:gd name="connsiteX255" fmla="*/ 335 w 2665"/>
                <a:gd name="connsiteY255" fmla="*/ 2211 h 2674"/>
                <a:gd name="connsiteX256" fmla="*/ 303 w 2665"/>
                <a:gd name="connsiteY256" fmla="*/ 2237 h 2674"/>
                <a:gd name="connsiteX257" fmla="*/ 279 w 2665"/>
                <a:gd name="connsiteY257" fmla="*/ 2266 h 2674"/>
                <a:gd name="connsiteX258" fmla="*/ 265 w 2665"/>
                <a:gd name="connsiteY258" fmla="*/ 2303 h 2674"/>
                <a:gd name="connsiteX259" fmla="*/ 265 w 2665"/>
                <a:gd name="connsiteY259" fmla="*/ 2305 h 2674"/>
                <a:gd name="connsiteX260" fmla="*/ 266 w 2665"/>
                <a:gd name="connsiteY260" fmla="*/ 2307 h 2674"/>
                <a:gd name="connsiteX261" fmla="*/ 268 w 2665"/>
                <a:gd name="connsiteY261" fmla="*/ 2309 h 2674"/>
                <a:gd name="connsiteX262" fmla="*/ 270 w 2665"/>
                <a:gd name="connsiteY262" fmla="*/ 2311 h 2674"/>
                <a:gd name="connsiteX263" fmla="*/ 292 w 2665"/>
                <a:gd name="connsiteY263" fmla="*/ 2316 h 2674"/>
                <a:gd name="connsiteX264" fmla="*/ 316 w 2665"/>
                <a:gd name="connsiteY264" fmla="*/ 2320 h 2674"/>
                <a:gd name="connsiteX265" fmla="*/ 342 w 2665"/>
                <a:gd name="connsiteY265" fmla="*/ 2322 h 2674"/>
                <a:gd name="connsiteX266" fmla="*/ 368 w 2665"/>
                <a:gd name="connsiteY266" fmla="*/ 2320 h 2674"/>
                <a:gd name="connsiteX267" fmla="*/ 396 w 2665"/>
                <a:gd name="connsiteY267" fmla="*/ 2318 h 2674"/>
                <a:gd name="connsiteX268" fmla="*/ 422 w 2665"/>
                <a:gd name="connsiteY268" fmla="*/ 2314 h 2674"/>
                <a:gd name="connsiteX269" fmla="*/ 446 w 2665"/>
                <a:gd name="connsiteY269" fmla="*/ 2311 h 2674"/>
                <a:gd name="connsiteX270" fmla="*/ 466 w 2665"/>
                <a:gd name="connsiteY270" fmla="*/ 2305 h 2674"/>
                <a:gd name="connsiteX271" fmla="*/ 466 w 2665"/>
                <a:gd name="connsiteY271" fmla="*/ 2309 h 2674"/>
                <a:gd name="connsiteX272" fmla="*/ 465 w 2665"/>
                <a:gd name="connsiteY272" fmla="*/ 2313 h 2674"/>
                <a:gd name="connsiteX273" fmla="*/ 463 w 2665"/>
                <a:gd name="connsiteY273" fmla="*/ 2314 h 2674"/>
                <a:gd name="connsiteX274" fmla="*/ 461 w 2665"/>
                <a:gd name="connsiteY274" fmla="*/ 2318 h 2674"/>
                <a:gd name="connsiteX275" fmla="*/ 455 w 2665"/>
                <a:gd name="connsiteY275" fmla="*/ 2324 h 2674"/>
                <a:gd name="connsiteX276" fmla="*/ 448 w 2665"/>
                <a:gd name="connsiteY276" fmla="*/ 2329 h 2674"/>
                <a:gd name="connsiteX277" fmla="*/ 437 w 2665"/>
                <a:gd name="connsiteY277" fmla="*/ 2333 h 2674"/>
                <a:gd name="connsiteX278" fmla="*/ 428 w 2665"/>
                <a:gd name="connsiteY278" fmla="*/ 2335 h 2674"/>
                <a:gd name="connsiteX279" fmla="*/ 416 w 2665"/>
                <a:gd name="connsiteY279" fmla="*/ 2337 h 2674"/>
                <a:gd name="connsiteX280" fmla="*/ 403 w 2665"/>
                <a:gd name="connsiteY280" fmla="*/ 2338 h 2674"/>
                <a:gd name="connsiteX281" fmla="*/ 391 w 2665"/>
                <a:gd name="connsiteY281" fmla="*/ 2340 h 2674"/>
                <a:gd name="connsiteX282" fmla="*/ 379 w 2665"/>
                <a:gd name="connsiteY282" fmla="*/ 2342 h 2674"/>
                <a:gd name="connsiteX283" fmla="*/ 368 w 2665"/>
                <a:gd name="connsiteY283" fmla="*/ 2344 h 2674"/>
                <a:gd name="connsiteX284" fmla="*/ 359 w 2665"/>
                <a:gd name="connsiteY284" fmla="*/ 2344 h 2674"/>
                <a:gd name="connsiteX285" fmla="*/ 350 w 2665"/>
                <a:gd name="connsiteY285" fmla="*/ 2346 h 2674"/>
                <a:gd name="connsiteX286" fmla="*/ 342 w 2665"/>
                <a:gd name="connsiteY286" fmla="*/ 2348 h 2674"/>
                <a:gd name="connsiteX287" fmla="*/ 333 w 2665"/>
                <a:gd name="connsiteY287" fmla="*/ 2351 h 2674"/>
                <a:gd name="connsiteX288" fmla="*/ 320 w 2665"/>
                <a:gd name="connsiteY288" fmla="*/ 2359 h 2674"/>
                <a:gd name="connsiteX289" fmla="*/ 305 w 2665"/>
                <a:gd name="connsiteY289" fmla="*/ 2368 h 2674"/>
                <a:gd name="connsiteX290" fmla="*/ 291 w 2665"/>
                <a:gd name="connsiteY290" fmla="*/ 2379 h 2674"/>
                <a:gd name="connsiteX291" fmla="*/ 276 w 2665"/>
                <a:gd name="connsiteY291" fmla="*/ 2392 h 2674"/>
                <a:gd name="connsiteX292" fmla="*/ 265 w 2665"/>
                <a:gd name="connsiteY292" fmla="*/ 2405 h 2674"/>
                <a:gd name="connsiteX293" fmla="*/ 257 w 2665"/>
                <a:gd name="connsiteY293" fmla="*/ 2418 h 2674"/>
                <a:gd name="connsiteX294" fmla="*/ 253 w 2665"/>
                <a:gd name="connsiteY294" fmla="*/ 2429 h 2674"/>
                <a:gd name="connsiteX295" fmla="*/ 253 w 2665"/>
                <a:gd name="connsiteY295" fmla="*/ 2431 h 2674"/>
                <a:gd name="connsiteX296" fmla="*/ 253 w 2665"/>
                <a:gd name="connsiteY296" fmla="*/ 2431 h 2674"/>
                <a:gd name="connsiteX297" fmla="*/ 253 w 2665"/>
                <a:gd name="connsiteY297" fmla="*/ 2431 h 2674"/>
                <a:gd name="connsiteX298" fmla="*/ 253 w 2665"/>
                <a:gd name="connsiteY298" fmla="*/ 2433 h 2674"/>
                <a:gd name="connsiteX299" fmla="*/ 255 w 2665"/>
                <a:gd name="connsiteY299" fmla="*/ 2435 h 2674"/>
                <a:gd name="connsiteX300" fmla="*/ 255 w 2665"/>
                <a:gd name="connsiteY300" fmla="*/ 2435 h 2674"/>
                <a:gd name="connsiteX301" fmla="*/ 257 w 2665"/>
                <a:gd name="connsiteY301" fmla="*/ 2435 h 2674"/>
                <a:gd name="connsiteX302" fmla="*/ 257 w 2665"/>
                <a:gd name="connsiteY302" fmla="*/ 2437 h 2674"/>
                <a:gd name="connsiteX303" fmla="*/ 226 w 2665"/>
                <a:gd name="connsiteY303" fmla="*/ 2444 h 2674"/>
                <a:gd name="connsiteX304" fmla="*/ 194 w 2665"/>
                <a:gd name="connsiteY304" fmla="*/ 2455 h 2674"/>
                <a:gd name="connsiteX305" fmla="*/ 161 w 2665"/>
                <a:gd name="connsiteY305" fmla="*/ 2470 h 2674"/>
                <a:gd name="connsiteX306" fmla="*/ 131 w 2665"/>
                <a:gd name="connsiteY306" fmla="*/ 2485 h 2674"/>
                <a:gd name="connsiteX307" fmla="*/ 103 w 2665"/>
                <a:gd name="connsiteY307" fmla="*/ 2500 h 2674"/>
                <a:gd name="connsiteX308" fmla="*/ 79 w 2665"/>
                <a:gd name="connsiteY308" fmla="*/ 2514 h 2674"/>
                <a:gd name="connsiteX309" fmla="*/ 63 w 2665"/>
                <a:gd name="connsiteY309" fmla="*/ 2526 h 2674"/>
                <a:gd name="connsiteX310" fmla="*/ 52 w 2665"/>
                <a:gd name="connsiteY310" fmla="*/ 2533 h 2674"/>
                <a:gd name="connsiteX311" fmla="*/ 33 w 2665"/>
                <a:gd name="connsiteY311" fmla="*/ 2544 h 2674"/>
                <a:gd name="connsiteX312" fmla="*/ 18 w 2665"/>
                <a:gd name="connsiteY312" fmla="*/ 2561 h 2674"/>
                <a:gd name="connsiteX313" fmla="*/ 5 w 2665"/>
                <a:gd name="connsiteY313" fmla="*/ 2581 h 2674"/>
                <a:gd name="connsiteX314" fmla="*/ 0 w 2665"/>
                <a:gd name="connsiteY314" fmla="*/ 2602 h 2674"/>
                <a:gd name="connsiteX315" fmla="*/ 0 w 2665"/>
                <a:gd name="connsiteY315" fmla="*/ 2603 h 2674"/>
                <a:gd name="connsiteX316" fmla="*/ 0 w 2665"/>
                <a:gd name="connsiteY316" fmla="*/ 2603 h 2674"/>
                <a:gd name="connsiteX317" fmla="*/ 0 w 2665"/>
                <a:gd name="connsiteY317" fmla="*/ 2605 h 2674"/>
                <a:gd name="connsiteX318" fmla="*/ 0 w 2665"/>
                <a:gd name="connsiteY318" fmla="*/ 2607 h 2674"/>
                <a:gd name="connsiteX319" fmla="*/ 2 w 2665"/>
                <a:gd name="connsiteY319" fmla="*/ 2618 h 2674"/>
                <a:gd name="connsiteX320" fmla="*/ 5 w 2665"/>
                <a:gd name="connsiteY320" fmla="*/ 2629 h 2674"/>
                <a:gd name="connsiteX321" fmla="*/ 11 w 2665"/>
                <a:gd name="connsiteY321" fmla="*/ 2637 h 2674"/>
                <a:gd name="connsiteX322" fmla="*/ 20 w 2665"/>
                <a:gd name="connsiteY322" fmla="*/ 2644 h 2674"/>
                <a:gd name="connsiteX323" fmla="*/ 42 w 2665"/>
                <a:gd name="connsiteY323" fmla="*/ 2652 h 2674"/>
                <a:gd name="connsiteX324" fmla="*/ 68 w 2665"/>
                <a:gd name="connsiteY324" fmla="*/ 2653 h 2674"/>
                <a:gd name="connsiteX325" fmla="*/ 96 w 2665"/>
                <a:gd name="connsiteY325" fmla="*/ 2652 h 2674"/>
                <a:gd name="connsiteX326" fmla="*/ 126 w 2665"/>
                <a:gd name="connsiteY326" fmla="*/ 2644 h 2674"/>
                <a:gd name="connsiteX327" fmla="*/ 157 w 2665"/>
                <a:gd name="connsiteY327" fmla="*/ 2637 h 2674"/>
                <a:gd name="connsiteX328" fmla="*/ 187 w 2665"/>
                <a:gd name="connsiteY328" fmla="*/ 2627 h 2674"/>
                <a:gd name="connsiteX329" fmla="*/ 216 w 2665"/>
                <a:gd name="connsiteY329" fmla="*/ 2616 h 2674"/>
                <a:gd name="connsiteX330" fmla="*/ 244 w 2665"/>
                <a:gd name="connsiteY330" fmla="*/ 2607 h 2674"/>
                <a:gd name="connsiteX331" fmla="*/ 281 w 2665"/>
                <a:gd name="connsiteY331" fmla="*/ 2594 h 2674"/>
                <a:gd name="connsiteX332" fmla="*/ 324 w 2665"/>
                <a:gd name="connsiteY332" fmla="*/ 2581 h 2674"/>
                <a:gd name="connsiteX333" fmla="*/ 339 w 2665"/>
                <a:gd name="connsiteY333" fmla="*/ 2577 h 2674"/>
                <a:gd name="connsiteX334" fmla="*/ 353 w 2665"/>
                <a:gd name="connsiteY334" fmla="*/ 2574 h 2674"/>
                <a:gd name="connsiteX335" fmla="*/ 366 w 2665"/>
                <a:gd name="connsiteY335" fmla="*/ 2570 h 2674"/>
                <a:gd name="connsiteX336" fmla="*/ 381 w 2665"/>
                <a:gd name="connsiteY336" fmla="*/ 2564 h 2674"/>
                <a:gd name="connsiteX337" fmla="*/ 394 w 2665"/>
                <a:gd name="connsiteY337" fmla="*/ 2559 h 2674"/>
                <a:gd name="connsiteX338" fmla="*/ 409 w 2665"/>
                <a:gd name="connsiteY338" fmla="*/ 2553 h 2674"/>
                <a:gd name="connsiteX339" fmla="*/ 422 w 2665"/>
                <a:gd name="connsiteY339" fmla="*/ 2544 h 2674"/>
                <a:gd name="connsiteX340" fmla="*/ 437 w 2665"/>
                <a:gd name="connsiteY340" fmla="*/ 2535 h 2674"/>
                <a:gd name="connsiteX341" fmla="*/ 481 w 2665"/>
                <a:gd name="connsiteY341" fmla="*/ 2498 h 2674"/>
                <a:gd name="connsiteX342" fmla="*/ 492 w 2665"/>
                <a:gd name="connsiteY342" fmla="*/ 2489 h 2674"/>
                <a:gd name="connsiteX343" fmla="*/ 503 w 2665"/>
                <a:gd name="connsiteY343" fmla="*/ 2479 h 2674"/>
                <a:gd name="connsiteX344" fmla="*/ 515 w 2665"/>
                <a:gd name="connsiteY344" fmla="*/ 2470 h 2674"/>
                <a:gd name="connsiteX345" fmla="*/ 528 w 2665"/>
                <a:gd name="connsiteY345" fmla="*/ 2461 h 2674"/>
                <a:gd name="connsiteX346" fmla="*/ 539 w 2665"/>
                <a:gd name="connsiteY346" fmla="*/ 2451 h 2674"/>
                <a:gd name="connsiteX347" fmla="*/ 552 w 2665"/>
                <a:gd name="connsiteY347" fmla="*/ 2444 h 2674"/>
                <a:gd name="connsiteX348" fmla="*/ 565 w 2665"/>
                <a:gd name="connsiteY348" fmla="*/ 2438 h 2674"/>
                <a:gd name="connsiteX349" fmla="*/ 578 w 2665"/>
                <a:gd name="connsiteY349" fmla="*/ 2433 h 2674"/>
                <a:gd name="connsiteX350" fmla="*/ 598 w 2665"/>
                <a:gd name="connsiteY350" fmla="*/ 2427 h 2674"/>
                <a:gd name="connsiteX351" fmla="*/ 620 w 2665"/>
                <a:gd name="connsiteY351" fmla="*/ 2420 h 2674"/>
                <a:gd name="connsiteX352" fmla="*/ 646 w 2665"/>
                <a:gd name="connsiteY352" fmla="*/ 2414 h 2674"/>
                <a:gd name="connsiteX353" fmla="*/ 672 w 2665"/>
                <a:gd name="connsiteY353" fmla="*/ 2411 h 2674"/>
                <a:gd name="connsiteX354" fmla="*/ 698 w 2665"/>
                <a:gd name="connsiteY354" fmla="*/ 2411 h 2674"/>
                <a:gd name="connsiteX355" fmla="*/ 722 w 2665"/>
                <a:gd name="connsiteY355" fmla="*/ 2414 h 2674"/>
                <a:gd name="connsiteX356" fmla="*/ 744 w 2665"/>
                <a:gd name="connsiteY356" fmla="*/ 2424 h 2674"/>
                <a:gd name="connsiteX357" fmla="*/ 763 w 2665"/>
                <a:gd name="connsiteY357" fmla="*/ 2440 h 2674"/>
                <a:gd name="connsiteX358" fmla="*/ 774 w 2665"/>
                <a:gd name="connsiteY358" fmla="*/ 2457 h 2674"/>
                <a:gd name="connsiteX359" fmla="*/ 779 w 2665"/>
                <a:gd name="connsiteY359" fmla="*/ 2476 h 2674"/>
                <a:gd name="connsiteX360" fmla="*/ 783 w 2665"/>
                <a:gd name="connsiteY360" fmla="*/ 2496 h 2674"/>
                <a:gd name="connsiteX361" fmla="*/ 785 w 2665"/>
                <a:gd name="connsiteY361" fmla="*/ 2518 h 2674"/>
                <a:gd name="connsiteX362" fmla="*/ 787 w 2665"/>
                <a:gd name="connsiteY362" fmla="*/ 2539 h 2674"/>
                <a:gd name="connsiteX363" fmla="*/ 791 w 2665"/>
                <a:gd name="connsiteY363" fmla="*/ 2559 h 2674"/>
                <a:gd name="connsiteX364" fmla="*/ 796 w 2665"/>
                <a:gd name="connsiteY364" fmla="*/ 2577 h 2674"/>
                <a:gd name="connsiteX365" fmla="*/ 807 w 2665"/>
                <a:gd name="connsiteY365" fmla="*/ 2596 h 2674"/>
                <a:gd name="connsiteX366" fmla="*/ 820 w 2665"/>
                <a:gd name="connsiteY366" fmla="*/ 2609 h 2674"/>
                <a:gd name="connsiteX367" fmla="*/ 837 w 2665"/>
                <a:gd name="connsiteY367" fmla="*/ 2618 h 2674"/>
                <a:gd name="connsiteX368" fmla="*/ 854 w 2665"/>
                <a:gd name="connsiteY368" fmla="*/ 2626 h 2674"/>
                <a:gd name="connsiteX369" fmla="*/ 872 w 2665"/>
                <a:gd name="connsiteY369" fmla="*/ 2627 h 2674"/>
                <a:gd name="connsiteX370" fmla="*/ 891 w 2665"/>
                <a:gd name="connsiteY370" fmla="*/ 2627 h 2674"/>
                <a:gd name="connsiteX371" fmla="*/ 911 w 2665"/>
                <a:gd name="connsiteY371" fmla="*/ 2627 h 2674"/>
                <a:gd name="connsiteX372" fmla="*/ 931 w 2665"/>
                <a:gd name="connsiteY372" fmla="*/ 2624 h 2674"/>
                <a:gd name="connsiteX373" fmla="*/ 952 w 2665"/>
                <a:gd name="connsiteY373" fmla="*/ 2622 h 2674"/>
                <a:gd name="connsiteX374" fmla="*/ 968 w 2665"/>
                <a:gd name="connsiteY374" fmla="*/ 2620 h 2674"/>
                <a:gd name="connsiteX375" fmla="*/ 983 w 2665"/>
                <a:gd name="connsiteY375" fmla="*/ 2616 h 2674"/>
                <a:gd name="connsiteX376" fmla="*/ 1000 w 2665"/>
                <a:gd name="connsiteY376" fmla="*/ 2616 h 2674"/>
                <a:gd name="connsiteX377" fmla="*/ 1015 w 2665"/>
                <a:gd name="connsiteY377" fmla="*/ 2615 h 2674"/>
                <a:gd name="connsiteX378" fmla="*/ 1028 w 2665"/>
                <a:gd name="connsiteY378" fmla="*/ 2615 h 2674"/>
                <a:gd name="connsiteX379" fmla="*/ 1042 w 2665"/>
                <a:gd name="connsiteY379" fmla="*/ 2616 h 2674"/>
                <a:gd name="connsiteX380" fmla="*/ 1055 w 2665"/>
                <a:gd name="connsiteY380" fmla="*/ 2620 h 2674"/>
                <a:gd name="connsiteX381" fmla="*/ 1067 w 2665"/>
                <a:gd name="connsiteY381" fmla="*/ 2626 h 2674"/>
                <a:gd name="connsiteX382" fmla="*/ 1091 w 2665"/>
                <a:gd name="connsiteY382" fmla="*/ 2640 h 2674"/>
                <a:gd name="connsiteX383" fmla="*/ 1105 w 2665"/>
                <a:gd name="connsiteY383" fmla="*/ 2648 h 2674"/>
                <a:gd name="connsiteX384" fmla="*/ 1118 w 2665"/>
                <a:gd name="connsiteY384" fmla="*/ 2657 h 2674"/>
                <a:gd name="connsiteX385" fmla="*/ 1133 w 2665"/>
                <a:gd name="connsiteY385" fmla="*/ 2663 h 2674"/>
                <a:gd name="connsiteX386" fmla="*/ 1148 w 2665"/>
                <a:gd name="connsiteY386" fmla="*/ 2668 h 2674"/>
                <a:gd name="connsiteX387" fmla="*/ 1163 w 2665"/>
                <a:gd name="connsiteY387" fmla="*/ 2672 h 2674"/>
                <a:gd name="connsiteX388" fmla="*/ 1181 w 2665"/>
                <a:gd name="connsiteY388" fmla="*/ 2674 h 2674"/>
                <a:gd name="connsiteX389" fmla="*/ 1200 w 2665"/>
                <a:gd name="connsiteY389" fmla="*/ 2674 h 2674"/>
                <a:gd name="connsiteX390" fmla="*/ 1220 w 2665"/>
                <a:gd name="connsiteY390" fmla="*/ 2670 h 2674"/>
                <a:gd name="connsiteX391" fmla="*/ 1228 w 2665"/>
                <a:gd name="connsiteY391" fmla="*/ 2668 h 2674"/>
                <a:gd name="connsiteX392" fmla="*/ 1235 w 2665"/>
                <a:gd name="connsiteY392" fmla="*/ 2666 h 2674"/>
                <a:gd name="connsiteX393" fmla="*/ 1242 w 2665"/>
                <a:gd name="connsiteY393" fmla="*/ 2665 h 2674"/>
                <a:gd name="connsiteX394" fmla="*/ 1252 w 2665"/>
                <a:gd name="connsiteY394" fmla="*/ 2661 h 2674"/>
                <a:gd name="connsiteX395" fmla="*/ 1259 w 2665"/>
                <a:gd name="connsiteY395" fmla="*/ 2657 h 2674"/>
                <a:gd name="connsiteX396" fmla="*/ 1267 w 2665"/>
                <a:gd name="connsiteY396" fmla="*/ 2655 h 2674"/>
                <a:gd name="connsiteX397" fmla="*/ 1274 w 2665"/>
                <a:gd name="connsiteY397" fmla="*/ 2652 h 2674"/>
                <a:gd name="connsiteX398" fmla="*/ 1281 w 2665"/>
                <a:gd name="connsiteY398" fmla="*/ 2648 h 2674"/>
                <a:gd name="connsiteX399" fmla="*/ 1292 w 2665"/>
                <a:gd name="connsiteY399" fmla="*/ 2642 h 2674"/>
                <a:gd name="connsiteX400" fmla="*/ 1304 w 2665"/>
                <a:gd name="connsiteY400" fmla="*/ 2637 h 2674"/>
                <a:gd name="connsiteX401" fmla="*/ 1315 w 2665"/>
                <a:gd name="connsiteY401" fmla="*/ 2633 h 2674"/>
                <a:gd name="connsiteX402" fmla="*/ 1326 w 2665"/>
                <a:gd name="connsiteY402" fmla="*/ 2629 h 2674"/>
                <a:gd name="connsiteX403" fmla="*/ 1337 w 2665"/>
                <a:gd name="connsiteY403" fmla="*/ 2626 h 2674"/>
                <a:gd name="connsiteX404" fmla="*/ 1348 w 2665"/>
                <a:gd name="connsiteY404" fmla="*/ 2624 h 2674"/>
                <a:gd name="connsiteX405" fmla="*/ 1359 w 2665"/>
                <a:gd name="connsiteY405" fmla="*/ 2622 h 2674"/>
                <a:gd name="connsiteX406" fmla="*/ 1370 w 2665"/>
                <a:gd name="connsiteY406" fmla="*/ 2622 h 2674"/>
                <a:gd name="connsiteX407" fmla="*/ 1378 w 2665"/>
                <a:gd name="connsiteY407" fmla="*/ 2624 h 2674"/>
                <a:gd name="connsiteX408" fmla="*/ 1387 w 2665"/>
                <a:gd name="connsiteY408" fmla="*/ 2626 h 2674"/>
                <a:gd name="connsiteX409" fmla="*/ 1396 w 2665"/>
                <a:gd name="connsiteY409" fmla="*/ 2631 h 2674"/>
                <a:gd name="connsiteX410" fmla="*/ 1405 w 2665"/>
                <a:gd name="connsiteY410" fmla="*/ 2635 h 2674"/>
                <a:gd name="connsiteX411" fmla="*/ 1417 w 2665"/>
                <a:gd name="connsiteY411" fmla="*/ 2640 h 2674"/>
                <a:gd name="connsiteX412" fmla="*/ 1428 w 2665"/>
                <a:gd name="connsiteY412" fmla="*/ 2646 h 2674"/>
                <a:gd name="connsiteX413" fmla="*/ 1439 w 2665"/>
                <a:gd name="connsiteY413" fmla="*/ 2650 h 2674"/>
                <a:gd name="connsiteX414" fmla="*/ 1452 w 2665"/>
                <a:gd name="connsiteY414" fmla="*/ 2652 h 2674"/>
                <a:gd name="connsiteX415" fmla="*/ 1472 w 2665"/>
                <a:gd name="connsiteY415" fmla="*/ 2653 h 2674"/>
                <a:gd name="connsiteX416" fmla="*/ 1492 w 2665"/>
                <a:gd name="connsiteY416" fmla="*/ 2653 h 2674"/>
                <a:gd name="connsiteX417" fmla="*/ 1511 w 2665"/>
                <a:gd name="connsiteY417" fmla="*/ 2650 h 2674"/>
                <a:gd name="connsiteX418" fmla="*/ 1531 w 2665"/>
                <a:gd name="connsiteY418" fmla="*/ 2646 h 2674"/>
                <a:gd name="connsiteX419" fmla="*/ 1550 w 2665"/>
                <a:gd name="connsiteY419" fmla="*/ 2642 h 2674"/>
                <a:gd name="connsiteX420" fmla="*/ 1568 w 2665"/>
                <a:gd name="connsiteY420" fmla="*/ 2635 h 2674"/>
                <a:gd name="connsiteX421" fmla="*/ 1587 w 2665"/>
                <a:gd name="connsiteY421" fmla="*/ 2629 h 2674"/>
                <a:gd name="connsiteX422" fmla="*/ 1605 w 2665"/>
                <a:gd name="connsiteY422" fmla="*/ 2622 h 2674"/>
                <a:gd name="connsiteX423" fmla="*/ 1631 w 2665"/>
                <a:gd name="connsiteY423" fmla="*/ 2613 h 2674"/>
                <a:gd name="connsiteX424" fmla="*/ 1657 w 2665"/>
                <a:gd name="connsiteY424" fmla="*/ 2605 h 2674"/>
                <a:gd name="connsiteX425" fmla="*/ 1681 w 2665"/>
                <a:gd name="connsiteY425" fmla="*/ 2598 h 2674"/>
                <a:gd name="connsiteX426" fmla="*/ 1705 w 2665"/>
                <a:gd name="connsiteY426" fmla="*/ 2590 h 2674"/>
                <a:gd name="connsiteX427" fmla="*/ 1730 w 2665"/>
                <a:gd name="connsiteY427" fmla="*/ 2587 h 2674"/>
                <a:gd name="connsiteX428" fmla="*/ 1754 w 2665"/>
                <a:gd name="connsiteY428" fmla="*/ 2581 h 2674"/>
                <a:gd name="connsiteX429" fmla="*/ 1776 w 2665"/>
                <a:gd name="connsiteY429" fmla="*/ 2577 h 2674"/>
                <a:gd name="connsiteX430" fmla="*/ 1800 w 2665"/>
                <a:gd name="connsiteY430" fmla="*/ 2576 h 2674"/>
                <a:gd name="connsiteX431" fmla="*/ 1948 w 2665"/>
                <a:gd name="connsiteY431" fmla="*/ 2559 h 2674"/>
                <a:gd name="connsiteX432" fmla="*/ 2100 w 2665"/>
                <a:gd name="connsiteY432" fmla="*/ 2544 h 2674"/>
                <a:gd name="connsiteX433" fmla="*/ 2169 w 2665"/>
                <a:gd name="connsiteY433" fmla="*/ 2537 h 2674"/>
                <a:gd name="connsiteX434" fmla="*/ 2187 w 2665"/>
                <a:gd name="connsiteY434" fmla="*/ 2535 h 2674"/>
                <a:gd name="connsiteX435" fmla="*/ 2207 w 2665"/>
                <a:gd name="connsiteY435" fmla="*/ 2533 h 2674"/>
                <a:gd name="connsiteX436" fmla="*/ 2226 w 2665"/>
                <a:gd name="connsiteY436" fmla="*/ 2531 h 2674"/>
                <a:gd name="connsiteX437" fmla="*/ 2244 w 2665"/>
                <a:gd name="connsiteY437" fmla="*/ 2529 h 2674"/>
                <a:gd name="connsiteX438" fmla="*/ 2265 w 2665"/>
                <a:gd name="connsiteY438" fmla="*/ 2527 h 2674"/>
                <a:gd name="connsiteX439" fmla="*/ 2283 w 2665"/>
                <a:gd name="connsiteY439" fmla="*/ 2527 h 2674"/>
                <a:gd name="connsiteX440" fmla="*/ 2302 w 2665"/>
                <a:gd name="connsiteY440" fmla="*/ 2527 h 2674"/>
                <a:gd name="connsiteX441" fmla="*/ 2320 w 2665"/>
                <a:gd name="connsiteY441" fmla="*/ 2527 h 2674"/>
                <a:gd name="connsiteX442" fmla="*/ 2322 w 2665"/>
                <a:gd name="connsiteY442" fmla="*/ 2527 h 2674"/>
                <a:gd name="connsiteX443" fmla="*/ 2324 w 2665"/>
                <a:gd name="connsiteY443" fmla="*/ 2526 h 2674"/>
                <a:gd name="connsiteX444" fmla="*/ 2326 w 2665"/>
                <a:gd name="connsiteY444" fmla="*/ 2522 h 2674"/>
                <a:gd name="connsiteX445" fmla="*/ 2326 w 2665"/>
                <a:gd name="connsiteY445" fmla="*/ 2520 h 2674"/>
                <a:gd name="connsiteX446" fmla="*/ 2326 w 2665"/>
                <a:gd name="connsiteY446" fmla="*/ 2518 h 2674"/>
                <a:gd name="connsiteX447" fmla="*/ 2326 w 2665"/>
                <a:gd name="connsiteY447" fmla="*/ 2516 h 2674"/>
                <a:gd name="connsiteX448" fmla="*/ 2322 w 2665"/>
                <a:gd name="connsiteY448" fmla="*/ 2514 h 2674"/>
                <a:gd name="connsiteX449" fmla="*/ 2320 w 2665"/>
                <a:gd name="connsiteY449" fmla="*/ 2514 h 2674"/>
                <a:gd name="connsiteX450" fmla="*/ 2313 w 2665"/>
                <a:gd name="connsiteY450" fmla="*/ 2514 h 2674"/>
                <a:gd name="connsiteX451" fmla="*/ 2306 w 2665"/>
                <a:gd name="connsiteY451" fmla="*/ 2514 h 2674"/>
                <a:gd name="connsiteX452" fmla="*/ 2298 w 2665"/>
                <a:gd name="connsiteY452" fmla="*/ 2514 h 2674"/>
                <a:gd name="connsiteX453" fmla="*/ 2291 w 2665"/>
                <a:gd name="connsiteY453" fmla="*/ 2514 h 2674"/>
                <a:gd name="connsiteX454" fmla="*/ 2281 w 2665"/>
                <a:gd name="connsiteY454" fmla="*/ 2514 h 2674"/>
                <a:gd name="connsiteX455" fmla="*/ 2274 w 2665"/>
                <a:gd name="connsiteY455" fmla="*/ 2514 h 2674"/>
                <a:gd name="connsiteX456" fmla="*/ 2267 w 2665"/>
                <a:gd name="connsiteY456" fmla="*/ 2514 h 2674"/>
                <a:gd name="connsiteX457" fmla="*/ 2259 w 2665"/>
                <a:gd name="connsiteY457" fmla="*/ 2514 h 2674"/>
                <a:gd name="connsiteX458" fmla="*/ 2270 w 2665"/>
                <a:gd name="connsiteY458" fmla="*/ 2513 h 2674"/>
                <a:gd name="connsiteX459" fmla="*/ 2281 w 2665"/>
                <a:gd name="connsiteY459" fmla="*/ 2511 h 2674"/>
                <a:gd name="connsiteX460" fmla="*/ 2293 w 2665"/>
                <a:gd name="connsiteY460" fmla="*/ 2509 h 2674"/>
                <a:gd name="connsiteX461" fmla="*/ 2304 w 2665"/>
                <a:gd name="connsiteY461" fmla="*/ 2507 h 2674"/>
                <a:gd name="connsiteX462" fmla="*/ 2315 w 2665"/>
                <a:gd name="connsiteY462" fmla="*/ 2503 h 2674"/>
                <a:gd name="connsiteX463" fmla="*/ 2326 w 2665"/>
                <a:gd name="connsiteY463" fmla="*/ 2501 h 2674"/>
                <a:gd name="connsiteX464" fmla="*/ 2337 w 2665"/>
                <a:gd name="connsiteY464" fmla="*/ 2498 h 2674"/>
                <a:gd name="connsiteX465" fmla="*/ 2348 w 2665"/>
                <a:gd name="connsiteY465" fmla="*/ 2496 h 2674"/>
                <a:gd name="connsiteX466" fmla="*/ 2350 w 2665"/>
                <a:gd name="connsiteY466" fmla="*/ 2494 h 2674"/>
                <a:gd name="connsiteX467" fmla="*/ 2352 w 2665"/>
                <a:gd name="connsiteY467" fmla="*/ 2492 h 2674"/>
                <a:gd name="connsiteX468" fmla="*/ 2354 w 2665"/>
                <a:gd name="connsiteY468" fmla="*/ 2490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7 h 2674"/>
                <a:gd name="connsiteX474" fmla="*/ 2352 w 2665"/>
                <a:gd name="connsiteY474" fmla="*/ 2485 h 2674"/>
                <a:gd name="connsiteX475" fmla="*/ 2350 w 2665"/>
                <a:gd name="connsiteY475" fmla="*/ 2483 h 2674"/>
                <a:gd name="connsiteX476" fmla="*/ 2346 w 2665"/>
                <a:gd name="connsiteY476" fmla="*/ 2483 h 2674"/>
                <a:gd name="connsiteX477" fmla="*/ 2344 w 2665"/>
                <a:gd name="connsiteY477" fmla="*/ 2483 h 2674"/>
                <a:gd name="connsiteX478" fmla="*/ 2311 w 2665"/>
                <a:gd name="connsiteY478" fmla="*/ 2492 h 2674"/>
                <a:gd name="connsiteX479" fmla="*/ 2278 w 2665"/>
                <a:gd name="connsiteY479" fmla="*/ 2500 h 2674"/>
                <a:gd name="connsiteX480" fmla="*/ 2244 w 2665"/>
                <a:gd name="connsiteY480" fmla="*/ 2505 h 2674"/>
                <a:gd name="connsiteX481" fmla="*/ 2209 w 2665"/>
                <a:gd name="connsiteY481" fmla="*/ 2509 h 2674"/>
                <a:gd name="connsiteX482" fmla="*/ 2174 w 2665"/>
                <a:gd name="connsiteY482" fmla="*/ 2513 h 2674"/>
                <a:gd name="connsiteX483" fmla="*/ 2141 w 2665"/>
                <a:gd name="connsiteY483" fmla="*/ 2514 h 2674"/>
                <a:gd name="connsiteX484" fmla="*/ 2106 w 2665"/>
                <a:gd name="connsiteY484" fmla="*/ 2514 h 2674"/>
                <a:gd name="connsiteX485" fmla="*/ 2070 w 2665"/>
                <a:gd name="connsiteY485" fmla="*/ 2514 h 2674"/>
                <a:gd name="connsiteX486" fmla="*/ 2035 w 2665"/>
                <a:gd name="connsiteY486" fmla="*/ 2513 h 2674"/>
                <a:gd name="connsiteX487" fmla="*/ 1998 w 2665"/>
                <a:gd name="connsiteY487" fmla="*/ 2511 h 2674"/>
                <a:gd name="connsiteX488" fmla="*/ 1963 w 2665"/>
                <a:gd name="connsiteY488" fmla="*/ 2509 h 2674"/>
                <a:gd name="connsiteX489" fmla="*/ 1928 w 2665"/>
                <a:gd name="connsiteY489" fmla="*/ 2505 h 2674"/>
                <a:gd name="connsiteX490" fmla="*/ 1893 w 2665"/>
                <a:gd name="connsiteY490" fmla="*/ 2501 h 2674"/>
                <a:gd name="connsiteX491" fmla="*/ 1856 w 2665"/>
                <a:gd name="connsiteY491" fmla="*/ 2498 h 2674"/>
                <a:gd name="connsiteX492" fmla="*/ 1820 w 2665"/>
                <a:gd name="connsiteY492" fmla="*/ 2494 h 2674"/>
                <a:gd name="connsiteX493" fmla="*/ 1785 w 2665"/>
                <a:gd name="connsiteY493" fmla="*/ 2490 h 2674"/>
                <a:gd name="connsiteX494" fmla="*/ 1633 w 2665"/>
                <a:gd name="connsiteY494" fmla="*/ 2476 h 2674"/>
                <a:gd name="connsiteX495" fmla="*/ 1609 w 2665"/>
                <a:gd name="connsiteY495" fmla="*/ 2474 h 2674"/>
                <a:gd name="connsiteX496" fmla="*/ 1585 w 2665"/>
                <a:gd name="connsiteY496" fmla="*/ 2472 h 2674"/>
                <a:gd name="connsiteX497" fmla="*/ 1559 w 2665"/>
                <a:gd name="connsiteY497" fmla="*/ 2470 h 2674"/>
                <a:gd name="connsiteX498" fmla="*/ 1535 w 2665"/>
                <a:gd name="connsiteY498" fmla="*/ 2470 h 2674"/>
                <a:gd name="connsiteX499" fmla="*/ 1511 w 2665"/>
                <a:gd name="connsiteY499" fmla="*/ 2470 h 2674"/>
                <a:gd name="connsiteX500" fmla="*/ 1485 w 2665"/>
                <a:gd name="connsiteY500" fmla="*/ 2470 h 2674"/>
                <a:gd name="connsiteX501" fmla="*/ 1461 w 2665"/>
                <a:gd name="connsiteY501" fmla="*/ 2470 h 2674"/>
                <a:gd name="connsiteX502" fmla="*/ 1437 w 2665"/>
                <a:gd name="connsiteY502" fmla="*/ 2470 h 2674"/>
                <a:gd name="connsiteX503" fmla="*/ 2626 w 2665"/>
                <a:gd name="connsiteY503" fmla="*/ 2012 h 2674"/>
                <a:gd name="connsiteX504" fmla="*/ 2665 w 2665"/>
                <a:gd name="connsiteY504" fmla="*/ 1905 h 2674"/>
                <a:gd name="connsiteX505" fmla="*/ 2665 w 2665"/>
                <a:gd name="connsiteY505" fmla="*/ 1834 h 2674"/>
                <a:gd name="connsiteX506" fmla="*/ 2656 w 2665"/>
                <a:gd name="connsiteY506" fmla="*/ 1788 h 2674"/>
                <a:gd name="connsiteX507" fmla="*/ 2637 w 2665"/>
                <a:gd name="connsiteY507" fmla="*/ 1762 h 2674"/>
                <a:gd name="connsiteX508" fmla="*/ 2617 w 2665"/>
                <a:gd name="connsiteY508" fmla="*/ 1751 h 2674"/>
                <a:gd name="connsiteX509" fmla="*/ 2594 w 2665"/>
                <a:gd name="connsiteY509" fmla="*/ 1751 h 2674"/>
                <a:gd name="connsiteX510" fmla="*/ 2574 w 2665"/>
                <a:gd name="connsiteY510" fmla="*/ 1757 h 2674"/>
                <a:gd name="connsiteX511" fmla="*/ 2559 w 2665"/>
                <a:gd name="connsiteY511" fmla="*/ 1762 h 2674"/>
                <a:gd name="connsiteX512" fmla="*/ 2554 w 2665"/>
                <a:gd name="connsiteY512" fmla="*/ 1766 h 2674"/>
                <a:gd name="connsiteX513" fmla="*/ 2552 w 2665"/>
                <a:gd name="connsiteY513" fmla="*/ 1788 h 2674"/>
                <a:gd name="connsiteX514" fmla="*/ 2543 w 2665"/>
                <a:gd name="connsiteY514" fmla="*/ 1816 h 2674"/>
                <a:gd name="connsiteX515" fmla="*/ 2528 w 2665"/>
                <a:gd name="connsiteY515" fmla="*/ 1846 h 2674"/>
                <a:gd name="connsiteX516" fmla="*/ 2509 w 2665"/>
                <a:gd name="connsiteY516" fmla="*/ 1873 h 2674"/>
                <a:gd name="connsiteX517" fmla="*/ 2491 w 2665"/>
                <a:gd name="connsiteY517" fmla="*/ 1901 h 2674"/>
                <a:gd name="connsiteX518" fmla="*/ 2476 w 2665"/>
                <a:gd name="connsiteY518" fmla="*/ 1922 h 2674"/>
                <a:gd name="connsiteX519" fmla="*/ 2463 w 2665"/>
                <a:gd name="connsiteY519" fmla="*/ 1936 h 2674"/>
                <a:gd name="connsiteX520" fmla="*/ 2459 w 2665"/>
                <a:gd name="connsiteY520" fmla="*/ 1942 h 2674"/>
                <a:gd name="connsiteX521" fmla="*/ 1791 w 2665"/>
                <a:gd name="connsiteY521" fmla="*/ 2209 h 2674"/>
                <a:gd name="connsiteX522" fmla="*/ 1783 w 2665"/>
                <a:gd name="connsiteY522" fmla="*/ 2209 h 2674"/>
                <a:gd name="connsiteX523" fmla="*/ 1776 w 2665"/>
                <a:gd name="connsiteY523" fmla="*/ 2207 h 2674"/>
                <a:gd name="connsiteX524" fmla="*/ 1768 w 2665"/>
                <a:gd name="connsiteY524" fmla="*/ 2207 h 2674"/>
                <a:gd name="connsiteX525" fmla="*/ 1761 w 2665"/>
                <a:gd name="connsiteY525" fmla="*/ 2205 h 2674"/>
                <a:gd name="connsiteX526" fmla="*/ 1754 w 2665"/>
                <a:gd name="connsiteY526" fmla="*/ 2205 h 2674"/>
                <a:gd name="connsiteX527" fmla="*/ 1746 w 2665"/>
                <a:gd name="connsiteY527" fmla="*/ 2205 h 2674"/>
                <a:gd name="connsiteX528" fmla="*/ 1739 w 2665"/>
                <a:gd name="connsiteY528" fmla="*/ 2203 h 2674"/>
                <a:gd name="connsiteX529" fmla="*/ 1731 w 2665"/>
                <a:gd name="connsiteY529" fmla="*/ 2203 h 2674"/>
                <a:gd name="connsiteX530" fmla="*/ 1502 w 2665"/>
                <a:gd name="connsiteY530" fmla="*/ 1571 h 2674"/>
                <a:gd name="connsiteX531" fmla="*/ 944 w 2665"/>
                <a:gd name="connsiteY531" fmla="*/ 1531 h 2674"/>
                <a:gd name="connsiteX532" fmla="*/ 946 w 2665"/>
                <a:gd name="connsiteY532" fmla="*/ 1531 h 2674"/>
                <a:gd name="connsiteX533" fmla="*/ 948 w 2665"/>
                <a:gd name="connsiteY533" fmla="*/ 1529 h 2674"/>
                <a:gd name="connsiteX534" fmla="*/ 948 w 2665"/>
                <a:gd name="connsiteY534" fmla="*/ 1529 h 2674"/>
                <a:gd name="connsiteX535" fmla="*/ 948 w 2665"/>
                <a:gd name="connsiteY535" fmla="*/ 1529 h 2674"/>
                <a:gd name="connsiteX536" fmla="*/ 828 w 2665"/>
                <a:gd name="connsiteY536" fmla="*/ 1479 h 2674"/>
                <a:gd name="connsiteX537" fmla="*/ 868 w 2665"/>
                <a:gd name="connsiteY537" fmla="*/ 1318 h 2674"/>
                <a:gd name="connsiteX538" fmla="*/ 1398 w 2665"/>
                <a:gd name="connsiteY538" fmla="*/ 1388 h 2674"/>
                <a:gd name="connsiteX539" fmla="*/ 1511 w 2665"/>
                <a:gd name="connsiteY539" fmla="*/ 1368 h 2674"/>
                <a:gd name="connsiteX540" fmla="*/ 1756 w 2665"/>
                <a:gd name="connsiteY540" fmla="*/ 1249 h 2674"/>
                <a:gd name="connsiteX541" fmla="*/ 2221 w 2665"/>
                <a:gd name="connsiteY541" fmla="*/ 1250 h 2674"/>
                <a:gd name="connsiteX542" fmla="*/ 1688 w 2665"/>
                <a:gd name="connsiteY542" fmla="*/ 1227 h 2674"/>
                <a:gd name="connsiteX543" fmla="*/ 1738 w 2665"/>
                <a:gd name="connsiteY543" fmla="*/ 1221 h 2674"/>
                <a:gd name="connsiteX544" fmla="*/ 1672 w 2665"/>
                <a:gd name="connsiteY544" fmla="*/ 1216 h 2674"/>
                <a:gd name="connsiteX545" fmla="*/ 1729 w 2665"/>
                <a:gd name="connsiteY545" fmla="*/ 1197 h 2674"/>
                <a:gd name="connsiteX546" fmla="*/ 1618 w 2665"/>
                <a:gd name="connsiteY546" fmla="*/ 1195 h 2674"/>
                <a:gd name="connsiteX547" fmla="*/ 1729 w 2665"/>
                <a:gd name="connsiteY547" fmla="*/ 1211 h 2674"/>
                <a:gd name="connsiteX0" fmla="*/ 2489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0" fmla="*/ 2142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0" fmla="*/ 2054 w 2665"/>
                <a:gd name="connsiteY0" fmla="*/ 1240 h 2674"/>
                <a:gd name="connsiteX1" fmla="*/ 1863 w 2665"/>
                <a:gd name="connsiteY1" fmla="*/ 1240 h 2674"/>
                <a:gd name="connsiteX2" fmla="*/ 1737 w 2665"/>
                <a:gd name="connsiteY2" fmla="*/ 1246 h 2674"/>
                <a:gd name="connsiteX3" fmla="*/ 1753 w 2665"/>
                <a:gd name="connsiteY3" fmla="*/ 1246 h 2674"/>
                <a:gd name="connsiteX4" fmla="*/ 1631 w 2665"/>
                <a:gd name="connsiteY4" fmla="*/ 1266 h 2674"/>
                <a:gd name="connsiteX5" fmla="*/ 1624 w 2665"/>
                <a:gd name="connsiteY5" fmla="*/ 1260 h 2674"/>
                <a:gd name="connsiteX6" fmla="*/ 1617 w 2665"/>
                <a:gd name="connsiteY6" fmla="*/ 1255 h 2674"/>
                <a:gd name="connsiteX7" fmla="*/ 1605 w 2665"/>
                <a:gd name="connsiteY7" fmla="*/ 1253 h 2674"/>
                <a:gd name="connsiteX8" fmla="*/ 1594 w 2665"/>
                <a:gd name="connsiteY8" fmla="*/ 1251 h 2674"/>
                <a:gd name="connsiteX9" fmla="*/ 1591 w 2665"/>
                <a:gd name="connsiteY9" fmla="*/ 1251 h 2674"/>
                <a:gd name="connsiteX10" fmla="*/ 1587 w 2665"/>
                <a:gd name="connsiteY10" fmla="*/ 1251 h 2674"/>
                <a:gd name="connsiteX11" fmla="*/ 1583 w 2665"/>
                <a:gd name="connsiteY11" fmla="*/ 1251 h 2674"/>
                <a:gd name="connsiteX12" fmla="*/ 1580 w 2665"/>
                <a:gd name="connsiteY12" fmla="*/ 1253 h 2674"/>
                <a:gd name="connsiteX13" fmla="*/ 1528 w 2665"/>
                <a:gd name="connsiteY13" fmla="*/ 1238 h 2674"/>
                <a:gd name="connsiteX14" fmla="*/ 1524 w 2665"/>
                <a:gd name="connsiteY14" fmla="*/ 1217 h 2674"/>
                <a:gd name="connsiteX15" fmla="*/ 1515 w 2665"/>
                <a:gd name="connsiteY15" fmla="*/ 1199 h 2674"/>
                <a:gd name="connsiteX16" fmla="*/ 1500 w 2665"/>
                <a:gd name="connsiteY16" fmla="*/ 1188 h 2674"/>
                <a:gd name="connsiteX17" fmla="*/ 1483 w 2665"/>
                <a:gd name="connsiteY17" fmla="*/ 1184 h 2674"/>
                <a:gd name="connsiteX18" fmla="*/ 1468 w 2665"/>
                <a:gd name="connsiteY18" fmla="*/ 1188 h 2674"/>
                <a:gd name="connsiteX19" fmla="*/ 1455 w 2665"/>
                <a:gd name="connsiteY19" fmla="*/ 1195 h 2674"/>
                <a:gd name="connsiteX20" fmla="*/ 1446 w 2665"/>
                <a:gd name="connsiteY20" fmla="*/ 1208 h 2674"/>
                <a:gd name="connsiteX21" fmla="*/ 1441 w 2665"/>
                <a:gd name="connsiteY21" fmla="*/ 1223 h 2674"/>
                <a:gd name="connsiteX22" fmla="*/ 1431 w 2665"/>
                <a:gd name="connsiteY22" fmla="*/ 1225 h 2674"/>
                <a:gd name="connsiteX23" fmla="*/ 1407 w 2665"/>
                <a:gd name="connsiteY23" fmla="*/ 1227 h 2674"/>
                <a:gd name="connsiteX24" fmla="*/ 1389 w 2665"/>
                <a:gd name="connsiteY24" fmla="*/ 1229 h 2674"/>
                <a:gd name="connsiteX25" fmla="*/ 1376 w 2665"/>
                <a:gd name="connsiteY25" fmla="*/ 1232 h 2674"/>
                <a:gd name="connsiteX26" fmla="*/ 1367 w 2665"/>
                <a:gd name="connsiteY26" fmla="*/ 1236 h 2674"/>
                <a:gd name="connsiteX27" fmla="*/ 1359 w 2665"/>
                <a:gd name="connsiteY27" fmla="*/ 1238 h 2674"/>
                <a:gd name="connsiteX28" fmla="*/ 1355 w 2665"/>
                <a:gd name="connsiteY28" fmla="*/ 1242 h 2674"/>
                <a:gd name="connsiteX29" fmla="*/ 1354 w 2665"/>
                <a:gd name="connsiteY29" fmla="*/ 1245 h 2674"/>
                <a:gd name="connsiteX30" fmla="*/ 1352 w 2665"/>
                <a:gd name="connsiteY30" fmla="*/ 1247 h 2674"/>
                <a:gd name="connsiteX31" fmla="*/ 1348 w 2665"/>
                <a:gd name="connsiteY31" fmla="*/ 1253 h 2674"/>
                <a:gd name="connsiteX32" fmla="*/ 1346 w 2665"/>
                <a:gd name="connsiteY32" fmla="*/ 1264 h 2674"/>
                <a:gd name="connsiteX33" fmla="*/ 1342 w 2665"/>
                <a:gd name="connsiteY33" fmla="*/ 1275 h 2674"/>
                <a:gd name="connsiteX34" fmla="*/ 1339 w 2665"/>
                <a:gd name="connsiteY34" fmla="*/ 1286 h 2674"/>
                <a:gd name="connsiteX35" fmla="*/ 1330 w 2665"/>
                <a:gd name="connsiteY35" fmla="*/ 1282 h 2674"/>
                <a:gd name="connsiteX36" fmla="*/ 1311 w 2665"/>
                <a:gd name="connsiteY36" fmla="*/ 1279 h 2674"/>
                <a:gd name="connsiteX37" fmla="*/ 1285 w 2665"/>
                <a:gd name="connsiteY37" fmla="*/ 1271 h 2674"/>
                <a:gd name="connsiteX38" fmla="*/ 1254 w 2665"/>
                <a:gd name="connsiteY38" fmla="*/ 1262 h 2674"/>
                <a:gd name="connsiteX39" fmla="*/ 1218 w 2665"/>
                <a:gd name="connsiteY39" fmla="*/ 1253 h 2674"/>
                <a:gd name="connsiteX40" fmla="*/ 1176 w 2665"/>
                <a:gd name="connsiteY40" fmla="*/ 1240 h 2674"/>
                <a:gd name="connsiteX41" fmla="*/ 1131 w 2665"/>
                <a:gd name="connsiteY41" fmla="*/ 1227 h 2674"/>
                <a:gd name="connsiteX42" fmla="*/ 1085 w 2665"/>
                <a:gd name="connsiteY42" fmla="*/ 1214 h 2674"/>
                <a:gd name="connsiteX43" fmla="*/ 1035 w 2665"/>
                <a:gd name="connsiteY43" fmla="*/ 1201 h 2674"/>
                <a:gd name="connsiteX44" fmla="*/ 985 w 2665"/>
                <a:gd name="connsiteY44" fmla="*/ 1186 h 2674"/>
                <a:gd name="connsiteX45" fmla="*/ 933 w 2665"/>
                <a:gd name="connsiteY45" fmla="*/ 1171 h 2674"/>
                <a:gd name="connsiteX46" fmla="*/ 883 w 2665"/>
                <a:gd name="connsiteY46" fmla="*/ 1158 h 2674"/>
                <a:gd name="connsiteX47" fmla="*/ 835 w 2665"/>
                <a:gd name="connsiteY47" fmla="*/ 1143 h 2674"/>
                <a:gd name="connsiteX48" fmla="*/ 789 w 2665"/>
                <a:gd name="connsiteY48" fmla="*/ 1130 h 2674"/>
                <a:gd name="connsiteX49" fmla="*/ 746 w 2665"/>
                <a:gd name="connsiteY49" fmla="*/ 1117 h 2674"/>
                <a:gd name="connsiteX50" fmla="*/ 707 w 2665"/>
                <a:gd name="connsiteY50" fmla="*/ 1106 h 2674"/>
                <a:gd name="connsiteX51" fmla="*/ 754 w 2665"/>
                <a:gd name="connsiteY51" fmla="*/ 1104 h 2674"/>
                <a:gd name="connsiteX52" fmla="*/ 704 w 2665"/>
                <a:gd name="connsiteY52" fmla="*/ 1067 h 2674"/>
                <a:gd name="connsiteX53" fmla="*/ 744 w 2665"/>
                <a:gd name="connsiteY53" fmla="*/ 927 h 2674"/>
                <a:gd name="connsiteX54" fmla="*/ 761 w 2665"/>
                <a:gd name="connsiteY54" fmla="*/ 925 h 2674"/>
                <a:gd name="connsiteX55" fmla="*/ 776 w 2665"/>
                <a:gd name="connsiteY55" fmla="*/ 919 h 2674"/>
                <a:gd name="connsiteX56" fmla="*/ 791 w 2665"/>
                <a:gd name="connsiteY56" fmla="*/ 914 h 2674"/>
                <a:gd name="connsiteX57" fmla="*/ 804 w 2665"/>
                <a:gd name="connsiteY57" fmla="*/ 903 h 2674"/>
                <a:gd name="connsiteX58" fmla="*/ 815 w 2665"/>
                <a:gd name="connsiteY58" fmla="*/ 891 h 2674"/>
                <a:gd name="connsiteX59" fmla="*/ 826 w 2665"/>
                <a:gd name="connsiteY59" fmla="*/ 878 h 2674"/>
                <a:gd name="connsiteX60" fmla="*/ 837 w 2665"/>
                <a:gd name="connsiteY60" fmla="*/ 864 h 2674"/>
                <a:gd name="connsiteX61" fmla="*/ 846 w 2665"/>
                <a:gd name="connsiteY61" fmla="*/ 847 h 2674"/>
                <a:gd name="connsiteX62" fmla="*/ 852 w 2665"/>
                <a:gd name="connsiteY62" fmla="*/ 847 h 2674"/>
                <a:gd name="connsiteX63" fmla="*/ 857 w 2665"/>
                <a:gd name="connsiteY63" fmla="*/ 845 h 2674"/>
                <a:gd name="connsiteX64" fmla="*/ 863 w 2665"/>
                <a:gd name="connsiteY64" fmla="*/ 845 h 2674"/>
                <a:gd name="connsiteX65" fmla="*/ 868 w 2665"/>
                <a:gd name="connsiteY65" fmla="*/ 843 h 2674"/>
                <a:gd name="connsiteX66" fmla="*/ 870 w 2665"/>
                <a:gd name="connsiteY66" fmla="*/ 845 h 2674"/>
                <a:gd name="connsiteX67" fmla="*/ 872 w 2665"/>
                <a:gd name="connsiteY67" fmla="*/ 845 h 2674"/>
                <a:gd name="connsiteX68" fmla="*/ 874 w 2665"/>
                <a:gd name="connsiteY68" fmla="*/ 847 h 2674"/>
                <a:gd name="connsiteX69" fmla="*/ 876 w 2665"/>
                <a:gd name="connsiteY69" fmla="*/ 849 h 2674"/>
                <a:gd name="connsiteX70" fmla="*/ 917 w 2665"/>
                <a:gd name="connsiteY70" fmla="*/ 856 h 2674"/>
                <a:gd name="connsiteX71" fmla="*/ 955 w 2665"/>
                <a:gd name="connsiteY71" fmla="*/ 851 h 2674"/>
                <a:gd name="connsiteX72" fmla="*/ 991 w 2665"/>
                <a:gd name="connsiteY72" fmla="*/ 832 h 2674"/>
                <a:gd name="connsiteX73" fmla="*/ 1020 w 2665"/>
                <a:gd name="connsiteY73" fmla="*/ 804 h 2674"/>
                <a:gd name="connsiteX74" fmla="*/ 1046 w 2665"/>
                <a:gd name="connsiteY74" fmla="*/ 771 h 2674"/>
                <a:gd name="connsiteX75" fmla="*/ 1068 w 2665"/>
                <a:gd name="connsiteY75" fmla="*/ 732 h 2674"/>
                <a:gd name="connsiteX76" fmla="*/ 1085 w 2665"/>
                <a:gd name="connsiteY76" fmla="*/ 691 h 2674"/>
                <a:gd name="connsiteX77" fmla="*/ 1098 w 2665"/>
                <a:gd name="connsiteY77" fmla="*/ 651 h 2674"/>
                <a:gd name="connsiteX78" fmla="*/ 1104 w 2665"/>
                <a:gd name="connsiteY78" fmla="*/ 597 h 2674"/>
                <a:gd name="connsiteX79" fmla="*/ 1092 w 2665"/>
                <a:gd name="connsiteY79" fmla="*/ 545 h 2674"/>
                <a:gd name="connsiteX80" fmla="*/ 1072 w 2665"/>
                <a:gd name="connsiteY80" fmla="*/ 497 h 2674"/>
                <a:gd name="connsiteX81" fmla="*/ 1042 w 2665"/>
                <a:gd name="connsiteY81" fmla="*/ 449 h 2674"/>
                <a:gd name="connsiteX82" fmla="*/ 1009 w 2665"/>
                <a:gd name="connsiteY82" fmla="*/ 404 h 2674"/>
                <a:gd name="connsiteX83" fmla="*/ 974 w 2665"/>
                <a:gd name="connsiteY83" fmla="*/ 360 h 2674"/>
                <a:gd name="connsiteX84" fmla="*/ 942 w 2665"/>
                <a:gd name="connsiteY84" fmla="*/ 317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3 h 2674"/>
                <a:gd name="connsiteX90" fmla="*/ 922 w 2665"/>
                <a:gd name="connsiteY90" fmla="*/ 274 h 2674"/>
                <a:gd name="connsiteX91" fmla="*/ 928 w 2665"/>
                <a:gd name="connsiteY91" fmla="*/ 276 h 2674"/>
                <a:gd name="connsiteX92" fmla="*/ 931 w 2665"/>
                <a:gd name="connsiteY92" fmla="*/ 280 h 2674"/>
                <a:gd name="connsiteX93" fmla="*/ 935 w 2665"/>
                <a:gd name="connsiteY93" fmla="*/ 284 h 2674"/>
                <a:gd name="connsiteX94" fmla="*/ 941 w 2665"/>
                <a:gd name="connsiteY94" fmla="*/ 289 h 2674"/>
                <a:gd name="connsiteX95" fmla="*/ 952 w 2665"/>
                <a:gd name="connsiteY95" fmla="*/ 295 h 2674"/>
                <a:gd name="connsiteX96" fmla="*/ 965 w 2665"/>
                <a:gd name="connsiteY96" fmla="*/ 300 h 2674"/>
                <a:gd name="connsiteX97" fmla="*/ 978 w 2665"/>
                <a:gd name="connsiteY97" fmla="*/ 306 h 2674"/>
                <a:gd name="connsiteX98" fmla="*/ 992 w 2665"/>
                <a:gd name="connsiteY98" fmla="*/ 319 h 2674"/>
                <a:gd name="connsiteX99" fmla="*/ 1011 w 2665"/>
                <a:gd name="connsiteY99" fmla="*/ 330 h 2674"/>
                <a:gd name="connsiteX100" fmla="*/ 1024 w 2665"/>
                <a:gd name="connsiteY100" fmla="*/ 334 h 2674"/>
                <a:gd name="connsiteX101" fmla="*/ 1029 w 2665"/>
                <a:gd name="connsiteY101" fmla="*/ 332 h 2674"/>
                <a:gd name="connsiteX102" fmla="*/ 1024 w 2665"/>
                <a:gd name="connsiteY102" fmla="*/ 280 h 2674"/>
                <a:gd name="connsiteX103" fmla="*/ 1015 w 2665"/>
                <a:gd name="connsiteY103" fmla="*/ 230 h 2674"/>
                <a:gd name="connsiteX104" fmla="*/ 998 w 2665"/>
                <a:gd name="connsiteY104" fmla="*/ 184 h 2674"/>
                <a:gd name="connsiteX105" fmla="*/ 978 w 2665"/>
                <a:gd name="connsiteY105" fmla="*/ 139 h 2674"/>
                <a:gd name="connsiteX106" fmla="*/ 950 w 2665"/>
                <a:gd name="connsiteY106" fmla="*/ 100 h 2674"/>
                <a:gd name="connsiteX107" fmla="*/ 917 w 2665"/>
                <a:gd name="connsiteY107" fmla="*/ 65 h 2674"/>
                <a:gd name="connsiteX108" fmla="*/ 874 w 2665"/>
                <a:gd name="connsiteY108" fmla="*/ 37 h 2674"/>
                <a:gd name="connsiteX109" fmla="*/ 822 w 2665"/>
                <a:gd name="connsiteY109" fmla="*/ 17 h 2674"/>
                <a:gd name="connsiteX110" fmla="*/ 800 w 2665"/>
                <a:gd name="connsiteY110" fmla="*/ 11 h 2674"/>
                <a:gd name="connsiteX111" fmla="*/ 778 w 2665"/>
                <a:gd name="connsiteY111" fmla="*/ 6 h 2674"/>
                <a:gd name="connsiteX112" fmla="*/ 752 w 2665"/>
                <a:gd name="connsiteY112" fmla="*/ 4 h 2674"/>
                <a:gd name="connsiteX113" fmla="*/ 728 w 2665"/>
                <a:gd name="connsiteY113" fmla="*/ 2 h 2674"/>
                <a:gd name="connsiteX114" fmla="*/ 702 w 2665"/>
                <a:gd name="connsiteY114" fmla="*/ 0 h 2674"/>
                <a:gd name="connsiteX115" fmla="*/ 676 w 2665"/>
                <a:gd name="connsiteY115" fmla="*/ 2 h 2674"/>
                <a:gd name="connsiteX116" fmla="*/ 650 w 2665"/>
                <a:gd name="connsiteY116" fmla="*/ 4 h 2674"/>
                <a:gd name="connsiteX117" fmla="*/ 624 w 2665"/>
                <a:gd name="connsiteY117" fmla="*/ 9 h 2674"/>
                <a:gd name="connsiteX118" fmla="*/ 598 w 2665"/>
                <a:gd name="connsiteY118" fmla="*/ 15 h 2674"/>
                <a:gd name="connsiteX119" fmla="*/ 574 w 2665"/>
                <a:gd name="connsiteY119" fmla="*/ 22 h 2674"/>
                <a:gd name="connsiteX120" fmla="*/ 550 w 2665"/>
                <a:gd name="connsiteY120" fmla="*/ 32 h 2674"/>
                <a:gd name="connsiteX121" fmla="*/ 528 w 2665"/>
                <a:gd name="connsiteY121" fmla="*/ 43 h 2674"/>
                <a:gd name="connsiteX122" fmla="*/ 507 w 2665"/>
                <a:gd name="connsiteY122" fmla="*/ 56 h 2674"/>
                <a:gd name="connsiteX123" fmla="*/ 489 w 2665"/>
                <a:gd name="connsiteY123" fmla="*/ 69 h 2674"/>
                <a:gd name="connsiteX124" fmla="*/ 472 w 2665"/>
                <a:gd name="connsiteY124" fmla="*/ 85 h 2674"/>
                <a:gd name="connsiteX125" fmla="*/ 457 w 2665"/>
                <a:gd name="connsiteY125" fmla="*/ 104 h 2674"/>
                <a:gd name="connsiteX126" fmla="*/ 450 w 2665"/>
                <a:gd name="connsiteY126" fmla="*/ 100 h 2674"/>
                <a:gd name="connsiteX127" fmla="*/ 444 w 2665"/>
                <a:gd name="connsiteY127" fmla="*/ 98 h 2674"/>
                <a:gd name="connsiteX128" fmla="*/ 437 w 2665"/>
                <a:gd name="connsiteY128" fmla="*/ 97 h 2674"/>
                <a:gd name="connsiteX129" fmla="*/ 431 w 2665"/>
                <a:gd name="connsiteY129" fmla="*/ 98 h 2674"/>
                <a:gd name="connsiteX130" fmla="*/ 365 w 2665"/>
                <a:gd name="connsiteY130" fmla="*/ 148 h 2674"/>
                <a:gd name="connsiteX131" fmla="*/ 316 w 2665"/>
                <a:gd name="connsiteY131" fmla="*/ 211 h 2674"/>
                <a:gd name="connsiteX132" fmla="*/ 281 w 2665"/>
                <a:gd name="connsiteY132" fmla="*/ 284 h 2674"/>
                <a:gd name="connsiteX133" fmla="*/ 261 w 2665"/>
                <a:gd name="connsiteY133" fmla="*/ 361 h 2674"/>
                <a:gd name="connsiteX134" fmla="*/ 252 w 2665"/>
                <a:gd name="connsiteY134" fmla="*/ 445 h 2674"/>
                <a:gd name="connsiteX135" fmla="*/ 253 w 2665"/>
                <a:gd name="connsiteY135" fmla="*/ 528 h 2674"/>
                <a:gd name="connsiteX136" fmla="*/ 265 w 2665"/>
                <a:gd name="connsiteY136" fmla="*/ 610 h 2674"/>
                <a:gd name="connsiteX137" fmla="*/ 283 w 2665"/>
                <a:gd name="connsiteY137" fmla="*/ 686 h 2674"/>
                <a:gd name="connsiteX138" fmla="*/ 291 w 2665"/>
                <a:gd name="connsiteY138" fmla="*/ 708 h 2674"/>
                <a:gd name="connsiteX139" fmla="*/ 300 w 2665"/>
                <a:gd name="connsiteY139" fmla="*/ 730 h 2674"/>
                <a:gd name="connsiteX140" fmla="*/ 309 w 2665"/>
                <a:gd name="connsiteY140" fmla="*/ 751 h 2674"/>
                <a:gd name="connsiteX141" fmla="*/ 322 w 2665"/>
                <a:gd name="connsiteY141" fmla="*/ 771 h 2674"/>
                <a:gd name="connsiteX142" fmla="*/ 337 w 2665"/>
                <a:gd name="connsiteY142" fmla="*/ 789 h 2674"/>
                <a:gd name="connsiteX143" fmla="*/ 353 w 2665"/>
                <a:gd name="connsiteY143" fmla="*/ 804 h 2674"/>
                <a:gd name="connsiteX144" fmla="*/ 372 w 2665"/>
                <a:gd name="connsiteY144" fmla="*/ 819 h 2674"/>
                <a:gd name="connsiteX145" fmla="*/ 392 w 2665"/>
                <a:gd name="connsiteY145" fmla="*/ 830 h 2674"/>
                <a:gd name="connsiteX146" fmla="*/ 415 w 2665"/>
                <a:gd name="connsiteY146" fmla="*/ 840 h 2674"/>
                <a:gd name="connsiteX147" fmla="*/ 441 w 2665"/>
                <a:gd name="connsiteY147" fmla="*/ 845 h 2674"/>
                <a:gd name="connsiteX148" fmla="*/ 466 w 2665"/>
                <a:gd name="connsiteY148" fmla="*/ 849 h 2674"/>
                <a:gd name="connsiteX149" fmla="*/ 492 w 2665"/>
                <a:gd name="connsiteY149" fmla="*/ 851 h 2674"/>
                <a:gd name="connsiteX150" fmla="*/ 518 w 2665"/>
                <a:gd name="connsiteY150" fmla="*/ 849 h 2674"/>
                <a:gd name="connsiteX151" fmla="*/ 544 w 2665"/>
                <a:gd name="connsiteY151" fmla="*/ 845 h 2674"/>
                <a:gd name="connsiteX152" fmla="*/ 570 w 2665"/>
                <a:gd name="connsiteY152" fmla="*/ 838 h 2674"/>
                <a:gd name="connsiteX153" fmla="*/ 592 w 2665"/>
                <a:gd name="connsiteY153" fmla="*/ 827 h 2674"/>
                <a:gd name="connsiteX154" fmla="*/ 596 w 2665"/>
                <a:gd name="connsiteY154" fmla="*/ 828 h 2674"/>
                <a:gd name="connsiteX155" fmla="*/ 598 w 2665"/>
                <a:gd name="connsiteY155" fmla="*/ 828 h 2674"/>
                <a:gd name="connsiteX156" fmla="*/ 602 w 2665"/>
                <a:gd name="connsiteY156" fmla="*/ 828 h 2674"/>
                <a:gd name="connsiteX157" fmla="*/ 605 w 2665"/>
                <a:gd name="connsiteY157" fmla="*/ 830 h 2674"/>
                <a:gd name="connsiteX158" fmla="*/ 600 w 2665"/>
                <a:gd name="connsiteY158" fmla="*/ 888 h 2674"/>
                <a:gd name="connsiteX159" fmla="*/ 596 w 2665"/>
                <a:gd name="connsiteY159" fmla="*/ 947 h 2674"/>
                <a:gd name="connsiteX160" fmla="*/ 592 w 2665"/>
                <a:gd name="connsiteY160" fmla="*/ 1010 h 2674"/>
                <a:gd name="connsiteX161" fmla="*/ 589 w 2665"/>
                <a:gd name="connsiteY161" fmla="*/ 1077 h 2674"/>
                <a:gd name="connsiteX162" fmla="*/ 589 w 2665"/>
                <a:gd name="connsiteY162" fmla="*/ 1079 h 2674"/>
                <a:gd name="connsiteX163" fmla="*/ 589 w 2665"/>
                <a:gd name="connsiteY163" fmla="*/ 1079 h 2674"/>
                <a:gd name="connsiteX164" fmla="*/ 589 w 2665"/>
                <a:gd name="connsiteY164" fmla="*/ 1080 h 2674"/>
                <a:gd name="connsiteX165" fmla="*/ 591 w 2665"/>
                <a:gd name="connsiteY165" fmla="*/ 1082 h 2674"/>
                <a:gd name="connsiteX166" fmla="*/ 578 w 2665"/>
                <a:gd name="connsiteY166" fmla="*/ 1088 h 2674"/>
                <a:gd name="connsiteX167" fmla="*/ 559 w 2665"/>
                <a:gd name="connsiteY167" fmla="*/ 1097 h 2674"/>
                <a:gd name="connsiteX168" fmla="*/ 537 w 2665"/>
                <a:gd name="connsiteY168" fmla="*/ 1108 h 2674"/>
                <a:gd name="connsiteX169" fmla="*/ 513 w 2665"/>
                <a:gd name="connsiteY169" fmla="*/ 1123 h 2674"/>
                <a:gd name="connsiteX170" fmla="*/ 491 w 2665"/>
                <a:gd name="connsiteY170" fmla="*/ 1140 h 2674"/>
                <a:gd name="connsiteX171" fmla="*/ 472 w 2665"/>
                <a:gd name="connsiteY171" fmla="*/ 1156 h 2674"/>
                <a:gd name="connsiteX172" fmla="*/ 461 w 2665"/>
                <a:gd name="connsiteY172" fmla="*/ 1177 h 2674"/>
                <a:gd name="connsiteX173" fmla="*/ 455 w 2665"/>
                <a:gd name="connsiteY173" fmla="*/ 1199 h 2674"/>
                <a:gd name="connsiteX174" fmla="*/ 457 w 2665"/>
                <a:gd name="connsiteY174" fmla="*/ 1208 h 2674"/>
                <a:gd name="connsiteX175" fmla="*/ 461 w 2665"/>
                <a:gd name="connsiteY175" fmla="*/ 1217 h 2674"/>
                <a:gd name="connsiteX176" fmla="*/ 468 w 2665"/>
                <a:gd name="connsiteY176" fmla="*/ 1229 h 2674"/>
                <a:gd name="connsiteX177" fmla="*/ 478 w 2665"/>
                <a:gd name="connsiteY177" fmla="*/ 1238 h 2674"/>
                <a:gd name="connsiteX178" fmla="*/ 494 w 2665"/>
                <a:gd name="connsiteY178" fmla="*/ 1368 h 2674"/>
                <a:gd name="connsiteX179" fmla="*/ 522 w 2665"/>
                <a:gd name="connsiteY179" fmla="*/ 1479 h 2674"/>
                <a:gd name="connsiteX180" fmla="*/ 555 w 2665"/>
                <a:gd name="connsiteY180" fmla="*/ 1571 h 2674"/>
                <a:gd name="connsiteX181" fmla="*/ 594 w 2665"/>
                <a:gd name="connsiteY181" fmla="*/ 1647 h 2674"/>
                <a:gd name="connsiteX182" fmla="*/ 637 w 2665"/>
                <a:gd name="connsiteY182" fmla="*/ 1708 h 2674"/>
                <a:gd name="connsiteX183" fmla="*/ 679 w 2665"/>
                <a:gd name="connsiteY183" fmla="*/ 1755 h 2674"/>
                <a:gd name="connsiteX184" fmla="*/ 720 w 2665"/>
                <a:gd name="connsiteY184" fmla="*/ 1790 h 2674"/>
                <a:gd name="connsiteX185" fmla="*/ 755 w 2665"/>
                <a:gd name="connsiteY185" fmla="*/ 1814 h 2674"/>
                <a:gd name="connsiteX186" fmla="*/ 765 w 2665"/>
                <a:gd name="connsiteY186" fmla="*/ 1822 h 2674"/>
                <a:gd name="connsiteX187" fmla="*/ 776 w 2665"/>
                <a:gd name="connsiteY187" fmla="*/ 1827 h 2674"/>
                <a:gd name="connsiteX188" fmla="*/ 791 w 2665"/>
                <a:gd name="connsiteY188" fmla="*/ 1834 h 2674"/>
                <a:gd name="connsiteX189" fmla="*/ 805 w 2665"/>
                <a:gd name="connsiteY189" fmla="*/ 1842 h 2674"/>
                <a:gd name="connsiteX190" fmla="*/ 824 w 2665"/>
                <a:gd name="connsiteY190" fmla="*/ 1847 h 2674"/>
                <a:gd name="connsiteX191" fmla="*/ 844 w 2665"/>
                <a:gd name="connsiteY191" fmla="*/ 1853 h 2674"/>
                <a:gd name="connsiteX192" fmla="*/ 868 w 2665"/>
                <a:gd name="connsiteY192" fmla="*/ 1859 h 2674"/>
                <a:gd name="connsiteX193" fmla="*/ 892 w 2665"/>
                <a:gd name="connsiteY193" fmla="*/ 1862 h 2674"/>
                <a:gd name="connsiteX194" fmla="*/ 920 w 2665"/>
                <a:gd name="connsiteY194" fmla="*/ 1866 h 2674"/>
                <a:gd name="connsiteX195" fmla="*/ 952 w 2665"/>
                <a:gd name="connsiteY195" fmla="*/ 1866 h 2674"/>
                <a:gd name="connsiteX196" fmla="*/ 985 w 2665"/>
                <a:gd name="connsiteY196" fmla="*/ 1866 h 2674"/>
                <a:gd name="connsiteX197" fmla="*/ 1022 w 2665"/>
                <a:gd name="connsiteY197" fmla="*/ 1864 h 2674"/>
                <a:gd name="connsiteX198" fmla="*/ 1061 w 2665"/>
                <a:gd name="connsiteY198" fmla="*/ 1859 h 2674"/>
                <a:gd name="connsiteX199" fmla="*/ 1105 w 2665"/>
                <a:gd name="connsiteY199" fmla="*/ 1851 h 2674"/>
                <a:gd name="connsiteX200" fmla="*/ 1150 w 2665"/>
                <a:gd name="connsiteY200" fmla="*/ 1840 h 2674"/>
                <a:gd name="connsiteX201" fmla="*/ 1200 w 2665"/>
                <a:gd name="connsiteY201" fmla="*/ 1827 h 2674"/>
                <a:gd name="connsiteX202" fmla="*/ 1257 w 2665"/>
                <a:gd name="connsiteY202" fmla="*/ 1873 h 2674"/>
                <a:gd name="connsiteX203" fmla="*/ 1287 w 2665"/>
                <a:gd name="connsiteY203" fmla="*/ 1918 h 2674"/>
                <a:gd name="connsiteX204" fmla="*/ 1322 w 2665"/>
                <a:gd name="connsiteY204" fmla="*/ 1972 h 2674"/>
                <a:gd name="connsiteX205" fmla="*/ 1359 w 2665"/>
                <a:gd name="connsiteY205" fmla="*/ 2027 h 2674"/>
                <a:gd name="connsiteX206" fmla="*/ 1396 w 2665"/>
                <a:gd name="connsiteY206" fmla="*/ 2083 h 2674"/>
                <a:gd name="connsiteX207" fmla="*/ 1430 w 2665"/>
                <a:gd name="connsiteY207" fmla="*/ 2133 h 2674"/>
                <a:gd name="connsiteX208" fmla="*/ 1457 w 2665"/>
                <a:gd name="connsiteY208" fmla="*/ 2175 h 2674"/>
                <a:gd name="connsiteX209" fmla="*/ 1478 w 2665"/>
                <a:gd name="connsiteY209" fmla="*/ 2203 h 2674"/>
                <a:gd name="connsiteX210" fmla="*/ 1485 w 2665"/>
                <a:gd name="connsiteY210" fmla="*/ 2214 h 2674"/>
                <a:gd name="connsiteX211" fmla="*/ 1489 w 2665"/>
                <a:gd name="connsiteY211" fmla="*/ 2225 h 2674"/>
                <a:gd name="connsiteX212" fmla="*/ 1496 w 2665"/>
                <a:gd name="connsiteY212" fmla="*/ 2250 h 2674"/>
                <a:gd name="connsiteX213" fmla="*/ 1507 w 2665"/>
                <a:gd name="connsiteY213" fmla="*/ 2283 h 2674"/>
                <a:gd name="connsiteX214" fmla="*/ 1520 w 2665"/>
                <a:gd name="connsiteY214" fmla="*/ 2318 h 2674"/>
                <a:gd name="connsiteX215" fmla="*/ 1122 w 2665"/>
                <a:gd name="connsiteY215" fmla="*/ 2477 h 2674"/>
                <a:gd name="connsiteX216" fmla="*/ 1098 w 2665"/>
                <a:gd name="connsiteY216" fmla="*/ 2470 h 2674"/>
                <a:gd name="connsiteX217" fmla="*/ 1076 w 2665"/>
                <a:gd name="connsiteY217" fmla="*/ 2459 h 2674"/>
                <a:gd name="connsiteX218" fmla="*/ 1054 w 2665"/>
                <a:gd name="connsiteY218" fmla="*/ 2446 h 2674"/>
                <a:gd name="connsiteX219" fmla="*/ 1031 w 2665"/>
                <a:gd name="connsiteY219" fmla="*/ 2431 h 2674"/>
                <a:gd name="connsiteX220" fmla="*/ 1009 w 2665"/>
                <a:gd name="connsiteY220" fmla="*/ 2416 h 2674"/>
                <a:gd name="connsiteX221" fmla="*/ 987 w 2665"/>
                <a:gd name="connsiteY221" fmla="*/ 2400 h 2674"/>
                <a:gd name="connsiteX222" fmla="*/ 965 w 2665"/>
                <a:gd name="connsiteY222" fmla="*/ 2383 h 2674"/>
                <a:gd name="connsiteX223" fmla="*/ 944 w 2665"/>
                <a:gd name="connsiteY223" fmla="*/ 2366 h 2674"/>
                <a:gd name="connsiteX224" fmla="*/ 935 w 2665"/>
                <a:gd name="connsiteY224" fmla="*/ 2359 h 2674"/>
                <a:gd name="connsiteX225" fmla="*/ 926 w 2665"/>
                <a:gd name="connsiteY225" fmla="*/ 2351 h 2674"/>
                <a:gd name="connsiteX226" fmla="*/ 915 w 2665"/>
                <a:gd name="connsiteY226" fmla="*/ 2344 h 2674"/>
                <a:gd name="connsiteX227" fmla="*/ 905 w 2665"/>
                <a:gd name="connsiteY227" fmla="*/ 2337 h 2674"/>
                <a:gd name="connsiteX228" fmla="*/ 896 w 2665"/>
                <a:gd name="connsiteY228" fmla="*/ 2329 h 2674"/>
                <a:gd name="connsiteX229" fmla="*/ 887 w 2665"/>
                <a:gd name="connsiteY229" fmla="*/ 2322 h 2674"/>
                <a:gd name="connsiteX230" fmla="*/ 878 w 2665"/>
                <a:gd name="connsiteY230" fmla="*/ 2314 h 2674"/>
                <a:gd name="connsiteX231" fmla="*/ 868 w 2665"/>
                <a:gd name="connsiteY231" fmla="*/ 2309 h 2674"/>
                <a:gd name="connsiteX232" fmla="*/ 854 w 2665"/>
                <a:gd name="connsiteY232" fmla="*/ 2300 h 2674"/>
                <a:gd name="connsiteX233" fmla="*/ 835 w 2665"/>
                <a:gd name="connsiteY233" fmla="*/ 2287 h 2674"/>
                <a:gd name="connsiteX234" fmla="*/ 816 w 2665"/>
                <a:gd name="connsiteY234" fmla="*/ 2275 h 2674"/>
                <a:gd name="connsiteX235" fmla="*/ 798 w 2665"/>
                <a:gd name="connsiteY235" fmla="*/ 2262 h 2674"/>
                <a:gd name="connsiteX236" fmla="*/ 779 w 2665"/>
                <a:gd name="connsiteY236" fmla="*/ 2250 h 2674"/>
                <a:gd name="connsiteX237" fmla="*/ 759 w 2665"/>
                <a:gd name="connsiteY237" fmla="*/ 2237 h 2674"/>
                <a:gd name="connsiteX238" fmla="*/ 739 w 2665"/>
                <a:gd name="connsiteY238" fmla="*/ 2225 h 2674"/>
                <a:gd name="connsiteX239" fmla="*/ 718 w 2665"/>
                <a:gd name="connsiteY239" fmla="*/ 2214 h 2674"/>
                <a:gd name="connsiteX240" fmla="*/ 698 w 2665"/>
                <a:gd name="connsiteY240" fmla="*/ 2203 h 2674"/>
                <a:gd name="connsiteX241" fmla="*/ 676 w 2665"/>
                <a:gd name="connsiteY241" fmla="*/ 2192 h 2674"/>
                <a:gd name="connsiteX242" fmla="*/ 655 w 2665"/>
                <a:gd name="connsiteY242" fmla="*/ 2183 h 2674"/>
                <a:gd name="connsiteX243" fmla="*/ 633 w 2665"/>
                <a:gd name="connsiteY243" fmla="*/ 2175 h 2674"/>
                <a:gd name="connsiteX244" fmla="*/ 611 w 2665"/>
                <a:gd name="connsiteY244" fmla="*/ 2168 h 2674"/>
                <a:gd name="connsiteX245" fmla="*/ 589 w 2665"/>
                <a:gd name="connsiteY245" fmla="*/ 2162 h 2674"/>
                <a:gd name="connsiteX246" fmla="*/ 568 w 2665"/>
                <a:gd name="connsiteY246" fmla="*/ 2159 h 2674"/>
                <a:gd name="connsiteX247" fmla="*/ 546 w 2665"/>
                <a:gd name="connsiteY247" fmla="*/ 2155 h 2674"/>
                <a:gd name="connsiteX248" fmla="*/ 524 w 2665"/>
                <a:gd name="connsiteY248" fmla="*/ 2155 h 2674"/>
                <a:gd name="connsiteX249" fmla="*/ 489 w 2665"/>
                <a:gd name="connsiteY249" fmla="*/ 2157 h 2674"/>
                <a:gd name="connsiteX250" fmla="*/ 450 w 2665"/>
                <a:gd name="connsiteY250" fmla="*/ 2162 h 2674"/>
                <a:gd name="connsiteX251" fmla="*/ 411 w 2665"/>
                <a:gd name="connsiteY251" fmla="*/ 2174 h 2674"/>
                <a:gd name="connsiteX252" fmla="*/ 372 w 2665"/>
                <a:gd name="connsiteY252" fmla="*/ 2190 h 2674"/>
                <a:gd name="connsiteX253" fmla="*/ 335 w 2665"/>
                <a:gd name="connsiteY253" fmla="*/ 2211 h 2674"/>
                <a:gd name="connsiteX254" fmla="*/ 303 w 2665"/>
                <a:gd name="connsiteY254" fmla="*/ 2237 h 2674"/>
                <a:gd name="connsiteX255" fmla="*/ 279 w 2665"/>
                <a:gd name="connsiteY255" fmla="*/ 2266 h 2674"/>
                <a:gd name="connsiteX256" fmla="*/ 265 w 2665"/>
                <a:gd name="connsiteY256" fmla="*/ 2303 h 2674"/>
                <a:gd name="connsiteX257" fmla="*/ 265 w 2665"/>
                <a:gd name="connsiteY257" fmla="*/ 2305 h 2674"/>
                <a:gd name="connsiteX258" fmla="*/ 266 w 2665"/>
                <a:gd name="connsiteY258" fmla="*/ 2307 h 2674"/>
                <a:gd name="connsiteX259" fmla="*/ 268 w 2665"/>
                <a:gd name="connsiteY259" fmla="*/ 2309 h 2674"/>
                <a:gd name="connsiteX260" fmla="*/ 270 w 2665"/>
                <a:gd name="connsiteY260" fmla="*/ 2311 h 2674"/>
                <a:gd name="connsiteX261" fmla="*/ 292 w 2665"/>
                <a:gd name="connsiteY261" fmla="*/ 2316 h 2674"/>
                <a:gd name="connsiteX262" fmla="*/ 316 w 2665"/>
                <a:gd name="connsiteY262" fmla="*/ 2320 h 2674"/>
                <a:gd name="connsiteX263" fmla="*/ 342 w 2665"/>
                <a:gd name="connsiteY263" fmla="*/ 2322 h 2674"/>
                <a:gd name="connsiteX264" fmla="*/ 368 w 2665"/>
                <a:gd name="connsiteY264" fmla="*/ 2320 h 2674"/>
                <a:gd name="connsiteX265" fmla="*/ 396 w 2665"/>
                <a:gd name="connsiteY265" fmla="*/ 2318 h 2674"/>
                <a:gd name="connsiteX266" fmla="*/ 422 w 2665"/>
                <a:gd name="connsiteY266" fmla="*/ 2314 h 2674"/>
                <a:gd name="connsiteX267" fmla="*/ 446 w 2665"/>
                <a:gd name="connsiteY267" fmla="*/ 2311 h 2674"/>
                <a:gd name="connsiteX268" fmla="*/ 466 w 2665"/>
                <a:gd name="connsiteY268" fmla="*/ 2305 h 2674"/>
                <a:gd name="connsiteX269" fmla="*/ 466 w 2665"/>
                <a:gd name="connsiteY269" fmla="*/ 2309 h 2674"/>
                <a:gd name="connsiteX270" fmla="*/ 465 w 2665"/>
                <a:gd name="connsiteY270" fmla="*/ 2313 h 2674"/>
                <a:gd name="connsiteX271" fmla="*/ 463 w 2665"/>
                <a:gd name="connsiteY271" fmla="*/ 2314 h 2674"/>
                <a:gd name="connsiteX272" fmla="*/ 461 w 2665"/>
                <a:gd name="connsiteY272" fmla="*/ 2318 h 2674"/>
                <a:gd name="connsiteX273" fmla="*/ 455 w 2665"/>
                <a:gd name="connsiteY273" fmla="*/ 2324 h 2674"/>
                <a:gd name="connsiteX274" fmla="*/ 448 w 2665"/>
                <a:gd name="connsiteY274" fmla="*/ 2329 h 2674"/>
                <a:gd name="connsiteX275" fmla="*/ 437 w 2665"/>
                <a:gd name="connsiteY275" fmla="*/ 2333 h 2674"/>
                <a:gd name="connsiteX276" fmla="*/ 428 w 2665"/>
                <a:gd name="connsiteY276" fmla="*/ 2335 h 2674"/>
                <a:gd name="connsiteX277" fmla="*/ 416 w 2665"/>
                <a:gd name="connsiteY277" fmla="*/ 2337 h 2674"/>
                <a:gd name="connsiteX278" fmla="*/ 403 w 2665"/>
                <a:gd name="connsiteY278" fmla="*/ 2338 h 2674"/>
                <a:gd name="connsiteX279" fmla="*/ 391 w 2665"/>
                <a:gd name="connsiteY279" fmla="*/ 2340 h 2674"/>
                <a:gd name="connsiteX280" fmla="*/ 379 w 2665"/>
                <a:gd name="connsiteY280" fmla="*/ 2342 h 2674"/>
                <a:gd name="connsiteX281" fmla="*/ 368 w 2665"/>
                <a:gd name="connsiteY281" fmla="*/ 2344 h 2674"/>
                <a:gd name="connsiteX282" fmla="*/ 359 w 2665"/>
                <a:gd name="connsiteY282" fmla="*/ 2344 h 2674"/>
                <a:gd name="connsiteX283" fmla="*/ 350 w 2665"/>
                <a:gd name="connsiteY283" fmla="*/ 2346 h 2674"/>
                <a:gd name="connsiteX284" fmla="*/ 342 w 2665"/>
                <a:gd name="connsiteY284" fmla="*/ 2348 h 2674"/>
                <a:gd name="connsiteX285" fmla="*/ 333 w 2665"/>
                <a:gd name="connsiteY285" fmla="*/ 2351 h 2674"/>
                <a:gd name="connsiteX286" fmla="*/ 320 w 2665"/>
                <a:gd name="connsiteY286" fmla="*/ 2359 h 2674"/>
                <a:gd name="connsiteX287" fmla="*/ 305 w 2665"/>
                <a:gd name="connsiteY287" fmla="*/ 2368 h 2674"/>
                <a:gd name="connsiteX288" fmla="*/ 291 w 2665"/>
                <a:gd name="connsiteY288" fmla="*/ 2379 h 2674"/>
                <a:gd name="connsiteX289" fmla="*/ 276 w 2665"/>
                <a:gd name="connsiteY289" fmla="*/ 2392 h 2674"/>
                <a:gd name="connsiteX290" fmla="*/ 265 w 2665"/>
                <a:gd name="connsiteY290" fmla="*/ 2405 h 2674"/>
                <a:gd name="connsiteX291" fmla="*/ 257 w 2665"/>
                <a:gd name="connsiteY291" fmla="*/ 2418 h 2674"/>
                <a:gd name="connsiteX292" fmla="*/ 253 w 2665"/>
                <a:gd name="connsiteY292" fmla="*/ 2429 h 2674"/>
                <a:gd name="connsiteX293" fmla="*/ 253 w 2665"/>
                <a:gd name="connsiteY293" fmla="*/ 2431 h 2674"/>
                <a:gd name="connsiteX294" fmla="*/ 253 w 2665"/>
                <a:gd name="connsiteY294" fmla="*/ 2431 h 2674"/>
                <a:gd name="connsiteX295" fmla="*/ 253 w 2665"/>
                <a:gd name="connsiteY295" fmla="*/ 2431 h 2674"/>
                <a:gd name="connsiteX296" fmla="*/ 253 w 2665"/>
                <a:gd name="connsiteY296" fmla="*/ 2433 h 2674"/>
                <a:gd name="connsiteX297" fmla="*/ 255 w 2665"/>
                <a:gd name="connsiteY297" fmla="*/ 2435 h 2674"/>
                <a:gd name="connsiteX298" fmla="*/ 255 w 2665"/>
                <a:gd name="connsiteY298" fmla="*/ 2435 h 2674"/>
                <a:gd name="connsiteX299" fmla="*/ 257 w 2665"/>
                <a:gd name="connsiteY299" fmla="*/ 2435 h 2674"/>
                <a:gd name="connsiteX300" fmla="*/ 257 w 2665"/>
                <a:gd name="connsiteY300" fmla="*/ 2437 h 2674"/>
                <a:gd name="connsiteX301" fmla="*/ 226 w 2665"/>
                <a:gd name="connsiteY301" fmla="*/ 2444 h 2674"/>
                <a:gd name="connsiteX302" fmla="*/ 194 w 2665"/>
                <a:gd name="connsiteY302" fmla="*/ 2455 h 2674"/>
                <a:gd name="connsiteX303" fmla="*/ 161 w 2665"/>
                <a:gd name="connsiteY303" fmla="*/ 2470 h 2674"/>
                <a:gd name="connsiteX304" fmla="*/ 131 w 2665"/>
                <a:gd name="connsiteY304" fmla="*/ 2485 h 2674"/>
                <a:gd name="connsiteX305" fmla="*/ 103 w 2665"/>
                <a:gd name="connsiteY305" fmla="*/ 2500 h 2674"/>
                <a:gd name="connsiteX306" fmla="*/ 79 w 2665"/>
                <a:gd name="connsiteY306" fmla="*/ 2514 h 2674"/>
                <a:gd name="connsiteX307" fmla="*/ 63 w 2665"/>
                <a:gd name="connsiteY307" fmla="*/ 2526 h 2674"/>
                <a:gd name="connsiteX308" fmla="*/ 52 w 2665"/>
                <a:gd name="connsiteY308" fmla="*/ 2533 h 2674"/>
                <a:gd name="connsiteX309" fmla="*/ 33 w 2665"/>
                <a:gd name="connsiteY309" fmla="*/ 2544 h 2674"/>
                <a:gd name="connsiteX310" fmla="*/ 18 w 2665"/>
                <a:gd name="connsiteY310" fmla="*/ 2561 h 2674"/>
                <a:gd name="connsiteX311" fmla="*/ 5 w 2665"/>
                <a:gd name="connsiteY311" fmla="*/ 2581 h 2674"/>
                <a:gd name="connsiteX312" fmla="*/ 0 w 2665"/>
                <a:gd name="connsiteY312" fmla="*/ 2602 h 2674"/>
                <a:gd name="connsiteX313" fmla="*/ 0 w 2665"/>
                <a:gd name="connsiteY313" fmla="*/ 2603 h 2674"/>
                <a:gd name="connsiteX314" fmla="*/ 0 w 2665"/>
                <a:gd name="connsiteY314" fmla="*/ 2603 h 2674"/>
                <a:gd name="connsiteX315" fmla="*/ 0 w 2665"/>
                <a:gd name="connsiteY315" fmla="*/ 2605 h 2674"/>
                <a:gd name="connsiteX316" fmla="*/ 0 w 2665"/>
                <a:gd name="connsiteY316" fmla="*/ 2607 h 2674"/>
                <a:gd name="connsiteX317" fmla="*/ 2 w 2665"/>
                <a:gd name="connsiteY317" fmla="*/ 2618 h 2674"/>
                <a:gd name="connsiteX318" fmla="*/ 5 w 2665"/>
                <a:gd name="connsiteY318" fmla="*/ 2629 h 2674"/>
                <a:gd name="connsiteX319" fmla="*/ 11 w 2665"/>
                <a:gd name="connsiteY319" fmla="*/ 2637 h 2674"/>
                <a:gd name="connsiteX320" fmla="*/ 20 w 2665"/>
                <a:gd name="connsiteY320" fmla="*/ 2644 h 2674"/>
                <a:gd name="connsiteX321" fmla="*/ 42 w 2665"/>
                <a:gd name="connsiteY321" fmla="*/ 2652 h 2674"/>
                <a:gd name="connsiteX322" fmla="*/ 68 w 2665"/>
                <a:gd name="connsiteY322" fmla="*/ 2653 h 2674"/>
                <a:gd name="connsiteX323" fmla="*/ 96 w 2665"/>
                <a:gd name="connsiteY323" fmla="*/ 2652 h 2674"/>
                <a:gd name="connsiteX324" fmla="*/ 126 w 2665"/>
                <a:gd name="connsiteY324" fmla="*/ 2644 h 2674"/>
                <a:gd name="connsiteX325" fmla="*/ 157 w 2665"/>
                <a:gd name="connsiteY325" fmla="*/ 2637 h 2674"/>
                <a:gd name="connsiteX326" fmla="*/ 187 w 2665"/>
                <a:gd name="connsiteY326" fmla="*/ 2627 h 2674"/>
                <a:gd name="connsiteX327" fmla="*/ 216 w 2665"/>
                <a:gd name="connsiteY327" fmla="*/ 2616 h 2674"/>
                <a:gd name="connsiteX328" fmla="*/ 244 w 2665"/>
                <a:gd name="connsiteY328" fmla="*/ 2607 h 2674"/>
                <a:gd name="connsiteX329" fmla="*/ 281 w 2665"/>
                <a:gd name="connsiteY329" fmla="*/ 2594 h 2674"/>
                <a:gd name="connsiteX330" fmla="*/ 324 w 2665"/>
                <a:gd name="connsiteY330" fmla="*/ 2581 h 2674"/>
                <a:gd name="connsiteX331" fmla="*/ 339 w 2665"/>
                <a:gd name="connsiteY331" fmla="*/ 2577 h 2674"/>
                <a:gd name="connsiteX332" fmla="*/ 353 w 2665"/>
                <a:gd name="connsiteY332" fmla="*/ 2574 h 2674"/>
                <a:gd name="connsiteX333" fmla="*/ 366 w 2665"/>
                <a:gd name="connsiteY333" fmla="*/ 2570 h 2674"/>
                <a:gd name="connsiteX334" fmla="*/ 381 w 2665"/>
                <a:gd name="connsiteY334" fmla="*/ 2564 h 2674"/>
                <a:gd name="connsiteX335" fmla="*/ 394 w 2665"/>
                <a:gd name="connsiteY335" fmla="*/ 2559 h 2674"/>
                <a:gd name="connsiteX336" fmla="*/ 409 w 2665"/>
                <a:gd name="connsiteY336" fmla="*/ 2553 h 2674"/>
                <a:gd name="connsiteX337" fmla="*/ 422 w 2665"/>
                <a:gd name="connsiteY337" fmla="*/ 2544 h 2674"/>
                <a:gd name="connsiteX338" fmla="*/ 437 w 2665"/>
                <a:gd name="connsiteY338" fmla="*/ 2535 h 2674"/>
                <a:gd name="connsiteX339" fmla="*/ 481 w 2665"/>
                <a:gd name="connsiteY339" fmla="*/ 2498 h 2674"/>
                <a:gd name="connsiteX340" fmla="*/ 492 w 2665"/>
                <a:gd name="connsiteY340" fmla="*/ 2489 h 2674"/>
                <a:gd name="connsiteX341" fmla="*/ 503 w 2665"/>
                <a:gd name="connsiteY341" fmla="*/ 2479 h 2674"/>
                <a:gd name="connsiteX342" fmla="*/ 515 w 2665"/>
                <a:gd name="connsiteY342" fmla="*/ 2470 h 2674"/>
                <a:gd name="connsiteX343" fmla="*/ 528 w 2665"/>
                <a:gd name="connsiteY343" fmla="*/ 2461 h 2674"/>
                <a:gd name="connsiteX344" fmla="*/ 539 w 2665"/>
                <a:gd name="connsiteY344" fmla="*/ 2451 h 2674"/>
                <a:gd name="connsiteX345" fmla="*/ 552 w 2665"/>
                <a:gd name="connsiteY345" fmla="*/ 2444 h 2674"/>
                <a:gd name="connsiteX346" fmla="*/ 565 w 2665"/>
                <a:gd name="connsiteY346" fmla="*/ 2438 h 2674"/>
                <a:gd name="connsiteX347" fmla="*/ 578 w 2665"/>
                <a:gd name="connsiteY347" fmla="*/ 2433 h 2674"/>
                <a:gd name="connsiteX348" fmla="*/ 598 w 2665"/>
                <a:gd name="connsiteY348" fmla="*/ 2427 h 2674"/>
                <a:gd name="connsiteX349" fmla="*/ 620 w 2665"/>
                <a:gd name="connsiteY349" fmla="*/ 2420 h 2674"/>
                <a:gd name="connsiteX350" fmla="*/ 646 w 2665"/>
                <a:gd name="connsiteY350" fmla="*/ 2414 h 2674"/>
                <a:gd name="connsiteX351" fmla="*/ 672 w 2665"/>
                <a:gd name="connsiteY351" fmla="*/ 2411 h 2674"/>
                <a:gd name="connsiteX352" fmla="*/ 698 w 2665"/>
                <a:gd name="connsiteY352" fmla="*/ 2411 h 2674"/>
                <a:gd name="connsiteX353" fmla="*/ 722 w 2665"/>
                <a:gd name="connsiteY353" fmla="*/ 2414 h 2674"/>
                <a:gd name="connsiteX354" fmla="*/ 744 w 2665"/>
                <a:gd name="connsiteY354" fmla="*/ 2424 h 2674"/>
                <a:gd name="connsiteX355" fmla="*/ 763 w 2665"/>
                <a:gd name="connsiteY355" fmla="*/ 2440 h 2674"/>
                <a:gd name="connsiteX356" fmla="*/ 774 w 2665"/>
                <a:gd name="connsiteY356" fmla="*/ 2457 h 2674"/>
                <a:gd name="connsiteX357" fmla="*/ 779 w 2665"/>
                <a:gd name="connsiteY357" fmla="*/ 2476 h 2674"/>
                <a:gd name="connsiteX358" fmla="*/ 783 w 2665"/>
                <a:gd name="connsiteY358" fmla="*/ 2496 h 2674"/>
                <a:gd name="connsiteX359" fmla="*/ 785 w 2665"/>
                <a:gd name="connsiteY359" fmla="*/ 2518 h 2674"/>
                <a:gd name="connsiteX360" fmla="*/ 787 w 2665"/>
                <a:gd name="connsiteY360" fmla="*/ 2539 h 2674"/>
                <a:gd name="connsiteX361" fmla="*/ 791 w 2665"/>
                <a:gd name="connsiteY361" fmla="*/ 2559 h 2674"/>
                <a:gd name="connsiteX362" fmla="*/ 796 w 2665"/>
                <a:gd name="connsiteY362" fmla="*/ 2577 h 2674"/>
                <a:gd name="connsiteX363" fmla="*/ 807 w 2665"/>
                <a:gd name="connsiteY363" fmla="*/ 2596 h 2674"/>
                <a:gd name="connsiteX364" fmla="*/ 820 w 2665"/>
                <a:gd name="connsiteY364" fmla="*/ 2609 h 2674"/>
                <a:gd name="connsiteX365" fmla="*/ 837 w 2665"/>
                <a:gd name="connsiteY365" fmla="*/ 2618 h 2674"/>
                <a:gd name="connsiteX366" fmla="*/ 854 w 2665"/>
                <a:gd name="connsiteY366" fmla="*/ 2626 h 2674"/>
                <a:gd name="connsiteX367" fmla="*/ 872 w 2665"/>
                <a:gd name="connsiteY367" fmla="*/ 2627 h 2674"/>
                <a:gd name="connsiteX368" fmla="*/ 891 w 2665"/>
                <a:gd name="connsiteY368" fmla="*/ 2627 h 2674"/>
                <a:gd name="connsiteX369" fmla="*/ 911 w 2665"/>
                <a:gd name="connsiteY369" fmla="*/ 2627 h 2674"/>
                <a:gd name="connsiteX370" fmla="*/ 931 w 2665"/>
                <a:gd name="connsiteY370" fmla="*/ 2624 h 2674"/>
                <a:gd name="connsiteX371" fmla="*/ 952 w 2665"/>
                <a:gd name="connsiteY371" fmla="*/ 2622 h 2674"/>
                <a:gd name="connsiteX372" fmla="*/ 968 w 2665"/>
                <a:gd name="connsiteY372" fmla="*/ 2620 h 2674"/>
                <a:gd name="connsiteX373" fmla="*/ 983 w 2665"/>
                <a:gd name="connsiteY373" fmla="*/ 2616 h 2674"/>
                <a:gd name="connsiteX374" fmla="*/ 1000 w 2665"/>
                <a:gd name="connsiteY374" fmla="*/ 2616 h 2674"/>
                <a:gd name="connsiteX375" fmla="*/ 1015 w 2665"/>
                <a:gd name="connsiteY375" fmla="*/ 2615 h 2674"/>
                <a:gd name="connsiteX376" fmla="*/ 1028 w 2665"/>
                <a:gd name="connsiteY376" fmla="*/ 2615 h 2674"/>
                <a:gd name="connsiteX377" fmla="*/ 1042 w 2665"/>
                <a:gd name="connsiteY377" fmla="*/ 2616 h 2674"/>
                <a:gd name="connsiteX378" fmla="*/ 1055 w 2665"/>
                <a:gd name="connsiteY378" fmla="*/ 2620 h 2674"/>
                <a:gd name="connsiteX379" fmla="*/ 1067 w 2665"/>
                <a:gd name="connsiteY379" fmla="*/ 2626 h 2674"/>
                <a:gd name="connsiteX380" fmla="*/ 1091 w 2665"/>
                <a:gd name="connsiteY380" fmla="*/ 2640 h 2674"/>
                <a:gd name="connsiteX381" fmla="*/ 1105 w 2665"/>
                <a:gd name="connsiteY381" fmla="*/ 2648 h 2674"/>
                <a:gd name="connsiteX382" fmla="*/ 1118 w 2665"/>
                <a:gd name="connsiteY382" fmla="*/ 2657 h 2674"/>
                <a:gd name="connsiteX383" fmla="*/ 1133 w 2665"/>
                <a:gd name="connsiteY383" fmla="*/ 2663 h 2674"/>
                <a:gd name="connsiteX384" fmla="*/ 1148 w 2665"/>
                <a:gd name="connsiteY384" fmla="*/ 2668 h 2674"/>
                <a:gd name="connsiteX385" fmla="*/ 1163 w 2665"/>
                <a:gd name="connsiteY385" fmla="*/ 2672 h 2674"/>
                <a:gd name="connsiteX386" fmla="*/ 1181 w 2665"/>
                <a:gd name="connsiteY386" fmla="*/ 2674 h 2674"/>
                <a:gd name="connsiteX387" fmla="*/ 1200 w 2665"/>
                <a:gd name="connsiteY387" fmla="*/ 2674 h 2674"/>
                <a:gd name="connsiteX388" fmla="*/ 1220 w 2665"/>
                <a:gd name="connsiteY388" fmla="*/ 2670 h 2674"/>
                <a:gd name="connsiteX389" fmla="*/ 1228 w 2665"/>
                <a:gd name="connsiteY389" fmla="*/ 2668 h 2674"/>
                <a:gd name="connsiteX390" fmla="*/ 1235 w 2665"/>
                <a:gd name="connsiteY390" fmla="*/ 2666 h 2674"/>
                <a:gd name="connsiteX391" fmla="*/ 1242 w 2665"/>
                <a:gd name="connsiteY391" fmla="*/ 2665 h 2674"/>
                <a:gd name="connsiteX392" fmla="*/ 1252 w 2665"/>
                <a:gd name="connsiteY392" fmla="*/ 2661 h 2674"/>
                <a:gd name="connsiteX393" fmla="*/ 1259 w 2665"/>
                <a:gd name="connsiteY393" fmla="*/ 2657 h 2674"/>
                <a:gd name="connsiteX394" fmla="*/ 1267 w 2665"/>
                <a:gd name="connsiteY394" fmla="*/ 2655 h 2674"/>
                <a:gd name="connsiteX395" fmla="*/ 1274 w 2665"/>
                <a:gd name="connsiteY395" fmla="*/ 2652 h 2674"/>
                <a:gd name="connsiteX396" fmla="*/ 1281 w 2665"/>
                <a:gd name="connsiteY396" fmla="*/ 2648 h 2674"/>
                <a:gd name="connsiteX397" fmla="*/ 1292 w 2665"/>
                <a:gd name="connsiteY397" fmla="*/ 2642 h 2674"/>
                <a:gd name="connsiteX398" fmla="*/ 1304 w 2665"/>
                <a:gd name="connsiteY398" fmla="*/ 2637 h 2674"/>
                <a:gd name="connsiteX399" fmla="*/ 1315 w 2665"/>
                <a:gd name="connsiteY399" fmla="*/ 2633 h 2674"/>
                <a:gd name="connsiteX400" fmla="*/ 1326 w 2665"/>
                <a:gd name="connsiteY400" fmla="*/ 2629 h 2674"/>
                <a:gd name="connsiteX401" fmla="*/ 1337 w 2665"/>
                <a:gd name="connsiteY401" fmla="*/ 2626 h 2674"/>
                <a:gd name="connsiteX402" fmla="*/ 1348 w 2665"/>
                <a:gd name="connsiteY402" fmla="*/ 2624 h 2674"/>
                <a:gd name="connsiteX403" fmla="*/ 1359 w 2665"/>
                <a:gd name="connsiteY403" fmla="*/ 2622 h 2674"/>
                <a:gd name="connsiteX404" fmla="*/ 1370 w 2665"/>
                <a:gd name="connsiteY404" fmla="*/ 2622 h 2674"/>
                <a:gd name="connsiteX405" fmla="*/ 1378 w 2665"/>
                <a:gd name="connsiteY405" fmla="*/ 2624 h 2674"/>
                <a:gd name="connsiteX406" fmla="*/ 1387 w 2665"/>
                <a:gd name="connsiteY406" fmla="*/ 2626 h 2674"/>
                <a:gd name="connsiteX407" fmla="*/ 1396 w 2665"/>
                <a:gd name="connsiteY407" fmla="*/ 2631 h 2674"/>
                <a:gd name="connsiteX408" fmla="*/ 1405 w 2665"/>
                <a:gd name="connsiteY408" fmla="*/ 2635 h 2674"/>
                <a:gd name="connsiteX409" fmla="*/ 1417 w 2665"/>
                <a:gd name="connsiteY409" fmla="*/ 2640 h 2674"/>
                <a:gd name="connsiteX410" fmla="*/ 1428 w 2665"/>
                <a:gd name="connsiteY410" fmla="*/ 2646 h 2674"/>
                <a:gd name="connsiteX411" fmla="*/ 1439 w 2665"/>
                <a:gd name="connsiteY411" fmla="*/ 2650 h 2674"/>
                <a:gd name="connsiteX412" fmla="*/ 1452 w 2665"/>
                <a:gd name="connsiteY412" fmla="*/ 2652 h 2674"/>
                <a:gd name="connsiteX413" fmla="*/ 1472 w 2665"/>
                <a:gd name="connsiteY413" fmla="*/ 2653 h 2674"/>
                <a:gd name="connsiteX414" fmla="*/ 1492 w 2665"/>
                <a:gd name="connsiteY414" fmla="*/ 2653 h 2674"/>
                <a:gd name="connsiteX415" fmla="*/ 1511 w 2665"/>
                <a:gd name="connsiteY415" fmla="*/ 2650 h 2674"/>
                <a:gd name="connsiteX416" fmla="*/ 1531 w 2665"/>
                <a:gd name="connsiteY416" fmla="*/ 2646 h 2674"/>
                <a:gd name="connsiteX417" fmla="*/ 1550 w 2665"/>
                <a:gd name="connsiteY417" fmla="*/ 2642 h 2674"/>
                <a:gd name="connsiteX418" fmla="*/ 1568 w 2665"/>
                <a:gd name="connsiteY418" fmla="*/ 2635 h 2674"/>
                <a:gd name="connsiteX419" fmla="*/ 1587 w 2665"/>
                <a:gd name="connsiteY419" fmla="*/ 2629 h 2674"/>
                <a:gd name="connsiteX420" fmla="*/ 1605 w 2665"/>
                <a:gd name="connsiteY420" fmla="*/ 2622 h 2674"/>
                <a:gd name="connsiteX421" fmla="*/ 1631 w 2665"/>
                <a:gd name="connsiteY421" fmla="*/ 2613 h 2674"/>
                <a:gd name="connsiteX422" fmla="*/ 1657 w 2665"/>
                <a:gd name="connsiteY422" fmla="*/ 2605 h 2674"/>
                <a:gd name="connsiteX423" fmla="*/ 1681 w 2665"/>
                <a:gd name="connsiteY423" fmla="*/ 2598 h 2674"/>
                <a:gd name="connsiteX424" fmla="*/ 1705 w 2665"/>
                <a:gd name="connsiteY424" fmla="*/ 2590 h 2674"/>
                <a:gd name="connsiteX425" fmla="*/ 1730 w 2665"/>
                <a:gd name="connsiteY425" fmla="*/ 2587 h 2674"/>
                <a:gd name="connsiteX426" fmla="*/ 1754 w 2665"/>
                <a:gd name="connsiteY426" fmla="*/ 2581 h 2674"/>
                <a:gd name="connsiteX427" fmla="*/ 1776 w 2665"/>
                <a:gd name="connsiteY427" fmla="*/ 2577 h 2674"/>
                <a:gd name="connsiteX428" fmla="*/ 1800 w 2665"/>
                <a:gd name="connsiteY428" fmla="*/ 2576 h 2674"/>
                <a:gd name="connsiteX429" fmla="*/ 1948 w 2665"/>
                <a:gd name="connsiteY429" fmla="*/ 2559 h 2674"/>
                <a:gd name="connsiteX430" fmla="*/ 2100 w 2665"/>
                <a:gd name="connsiteY430" fmla="*/ 2544 h 2674"/>
                <a:gd name="connsiteX431" fmla="*/ 2169 w 2665"/>
                <a:gd name="connsiteY431" fmla="*/ 2537 h 2674"/>
                <a:gd name="connsiteX432" fmla="*/ 2187 w 2665"/>
                <a:gd name="connsiteY432" fmla="*/ 2535 h 2674"/>
                <a:gd name="connsiteX433" fmla="*/ 2207 w 2665"/>
                <a:gd name="connsiteY433" fmla="*/ 2533 h 2674"/>
                <a:gd name="connsiteX434" fmla="*/ 2226 w 2665"/>
                <a:gd name="connsiteY434" fmla="*/ 2531 h 2674"/>
                <a:gd name="connsiteX435" fmla="*/ 2244 w 2665"/>
                <a:gd name="connsiteY435" fmla="*/ 2529 h 2674"/>
                <a:gd name="connsiteX436" fmla="*/ 2265 w 2665"/>
                <a:gd name="connsiteY436" fmla="*/ 2527 h 2674"/>
                <a:gd name="connsiteX437" fmla="*/ 2283 w 2665"/>
                <a:gd name="connsiteY437" fmla="*/ 2527 h 2674"/>
                <a:gd name="connsiteX438" fmla="*/ 2302 w 2665"/>
                <a:gd name="connsiteY438" fmla="*/ 2527 h 2674"/>
                <a:gd name="connsiteX439" fmla="*/ 2320 w 2665"/>
                <a:gd name="connsiteY439" fmla="*/ 2527 h 2674"/>
                <a:gd name="connsiteX440" fmla="*/ 2322 w 2665"/>
                <a:gd name="connsiteY440" fmla="*/ 2527 h 2674"/>
                <a:gd name="connsiteX441" fmla="*/ 2324 w 2665"/>
                <a:gd name="connsiteY441" fmla="*/ 2526 h 2674"/>
                <a:gd name="connsiteX442" fmla="*/ 2326 w 2665"/>
                <a:gd name="connsiteY442" fmla="*/ 2522 h 2674"/>
                <a:gd name="connsiteX443" fmla="*/ 2326 w 2665"/>
                <a:gd name="connsiteY443" fmla="*/ 2520 h 2674"/>
                <a:gd name="connsiteX444" fmla="*/ 2326 w 2665"/>
                <a:gd name="connsiteY444" fmla="*/ 2518 h 2674"/>
                <a:gd name="connsiteX445" fmla="*/ 2326 w 2665"/>
                <a:gd name="connsiteY445" fmla="*/ 2516 h 2674"/>
                <a:gd name="connsiteX446" fmla="*/ 2322 w 2665"/>
                <a:gd name="connsiteY446" fmla="*/ 2514 h 2674"/>
                <a:gd name="connsiteX447" fmla="*/ 2320 w 2665"/>
                <a:gd name="connsiteY447" fmla="*/ 2514 h 2674"/>
                <a:gd name="connsiteX448" fmla="*/ 2313 w 2665"/>
                <a:gd name="connsiteY448" fmla="*/ 2514 h 2674"/>
                <a:gd name="connsiteX449" fmla="*/ 2306 w 2665"/>
                <a:gd name="connsiteY449" fmla="*/ 2514 h 2674"/>
                <a:gd name="connsiteX450" fmla="*/ 2298 w 2665"/>
                <a:gd name="connsiteY450" fmla="*/ 2514 h 2674"/>
                <a:gd name="connsiteX451" fmla="*/ 2291 w 2665"/>
                <a:gd name="connsiteY451" fmla="*/ 2514 h 2674"/>
                <a:gd name="connsiteX452" fmla="*/ 2281 w 2665"/>
                <a:gd name="connsiteY452" fmla="*/ 2514 h 2674"/>
                <a:gd name="connsiteX453" fmla="*/ 2274 w 2665"/>
                <a:gd name="connsiteY453" fmla="*/ 2514 h 2674"/>
                <a:gd name="connsiteX454" fmla="*/ 2267 w 2665"/>
                <a:gd name="connsiteY454" fmla="*/ 2514 h 2674"/>
                <a:gd name="connsiteX455" fmla="*/ 2259 w 2665"/>
                <a:gd name="connsiteY455" fmla="*/ 2514 h 2674"/>
                <a:gd name="connsiteX456" fmla="*/ 2270 w 2665"/>
                <a:gd name="connsiteY456" fmla="*/ 2513 h 2674"/>
                <a:gd name="connsiteX457" fmla="*/ 2281 w 2665"/>
                <a:gd name="connsiteY457" fmla="*/ 2511 h 2674"/>
                <a:gd name="connsiteX458" fmla="*/ 2293 w 2665"/>
                <a:gd name="connsiteY458" fmla="*/ 2509 h 2674"/>
                <a:gd name="connsiteX459" fmla="*/ 2304 w 2665"/>
                <a:gd name="connsiteY459" fmla="*/ 2507 h 2674"/>
                <a:gd name="connsiteX460" fmla="*/ 2315 w 2665"/>
                <a:gd name="connsiteY460" fmla="*/ 2503 h 2674"/>
                <a:gd name="connsiteX461" fmla="*/ 2326 w 2665"/>
                <a:gd name="connsiteY461" fmla="*/ 2501 h 2674"/>
                <a:gd name="connsiteX462" fmla="*/ 2337 w 2665"/>
                <a:gd name="connsiteY462" fmla="*/ 2498 h 2674"/>
                <a:gd name="connsiteX463" fmla="*/ 2348 w 2665"/>
                <a:gd name="connsiteY463" fmla="*/ 2496 h 2674"/>
                <a:gd name="connsiteX464" fmla="*/ 2350 w 2665"/>
                <a:gd name="connsiteY464" fmla="*/ 2494 h 2674"/>
                <a:gd name="connsiteX465" fmla="*/ 2352 w 2665"/>
                <a:gd name="connsiteY465" fmla="*/ 2492 h 2674"/>
                <a:gd name="connsiteX466" fmla="*/ 2354 w 2665"/>
                <a:gd name="connsiteY466" fmla="*/ 2490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7 h 2674"/>
                <a:gd name="connsiteX472" fmla="*/ 2352 w 2665"/>
                <a:gd name="connsiteY472" fmla="*/ 2485 h 2674"/>
                <a:gd name="connsiteX473" fmla="*/ 2350 w 2665"/>
                <a:gd name="connsiteY473" fmla="*/ 2483 h 2674"/>
                <a:gd name="connsiteX474" fmla="*/ 2346 w 2665"/>
                <a:gd name="connsiteY474" fmla="*/ 2483 h 2674"/>
                <a:gd name="connsiteX475" fmla="*/ 2344 w 2665"/>
                <a:gd name="connsiteY475" fmla="*/ 2483 h 2674"/>
                <a:gd name="connsiteX476" fmla="*/ 2311 w 2665"/>
                <a:gd name="connsiteY476" fmla="*/ 2492 h 2674"/>
                <a:gd name="connsiteX477" fmla="*/ 2278 w 2665"/>
                <a:gd name="connsiteY477" fmla="*/ 2500 h 2674"/>
                <a:gd name="connsiteX478" fmla="*/ 2244 w 2665"/>
                <a:gd name="connsiteY478" fmla="*/ 2505 h 2674"/>
                <a:gd name="connsiteX479" fmla="*/ 2209 w 2665"/>
                <a:gd name="connsiteY479" fmla="*/ 2509 h 2674"/>
                <a:gd name="connsiteX480" fmla="*/ 2174 w 2665"/>
                <a:gd name="connsiteY480" fmla="*/ 2513 h 2674"/>
                <a:gd name="connsiteX481" fmla="*/ 2141 w 2665"/>
                <a:gd name="connsiteY481" fmla="*/ 2514 h 2674"/>
                <a:gd name="connsiteX482" fmla="*/ 2106 w 2665"/>
                <a:gd name="connsiteY482" fmla="*/ 2514 h 2674"/>
                <a:gd name="connsiteX483" fmla="*/ 2070 w 2665"/>
                <a:gd name="connsiteY483" fmla="*/ 2514 h 2674"/>
                <a:gd name="connsiteX484" fmla="*/ 2035 w 2665"/>
                <a:gd name="connsiteY484" fmla="*/ 2513 h 2674"/>
                <a:gd name="connsiteX485" fmla="*/ 1998 w 2665"/>
                <a:gd name="connsiteY485" fmla="*/ 2511 h 2674"/>
                <a:gd name="connsiteX486" fmla="*/ 1963 w 2665"/>
                <a:gd name="connsiteY486" fmla="*/ 2509 h 2674"/>
                <a:gd name="connsiteX487" fmla="*/ 1928 w 2665"/>
                <a:gd name="connsiteY487" fmla="*/ 2505 h 2674"/>
                <a:gd name="connsiteX488" fmla="*/ 1893 w 2665"/>
                <a:gd name="connsiteY488" fmla="*/ 2501 h 2674"/>
                <a:gd name="connsiteX489" fmla="*/ 1856 w 2665"/>
                <a:gd name="connsiteY489" fmla="*/ 2498 h 2674"/>
                <a:gd name="connsiteX490" fmla="*/ 1820 w 2665"/>
                <a:gd name="connsiteY490" fmla="*/ 2494 h 2674"/>
                <a:gd name="connsiteX491" fmla="*/ 1785 w 2665"/>
                <a:gd name="connsiteY491" fmla="*/ 2490 h 2674"/>
                <a:gd name="connsiteX492" fmla="*/ 1633 w 2665"/>
                <a:gd name="connsiteY492" fmla="*/ 2476 h 2674"/>
                <a:gd name="connsiteX493" fmla="*/ 1609 w 2665"/>
                <a:gd name="connsiteY493" fmla="*/ 2474 h 2674"/>
                <a:gd name="connsiteX494" fmla="*/ 1585 w 2665"/>
                <a:gd name="connsiteY494" fmla="*/ 2472 h 2674"/>
                <a:gd name="connsiteX495" fmla="*/ 1559 w 2665"/>
                <a:gd name="connsiteY495" fmla="*/ 2470 h 2674"/>
                <a:gd name="connsiteX496" fmla="*/ 1535 w 2665"/>
                <a:gd name="connsiteY496" fmla="*/ 2470 h 2674"/>
                <a:gd name="connsiteX497" fmla="*/ 1511 w 2665"/>
                <a:gd name="connsiteY497" fmla="*/ 2470 h 2674"/>
                <a:gd name="connsiteX498" fmla="*/ 1485 w 2665"/>
                <a:gd name="connsiteY498" fmla="*/ 2470 h 2674"/>
                <a:gd name="connsiteX499" fmla="*/ 1461 w 2665"/>
                <a:gd name="connsiteY499" fmla="*/ 2470 h 2674"/>
                <a:gd name="connsiteX500" fmla="*/ 1437 w 2665"/>
                <a:gd name="connsiteY500" fmla="*/ 2470 h 2674"/>
                <a:gd name="connsiteX501" fmla="*/ 2626 w 2665"/>
                <a:gd name="connsiteY501" fmla="*/ 2012 h 2674"/>
                <a:gd name="connsiteX502" fmla="*/ 2665 w 2665"/>
                <a:gd name="connsiteY502" fmla="*/ 1905 h 2674"/>
                <a:gd name="connsiteX503" fmla="*/ 2665 w 2665"/>
                <a:gd name="connsiteY503" fmla="*/ 1834 h 2674"/>
                <a:gd name="connsiteX504" fmla="*/ 2656 w 2665"/>
                <a:gd name="connsiteY504" fmla="*/ 1788 h 2674"/>
                <a:gd name="connsiteX505" fmla="*/ 2637 w 2665"/>
                <a:gd name="connsiteY505" fmla="*/ 1762 h 2674"/>
                <a:gd name="connsiteX506" fmla="*/ 2617 w 2665"/>
                <a:gd name="connsiteY506" fmla="*/ 1751 h 2674"/>
                <a:gd name="connsiteX507" fmla="*/ 2594 w 2665"/>
                <a:gd name="connsiteY507" fmla="*/ 1751 h 2674"/>
                <a:gd name="connsiteX508" fmla="*/ 2574 w 2665"/>
                <a:gd name="connsiteY508" fmla="*/ 1757 h 2674"/>
                <a:gd name="connsiteX509" fmla="*/ 2559 w 2665"/>
                <a:gd name="connsiteY509" fmla="*/ 1762 h 2674"/>
                <a:gd name="connsiteX510" fmla="*/ 2554 w 2665"/>
                <a:gd name="connsiteY510" fmla="*/ 1766 h 2674"/>
                <a:gd name="connsiteX511" fmla="*/ 2552 w 2665"/>
                <a:gd name="connsiteY511" fmla="*/ 1788 h 2674"/>
                <a:gd name="connsiteX512" fmla="*/ 2543 w 2665"/>
                <a:gd name="connsiteY512" fmla="*/ 1816 h 2674"/>
                <a:gd name="connsiteX513" fmla="*/ 2528 w 2665"/>
                <a:gd name="connsiteY513" fmla="*/ 1846 h 2674"/>
                <a:gd name="connsiteX514" fmla="*/ 2509 w 2665"/>
                <a:gd name="connsiteY514" fmla="*/ 1873 h 2674"/>
                <a:gd name="connsiteX515" fmla="*/ 2491 w 2665"/>
                <a:gd name="connsiteY515" fmla="*/ 1901 h 2674"/>
                <a:gd name="connsiteX516" fmla="*/ 2476 w 2665"/>
                <a:gd name="connsiteY516" fmla="*/ 1922 h 2674"/>
                <a:gd name="connsiteX517" fmla="*/ 2463 w 2665"/>
                <a:gd name="connsiteY517" fmla="*/ 1936 h 2674"/>
                <a:gd name="connsiteX518" fmla="*/ 2459 w 2665"/>
                <a:gd name="connsiteY518" fmla="*/ 1942 h 2674"/>
                <a:gd name="connsiteX519" fmla="*/ 1791 w 2665"/>
                <a:gd name="connsiteY519" fmla="*/ 2209 h 2674"/>
                <a:gd name="connsiteX520" fmla="*/ 1783 w 2665"/>
                <a:gd name="connsiteY520" fmla="*/ 2209 h 2674"/>
                <a:gd name="connsiteX521" fmla="*/ 1776 w 2665"/>
                <a:gd name="connsiteY521" fmla="*/ 2207 h 2674"/>
                <a:gd name="connsiteX522" fmla="*/ 1768 w 2665"/>
                <a:gd name="connsiteY522" fmla="*/ 2207 h 2674"/>
                <a:gd name="connsiteX523" fmla="*/ 1761 w 2665"/>
                <a:gd name="connsiteY523" fmla="*/ 2205 h 2674"/>
                <a:gd name="connsiteX524" fmla="*/ 1754 w 2665"/>
                <a:gd name="connsiteY524" fmla="*/ 2205 h 2674"/>
                <a:gd name="connsiteX525" fmla="*/ 1746 w 2665"/>
                <a:gd name="connsiteY525" fmla="*/ 2205 h 2674"/>
                <a:gd name="connsiteX526" fmla="*/ 1739 w 2665"/>
                <a:gd name="connsiteY526" fmla="*/ 2203 h 2674"/>
                <a:gd name="connsiteX527" fmla="*/ 1731 w 2665"/>
                <a:gd name="connsiteY527" fmla="*/ 2203 h 2674"/>
                <a:gd name="connsiteX528" fmla="*/ 1502 w 2665"/>
                <a:gd name="connsiteY528" fmla="*/ 1571 h 2674"/>
                <a:gd name="connsiteX529" fmla="*/ 944 w 2665"/>
                <a:gd name="connsiteY529" fmla="*/ 1531 h 2674"/>
                <a:gd name="connsiteX530" fmla="*/ 946 w 2665"/>
                <a:gd name="connsiteY530" fmla="*/ 1531 h 2674"/>
                <a:gd name="connsiteX531" fmla="*/ 948 w 2665"/>
                <a:gd name="connsiteY531" fmla="*/ 1529 h 2674"/>
                <a:gd name="connsiteX532" fmla="*/ 948 w 2665"/>
                <a:gd name="connsiteY532" fmla="*/ 1529 h 2674"/>
                <a:gd name="connsiteX533" fmla="*/ 948 w 2665"/>
                <a:gd name="connsiteY533" fmla="*/ 1529 h 2674"/>
                <a:gd name="connsiteX534" fmla="*/ 828 w 2665"/>
                <a:gd name="connsiteY534" fmla="*/ 1479 h 2674"/>
                <a:gd name="connsiteX535" fmla="*/ 868 w 2665"/>
                <a:gd name="connsiteY535" fmla="*/ 1318 h 2674"/>
                <a:gd name="connsiteX536" fmla="*/ 1398 w 2665"/>
                <a:gd name="connsiteY536" fmla="*/ 1388 h 2674"/>
                <a:gd name="connsiteX537" fmla="*/ 1511 w 2665"/>
                <a:gd name="connsiteY537" fmla="*/ 1368 h 2674"/>
                <a:gd name="connsiteX538" fmla="*/ 1756 w 2665"/>
                <a:gd name="connsiteY538" fmla="*/ 1249 h 2674"/>
                <a:gd name="connsiteX539" fmla="*/ 2221 w 2665"/>
                <a:gd name="connsiteY539" fmla="*/ 1250 h 2674"/>
                <a:gd name="connsiteX540" fmla="*/ 1688 w 2665"/>
                <a:gd name="connsiteY540" fmla="*/ 1227 h 2674"/>
                <a:gd name="connsiteX541" fmla="*/ 1738 w 2665"/>
                <a:gd name="connsiteY541" fmla="*/ 1221 h 2674"/>
                <a:gd name="connsiteX542" fmla="*/ 1672 w 2665"/>
                <a:gd name="connsiteY542" fmla="*/ 1216 h 2674"/>
                <a:gd name="connsiteX543" fmla="*/ 1729 w 2665"/>
                <a:gd name="connsiteY543" fmla="*/ 1197 h 2674"/>
                <a:gd name="connsiteX544" fmla="*/ 1618 w 2665"/>
                <a:gd name="connsiteY544" fmla="*/ 1195 h 2674"/>
                <a:gd name="connsiteX545" fmla="*/ 1729 w 2665"/>
                <a:gd name="connsiteY545" fmla="*/ 1211 h 2674"/>
                <a:gd name="connsiteX0" fmla="*/ 2054 w 2665"/>
                <a:gd name="connsiteY0" fmla="*/ 1240 h 2674"/>
                <a:gd name="connsiteX1" fmla="*/ 1863 w 2665"/>
                <a:gd name="connsiteY1" fmla="*/ 1240 h 2674"/>
                <a:gd name="connsiteX2" fmla="*/ 1737 w 2665"/>
                <a:gd name="connsiteY2" fmla="*/ 1246 h 2674"/>
                <a:gd name="connsiteX3" fmla="*/ 1753 w 2665"/>
                <a:gd name="connsiteY3" fmla="*/ 1246 h 2674"/>
                <a:gd name="connsiteX4" fmla="*/ 1631 w 2665"/>
                <a:gd name="connsiteY4" fmla="*/ 1266 h 2674"/>
                <a:gd name="connsiteX5" fmla="*/ 1624 w 2665"/>
                <a:gd name="connsiteY5" fmla="*/ 1260 h 2674"/>
                <a:gd name="connsiteX6" fmla="*/ 1617 w 2665"/>
                <a:gd name="connsiteY6" fmla="*/ 1255 h 2674"/>
                <a:gd name="connsiteX7" fmla="*/ 1605 w 2665"/>
                <a:gd name="connsiteY7" fmla="*/ 1253 h 2674"/>
                <a:gd name="connsiteX8" fmla="*/ 1594 w 2665"/>
                <a:gd name="connsiteY8" fmla="*/ 1251 h 2674"/>
                <a:gd name="connsiteX9" fmla="*/ 1591 w 2665"/>
                <a:gd name="connsiteY9" fmla="*/ 1251 h 2674"/>
                <a:gd name="connsiteX10" fmla="*/ 1587 w 2665"/>
                <a:gd name="connsiteY10" fmla="*/ 1251 h 2674"/>
                <a:gd name="connsiteX11" fmla="*/ 1583 w 2665"/>
                <a:gd name="connsiteY11" fmla="*/ 1251 h 2674"/>
                <a:gd name="connsiteX12" fmla="*/ 1580 w 2665"/>
                <a:gd name="connsiteY12" fmla="*/ 1253 h 2674"/>
                <a:gd name="connsiteX13" fmla="*/ 1528 w 2665"/>
                <a:gd name="connsiteY13" fmla="*/ 1238 h 2674"/>
                <a:gd name="connsiteX14" fmla="*/ 1524 w 2665"/>
                <a:gd name="connsiteY14" fmla="*/ 1217 h 2674"/>
                <a:gd name="connsiteX15" fmla="*/ 1515 w 2665"/>
                <a:gd name="connsiteY15" fmla="*/ 1199 h 2674"/>
                <a:gd name="connsiteX16" fmla="*/ 1500 w 2665"/>
                <a:gd name="connsiteY16" fmla="*/ 1188 h 2674"/>
                <a:gd name="connsiteX17" fmla="*/ 1483 w 2665"/>
                <a:gd name="connsiteY17" fmla="*/ 1184 h 2674"/>
                <a:gd name="connsiteX18" fmla="*/ 1468 w 2665"/>
                <a:gd name="connsiteY18" fmla="*/ 1188 h 2674"/>
                <a:gd name="connsiteX19" fmla="*/ 1455 w 2665"/>
                <a:gd name="connsiteY19" fmla="*/ 1195 h 2674"/>
                <a:gd name="connsiteX20" fmla="*/ 1446 w 2665"/>
                <a:gd name="connsiteY20" fmla="*/ 1208 h 2674"/>
                <a:gd name="connsiteX21" fmla="*/ 1441 w 2665"/>
                <a:gd name="connsiteY21" fmla="*/ 1223 h 2674"/>
                <a:gd name="connsiteX22" fmla="*/ 1431 w 2665"/>
                <a:gd name="connsiteY22" fmla="*/ 1225 h 2674"/>
                <a:gd name="connsiteX23" fmla="*/ 1407 w 2665"/>
                <a:gd name="connsiteY23" fmla="*/ 1227 h 2674"/>
                <a:gd name="connsiteX24" fmla="*/ 1389 w 2665"/>
                <a:gd name="connsiteY24" fmla="*/ 1229 h 2674"/>
                <a:gd name="connsiteX25" fmla="*/ 1376 w 2665"/>
                <a:gd name="connsiteY25" fmla="*/ 1232 h 2674"/>
                <a:gd name="connsiteX26" fmla="*/ 1367 w 2665"/>
                <a:gd name="connsiteY26" fmla="*/ 1236 h 2674"/>
                <a:gd name="connsiteX27" fmla="*/ 1359 w 2665"/>
                <a:gd name="connsiteY27" fmla="*/ 1238 h 2674"/>
                <a:gd name="connsiteX28" fmla="*/ 1355 w 2665"/>
                <a:gd name="connsiteY28" fmla="*/ 1242 h 2674"/>
                <a:gd name="connsiteX29" fmla="*/ 1354 w 2665"/>
                <a:gd name="connsiteY29" fmla="*/ 1245 h 2674"/>
                <a:gd name="connsiteX30" fmla="*/ 1352 w 2665"/>
                <a:gd name="connsiteY30" fmla="*/ 1247 h 2674"/>
                <a:gd name="connsiteX31" fmla="*/ 1348 w 2665"/>
                <a:gd name="connsiteY31" fmla="*/ 1253 h 2674"/>
                <a:gd name="connsiteX32" fmla="*/ 1346 w 2665"/>
                <a:gd name="connsiteY32" fmla="*/ 1264 h 2674"/>
                <a:gd name="connsiteX33" fmla="*/ 1342 w 2665"/>
                <a:gd name="connsiteY33" fmla="*/ 1275 h 2674"/>
                <a:gd name="connsiteX34" fmla="*/ 1339 w 2665"/>
                <a:gd name="connsiteY34" fmla="*/ 1286 h 2674"/>
                <a:gd name="connsiteX35" fmla="*/ 1330 w 2665"/>
                <a:gd name="connsiteY35" fmla="*/ 1282 h 2674"/>
                <a:gd name="connsiteX36" fmla="*/ 1311 w 2665"/>
                <a:gd name="connsiteY36" fmla="*/ 1279 h 2674"/>
                <a:gd name="connsiteX37" fmla="*/ 1285 w 2665"/>
                <a:gd name="connsiteY37" fmla="*/ 1271 h 2674"/>
                <a:gd name="connsiteX38" fmla="*/ 1254 w 2665"/>
                <a:gd name="connsiteY38" fmla="*/ 1262 h 2674"/>
                <a:gd name="connsiteX39" fmla="*/ 1218 w 2665"/>
                <a:gd name="connsiteY39" fmla="*/ 1253 h 2674"/>
                <a:gd name="connsiteX40" fmla="*/ 1176 w 2665"/>
                <a:gd name="connsiteY40" fmla="*/ 1240 h 2674"/>
                <a:gd name="connsiteX41" fmla="*/ 1131 w 2665"/>
                <a:gd name="connsiteY41" fmla="*/ 1227 h 2674"/>
                <a:gd name="connsiteX42" fmla="*/ 1085 w 2665"/>
                <a:gd name="connsiteY42" fmla="*/ 1214 h 2674"/>
                <a:gd name="connsiteX43" fmla="*/ 1035 w 2665"/>
                <a:gd name="connsiteY43" fmla="*/ 1201 h 2674"/>
                <a:gd name="connsiteX44" fmla="*/ 985 w 2665"/>
                <a:gd name="connsiteY44" fmla="*/ 1186 h 2674"/>
                <a:gd name="connsiteX45" fmla="*/ 933 w 2665"/>
                <a:gd name="connsiteY45" fmla="*/ 1171 h 2674"/>
                <a:gd name="connsiteX46" fmla="*/ 883 w 2665"/>
                <a:gd name="connsiteY46" fmla="*/ 1158 h 2674"/>
                <a:gd name="connsiteX47" fmla="*/ 835 w 2665"/>
                <a:gd name="connsiteY47" fmla="*/ 1143 h 2674"/>
                <a:gd name="connsiteX48" fmla="*/ 789 w 2665"/>
                <a:gd name="connsiteY48" fmla="*/ 1130 h 2674"/>
                <a:gd name="connsiteX49" fmla="*/ 746 w 2665"/>
                <a:gd name="connsiteY49" fmla="*/ 1117 h 2674"/>
                <a:gd name="connsiteX50" fmla="*/ 707 w 2665"/>
                <a:gd name="connsiteY50" fmla="*/ 1106 h 2674"/>
                <a:gd name="connsiteX51" fmla="*/ 754 w 2665"/>
                <a:gd name="connsiteY51" fmla="*/ 1104 h 2674"/>
                <a:gd name="connsiteX52" fmla="*/ 704 w 2665"/>
                <a:gd name="connsiteY52" fmla="*/ 1067 h 2674"/>
                <a:gd name="connsiteX53" fmla="*/ 744 w 2665"/>
                <a:gd name="connsiteY53" fmla="*/ 927 h 2674"/>
                <a:gd name="connsiteX54" fmla="*/ 761 w 2665"/>
                <a:gd name="connsiteY54" fmla="*/ 925 h 2674"/>
                <a:gd name="connsiteX55" fmla="*/ 776 w 2665"/>
                <a:gd name="connsiteY55" fmla="*/ 919 h 2674"/>
                <a:gd name="connsiteX56" fmla="*/ 791 w 2665"/>
                <a:gd name="connsiteY56" fmla="*/ 914 h 2674"/>
                <a:gd name="connsiteX57" fmla="*/ 804 w 2665"/>
                <a:gd name="connsiteY57" fmla="*/ 903 h 2674"/>
                <a:gd name="connsiteX58" fmla="*/ 815 w 2665"/>
                <a:gd name="connsiteY58" fmla="*/ 891 h 2674"/>
                <a:gd name="connsiteX59" fmla="*/ 826 w 2665"/>
                <a:gd name="connsiteY59" fmla="*/ 878 h 2674"/>
                <a:gd name="connsiteX60" fmla="*/ 837 w 2665"/>
                <a:gd name="connsiteY60" fmla="*/ 864 h 2674"/>
                <a:gd name="connsiteX61" fmla="*/ 846 w 2665"/>
                <a:gd name="connsiteY61" fmla="*/ 847 h 2674"/>
                <a:gd name="connsiteX62" fmla="*/ 852 w 2665"/>
                <a:gd name="connsiteY62" fmla="*/ 847 h 2674"/>
                <a:gd name="connsiteX63" fmla="*/ 857 w 2665"/>
                <a:gd name="connsiteY63" fmla="*/ 845 h 2674"/>
                <a:gd name="connsiteX64" fmla="*/ 863 w 2665"/>
                <a:gd name="connsiteY64" fmla="*/ 845 h 2674"/>
                <a:gd name="connsiteX65" fmla="*/ 868 w 2665"/>
                <a:gd name="connsiteY65" fmla="*/ 843 h 2674"/>
                <a:gd name="connsiteX66" fmla="*/ 870 w 2665"/>
                <a:gd name="connsiteY66" fmla="*/ 845 h 2674"/>
                <a:gd name="connsiteX67" fmla="*/ 872 w 2665"/>
                <a:gd name="connsiteY67" fmla="*/ 845 h 2674"/>
                <a:gd name="connsiteX68" fmla="*/ 874 w 2665"/>
                <a:gd name="connsiteY68" fmla="*/ 847 h 2674"/>
                <a:gd name="connsiteX69" fmla="*/ 876 w 2665"/>
                <a:gd name="connsiteY69" fmla="*/ 849 h 2674"/>
                <a:gd name="connsiteX70" fmla="*/ 917 w 2665"/>
                <a:gd name="connsiteY70" fmla="*/ 856 h 2674"/>
                <a:gd name="connsiteX71" fmla="*/ 955 w 2665"/>
                <a:gd name="connsiteY71" fmla="*/ 851 h 2674"/>
                <a:gd name="connsiteX72" fmla="*/ 991 w 2665"/>
                <a:gd name="connsiteY72" fmla="*/ 832 h 2674"/>
                <a:gd name="connsiteX73" fmla="*/ 1020 w 2665"/>
                <a:gd name="connsiteY73" fmla="*/ 804 h 2674"/>
                <a:gd name="connsiteX74" fmla="*/ 1046 w 2665"/>
                <a:gd name="connsiteY74" fmla="*/ 771 h 2674"/>
                <a:gd name="connsiteX75" fmla="*/ 1068 w 2665"/>
                <a:gd name="connsiteY75" fmla="*/ 732 h 2674"/>
                <a:gd name="connsiteX76" fmla="*/ 1085 w 2665"/>
                <a:gd name="connsiteY76" fmla="*/ 691 h 2674"/>
                <a:gd name="connsiteX77" fmla="*/ 1098 w 2665"/>
                <a:gd name="connsiteY77" fmla="*/ 651 h 2674"/>
                <a:gd name="connsiteX78" fmla="*/ 1104 w 2665"/>
                <a:gd name="connsiteY78" fmla="*/ 597 h 2674"/>
                <a:gd name="connsiteX79" fmla="*/ 1092 w 2665"/>
                <a:gd name="connsiteY79" fmla="*/ 545 h 2674"/>
                <a:gd name="connsiteX80" fmla="*/ 1072 w 2665"/>
                <a:gd name="connsiteY80" fmla="*/ 497 h 2674"/>
                <a:gd name="connsiteX81" fmla="*/ 1042 w 2665"/>
                <a:gd name="connsiteY81" fmla="*/ 449 h 2674"/>
                <a:gd name="connsiteX82" fmla="*/ 1009 w 2665"/>
                <a:gd name="connsiteY82" fmla="*/ 404 h 2674"/>
                <a:gd name="connsiteX83" fmla="*/ 974 w 2665"/>
                <a:gd name="connsiteY83" fmla="*/ 360 h 2674"/>
                <a:gd name="connsiteX84" fmla="*/ 942 w 2665"/>
                <a:gd name="connsiteY84" fmla="*/ 317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3 h 2674"/>
                <a:gd name="connsiteX90" fmla="*/ 922 w 2665"/>
                <a:gd name="connsiteY90" fmla="*/ 274 h 2674"/>
                <a:gd name="connsiteX91" fmla="*/ 928 w 2665"/>
                <a:gd name="connsiteY91" fmla="*/ 276 h 2674"/>
                <a:gd name="connsiteX92" fmla="*/ 931 w 2665"/>
                <a:gd name="connsiteY92" fmla="*/ 280 h 2674"/>
                <a:gd name="connsiteX93" fmla="*/ 935 w 2665"/>
                <a:gd name="connsiteY93" fmla="*/ 284 h 2674"/>
                <a:gd name="connsiteX94" fmla="*/ 941 w 2665"/>
                <a:gd name="connsiteY94" fmla="*/ 289 h 2674"/>
                <a:gd name="connsiteX95" fmla="*/ 952 w 2665"/>
                <a:gd name="connsiteY95" fmla="*/ 295 h 2674"/>
                <a:gd name="connsiteX96" fmla="*/ 965 w 2665"/>
                <a:gd name="connsiteY96" fmla="*/ 300 h 2674"/>
                <a:gd name="connsiteX97" fmla="*/ 978 w 2665"/>
                <a:gd name="connsiteY97" fmla="*/ 306 h 2674"/>
                <a:gd name="connsiteX98" fmla="*/ 992 w 2665"/>
                <a:gd name="connsiteY98" fmla="*/ 319 h 2674"/>
                <a:gd name="connsiteX99" fmla="*/ 1011 w 2665"/>
                <a:gd name="connsiteY99" fmla="*/ 330 h 2674"/>
                <a:gd name="connsiteX100" fmla="*/ 1024 w 2665"/>
                <a:gd name="connsiteY100" fmla="*/ 334 h 2674"/>
                <a:gd name="connsiteX101" fmla="*/ 1029 w 2665"/>
                <a:gd name="connsiteY101" fmla="*/ 332 h 2674"/>
                <a:gd name="connsiteX102" fmla="*/ 1024 w 2665"/>
                <a:gd name="connsiteY102" fmla="*/ 280 h 2674"/>
                <a:gd name="connsiteX103" fmla="*/ 1015 w 2665"/>
                <a:gd name="connsiteY103" fmla="*/ 230 h 2674"/>
                <a:gd name="connsiteX104" fmla="*/ 998 w 2665"/>
                <a:gd name="connsiteY104" fmla="*/ 184 h 2674"/>
                <a:gd name="connsiteX105" fmla="*/ 978 w 2665"/>
                <a:gd name="connsiteY105" fmla="*/ 139 h 2674"/>
                <a:gd name="connsiteX106" fmla="*/ 950 w 2665"/>
                <a:gd name="connsiteY106" fmla="*/ 100 h 2674"/>
                <a:gd name="connsiteX107" fmla="*/ 917 w 2665"/>
                <a:gd name="connsiteY107" fmla="*/ 65 h 2674"/>
                <a:gd name="connsiteX108" fmla="*/ 874 w 2665"/>
                <a:gd name="connsiteY108" fmla="*/ 37 h 2674"/>
                <a:gd name="connsiteX109" fmla="*/ 822 w 2665"/>
                <a:gd name="connsiteY109" fmla="*/ 17 h 2674"/>
                <a:gd name="connsiteX110" fmla="*/ 800 w 2665"/>
                <a:gd name="connsiteY110" fmla="*/ 11 h 2674"/>
                <a:gd name="connsiteX111" fmla="*/ 778 w 2665"/>
                <a:gd name="connsiteY111" fmla="*/ 6 h 2674"/>
                <a:gd name="connsiteX112" fmla="*/ 752 w 2665"/>
                <a:gd name="connsiteY112" fmla="*/ 4 h 2674"/>
                <a:gd name="connsiteX113" fmla="*/ 728 w 2665"/>
                <a:gd name="connsiteY113" fmla="*/ 2 h 2674"/>
                <a:gd name="connsiteX114" fmla="*/ 702 w 2665"/>
                <a:gd name="connsiteY114" fmla="*/ 0 h 2674"/>
                <a:gd name="connsiteX115" fmla="*/ 676 w 2665"/>
                <a:gd name="connsiteY115" fmla="*/ 2 h 2674"/>
                <a:gd name="connsiteX116" fmla="*/ 650 w 2665"/>
                <a:gd name="connsiteY116" fmla="*/ 4 h 2674"/>
                <a:gd name="connsiteX117" fmla="*/ 624 w 2665"/>
                <a:gd name="connsiteY117" fmla="*/ 9 h 2674"/>
                <a:gd name="connsiteX118" fmla="*/ 598 w 2665"/>
                <a:gd name="connsiteY118" fmla="*/ 15 h 2674"/>
                <a:gd name="connsiteX119" fmla="*/ 574 w 2665"/>
                <a:gd name="connsiteY119" fmla="*/ 22 h 2674"/>
                <a:gd name="connsiteX120" fmla="*/ 550 w 2665"/>
                <a:gd name="connsiteY120" fmla="*/ 32 h 2674"/>
                <a:gd name="connsiteX121" fmla="*/ 528 w 2665"/>
                <a:gd name="connsiteY121" fmla="*/ 43 h 2674"/>
                <a:gd name="connsiteX122" fmla="*/ 507 w 2665"/>
                <a:gd name="connsiteY122" fmla="*/ 56 h 2674"/>
                <a:gd name="connsiteX123" fmla="*/ 489 w 2665"/>
                <a:gd name="connsiteY123" fmla="*/ 69 h 2674"/>
                <a:gd name="connsiteX124" fmla="*/ 472 w 2665"/>
                <a:gd name="connsiteY124" fmla="*/ 85 h 2674"/>
                <a:gd name="connsiteX125" fmla="*/ 457 w 2665"/>
                <a:gd name="connsiteY125" fmla="*/ 104 h 2674"/>
                <a:gd name="connsiteX126" fmla="*/ 450 w 2665"/>
                <a:gd name="connsiteY126" fmla="*/ 100 h 2674"/>
                <a:gd name="connsiteX127" fmla="*/ 444 w 2665"/>
                <a:gd name="connsiteY127" fmla="*/ 98 h 2674"/>
                <a:gd name="connsiteX128" fmla="*/ 437 w 2665"/>
                <a:gd name="connsiteY128" fmla="*/ 97 h 2674"/>
                <a:gd name="connsiteX129" fmla="*/ 431 w 2665"/>
                <a:gd name="connsiteY129" fmla="*/ 98 h 2674"/>
                <a:gd name="connsiteX130" fmla="*/ 365 w 2665"/>
                <a:gd name="connsiteY130" fmla="*/ 148 h 2674"/>
                <a:gd name="connsiteX131" fmla="*/ 316 w 2665"/>
                <a:gd name="connsiteY131" fmla="*/ 211 h 2674"/>
                <a:gd name="connsiteX132" fmla="*/ 281 w 2665"/>
                <a:gd name="connsiteY132" fmla="*/ 284 h 2674"/>
                <a:gd name="connsiteX133" fmla="*/ 261 w 2665"/>
                <a:gd name="connsiteY133" fmla="*/ 361 h 2674"/>
                <a:gd name="connsiteX134" fmla="*/ 252 w 2665"/>
                <a:gd name="connsiteY134" fmla="*/ 445 h 2674"/>
                <a:gd name="connsiteX135" fmla="*/ 253 w 2665"/>
                <a:gd name="connsiteY135" fmla="*/ 528 h 2674"/>
                <a:gd name="connsiteX136" fmla="*/ 265 w 2665"/>
                <a:gd name="connsiteY136" fmla="*/ 610 h 2674"/>
                <a:gd name="connsiteX137" fmla="*/ 283 w 2665"/>
                <a:gd name="connsiteY137" fmla="*/ 686 h 2674"/>
                <a:gd name="connsiteX138" fmla="*/ 291 w 2665"/>
                <a:gd name="connsiteY138" fmla="*/ 708 h 2674"/>
                <a:gd name="connsiteX139" fmla="*/ 300 w 2665"/>
                <a:gd name="connsiteY139" fmla="*/ 730 h 2674"/>
                <a:gd name="connsiteX140" fmla="*/ 309 w 2665"/>
                <a:gd name="connsiteY140" fmla="*/ 751 h 2674"/>
                <a:gd name="connsiteX141" fmla="*/ 322 w 2665"/>
                <a:gd name="connsiteY141" fmla="*/ 771 h 2674"/>
                <a:gd name="connsiteX142" fmla="*/ 337 w 2665"/>
                <a:gd name="connsiteY142" fmla="*/ 789 h 2674"/>
                <a:gd name="connsiteX143" fmla="*/ 353 w 2665"/>
                <a:gd name="connsiteY143" fmla="*/ 804 h 2674"/>
                <a:gd name="connsiteX144" fmla="*/ 372 w 2665"/>
                <a:gd name="connsiteY144" fmla="*/ 819 h 2674"/>
                <a:gd name="connsiteX145" fmla="*/ 392 w 2665"/>
                <a:gd name="connsiteY145" fmla="*/ 830 h 2674"/>
                <a:gd name="connsiteX146" fmla="*/ 415 w 2665"/>
                <a:gd name="connsiteY146" fmla="*/ 840 h 2674"/>
                <a:gd name="connsiteX147" fmla="*/ 441 w 2665"/>
                <a:gd name="connsiteY147" fmla="*/ 845 h 2674"/>
                <a:gd name="connsiteX148" fmla="*/ 466 w 2665"/>
                <a:gd name="connsiteY148" fmla="*/ 849 h 2674"/>
                <a:gd name="connsiteX149" fmla="*/ 492 w 2665"/>
                <a:gd name="connsiteY149" fmla="*/ 851 h 2674"/>
                <a:gd name="connsiteX150" fmla="*/ 518 w 2665"/>
                <a:gd name="connsiteY150" fmla="*/ 849 h 2674"/>
                <a:gd name="connsiteX151" fmla="*/ 544 w 2665"/>
                <a:gd name="connsiteY151" fmla="*/ 845 h 2674"/>
                <a:gd name="connsiteX152" fmla="*/ 570 w 2665"/>
                <a:gd name="connsiteY152" fmla="*/ 838 h 2674"/>
                <a:gd name="connsiteX153" fmla="*/ 592 w 2665"/>
                <a:gd name="connsiteY153" fmla="*/ 827 h 2674"/>
                <a:gd name="connsiteX154" fmla="*/ 596 w 2665"/>
                <a:gd name="connsiteY154" fmla="*/ 828 h 2674"/>
                <a:gd name="connsiteX155" fmla="*/ 598 w 2665"/>
                <a:gd name="connsiteY155" fmla="*/ 828 h 2674"/>
                <a:gd name="connsiteX156" fmla="*/ 602 w 2665"/>
                <a:gd name="connsiteY156" fmla="*/ 828 h 2674"/>
                <a:gd name="connsiteX157" fmla="*/ 605 w 2665"/>
                <a:gd name="connsiteY157" fmla="*/ 830 h 2674"/>
                <a:gd name="connsiteX158" fmla="*/ 600 w 2665"/>
                <a:gd name="connsiteY158" fmla="*/ 888 h 2674"/>
                <a:gd name="connsiteX159" fmla="*/ 596 w 2665"/>
                <a:gd name="connsiteY159" fmla="*/ 947 h 2674"/>
                <a:gd name="connsiteX160" fmla="*/ 592 w 2665"/>
                <a:gd name="connsiteY160" fmla="*/ 1010 h 2674"/>
                <a:gd name="connsiteX161" fmla="*/ 589 w 2665"/>
                <a:gd name="connsiteY161" fmla="*/ 1077 h 2674"/>
                <a:gd name="connsiteX162" fmla="*/ 589 w 2665"/>
                <a:gd name="connsiteY162" fmla="*/ 1079 h 2674"/>
                <a:gd name="connsiteX163" fmla="*/ 589 w 2665"/>
                <a:gd name="connsiteY163" fmla="*/ 1079 h 2674"/>
                <a:gd name="connsiteX164" fmla="*/ 589 w 2665"/>
                <a:gd name="connsiteY164" fmla="*/ 1080 h 2674"/>
                <a:gd name="connsiteX165" fmla="*/ 591 w 2665"/>
                <a:gd name="connsiteY165" fmla="*/ 1082 h 2674"/>
                <a:gd name="connsiteX166" fmla="*/ 578 w 2665"/>
                <a:gd name="connsiteY166" fmla="*/ 1088 h 2674"/>
                <a:gd name="connsiteX167" fmla="*/ 559 w 2665"/>
                <a:gd name="connsiteY167" fmla="*/ 1097 h 2674"/>
                <a:gd name="connsiteX168" fmla="*/ 537 w 2665"/>
                <a:gd name="connsiteY168" fmla="*/ 1108 h 2674"/>
                <a:gd name="connsiteX169" fmla="*/ 513 w 2665"/>
                <a:gd name="connsiteY169" fmla="*/ 1123 h 2674"/>
                <a:gd name="connsiteX170" fmla="*/ 491 w 2665"/>
                <a:gd name="connsiteY170" fmla="*/ 1140 h 2674"/>
                <a:gd name="connsiteX171" fmla="*/ 472 w 2665"/>
                <a:gd name="connsiteY171" fmla="*/ 1156 h 2674"/>
                <a:gd name="connsiteX172" fmla="*/ 461 w 2665"/>
                <a:gd name="connsiteY172" fmla="*/ 1177 h 2674"/>
                <a:gd name="connsiteX173" fmla="*/ 455 w 2665"/>
                <a:gd name="connsiteY173" fmla="*/ 1199 h 2674"/>
                <a:gd name="connsiteX174" fmla="*/ 457 w 2665"/>
                <a:gd name="connsiteY174" fmla="*/ 1208 h 2674"/>
                <a:gd name="connsiteX175" fmla="*/ 461 w 2665"/>
                <a:gd name="connsiteY175" fmla="*/ 1217 h 2674"/>
                <a:gd name="connsiteX176" fmla="*/ 468 w 2665"/>
                <a:gd name="connsiteY176" fmla="*/ 1229 h 2674"/>
                <a:gd name="connsiteX177" fmla="*/ 478 w 2665"/>
                <a:gd name="connsiteY177" fmla="*/ 1238 h 2674"/>
                <a:gd name="connsiteX178" fmla="*/ 494 w 2665"/>
                <a:gd name="connsiteY178" fmla="*/ 1368 h 2674"/>
                <a:gd name="connsiteX179" fmla="*/ 522 w 2665"/>
                <a:gd name="connsiteY179" fmla="*/ 1479 h 2674"/>
                <a:gd name="connsiteX180" fmla="*/ 555 w 2665"/>
                <a:gd name="connsiteY180" fmla="*/ 1571 h 2674"/>
                <a:gd name="connsiteX181" fmla="*/ 594 w 2665"/>
                <a:gd name="connsiteY181" fmla="*/ 1647 h 2674"/>
                <a:gd name="connsiteX182" fmla="*/ 637 w 2665"/>
                <a:gd name="connsiteY182" fmla="*/ 1708 h 2674"/>
                <a:gd name="connsiteX183" fmla="*/ 679 w 2665"/>
                <a:gd name="connsiteY183" fmla="*/ 1755 h 2674"/>
                <a:gd name="connsiteX184" fmla="*/ 720 w 2665"/>
                <a:gd name="connsiteY184" fmla="*/ 1790 h 2674"/>
                <a:gd name="connsiteX185" fmla="*/ 755 w 2665"/>
                <a:gd name="connsiteY185" fmla="*/ 1814 h 2674"/>
                <a:gd name="connsiteX186" fmla="*/ 765 w 2665"/>
                <a:gd name="connsiteY186" fmla="*/ 1822 h 2674"/>
                <a:gd name="connsiteX187" fmla="*/ 776 w 2665"/>
                <a:gd name="connsiteY187" fmla="*/ 1827 h 2674"/>
                <a:gd name="connsiteX188" fmla="*/ 791 w 2665"/>
                <a:gd name="connsiteY188" fmla="*/ 1834 h 2674"/>
                <a:gd name="connsiteX189" fmla="*/ 805 w 2665"/>
                <a:gd name="connsiteY189" fmla="*/ 1842 h 2674"/>
                <a:gd name="connsiteX190" fmla="*/ 824 w 2665"/>
                <a:gd name="connsiteY190" fmla="*/ 1847 h 2674"/>
                <a:gd name="connsiteX191" fmla="*/ 844 w 2665"/>
                <a:gd name="connsiteY191" fmla="*/ 1853 h 2674"/>
                <a:gd name="connsiteX192" fmla="*/ 868 w 2665"/>
                <a:gd name="connsiteY192" fmla="*/ 1859 h 2674"/>
                <a:gd name="connsiteX193" fmla="*/ 892 w 2665"/>
                <a:gd name="connsiteY193" fmla="*/ 1862 h 2674"/>
                <a:gd name="connsiteX194" fmla="*/ 920 w 2665"/>
                <a:gd name="connsiteY194" fmla="*/ 1866 h 2674"/>
                <a:gd name="connsiteX195" fmla="*/ 952 w 2665"/>
                <a:gd name="connsiteY195" fmla="*/ 1866 h 2674"/>
                <a:gd name="connsiteX196" fmla="*/ 985 w 2665"/>
                <a:gd name="connsiteY196" fmla="*/ 1866 h 2674"/>
                <a:gd name="connsiteX197" fmla="*/ 1022 w 2665"/>
                <a:gd name="connsiteY197" fmla="*/ 1864 h 2674"/>
                <a:gd name="connsiteX198" fmla="*/ 1061 w 2665"/>
                <a:gd name="connsiteY198" fmla="*/ 1859 h 2674"/>
                <a:gd name="connsiteX199" fmla="*/ 1105 w 2665"/>
                <a:gd name="connsiteY199" fmla="*/ 1851 h 2674"/>
                <a:gd name="connsiteX200" fmla="*/ 1150 w 2665"/>
                <a:gd name="connsiteY200" fmla="*/ 1840 h 2674"/>
                <a:gd name="connsiteX201" fmla="*/ 1200 w 2665"/>
                <a:gd name="connsiteY201" fmla="*/ 1827 h 2674"/>
                <a:gd name="connsiteX202" fmla="*/ 1257 w 2665"/>
                <a:gd name="connsiteY202" fmla="*/ 1873 h 2674"/>
                <a:gd name="connsiteX203" fmla="*/ 1287 w 2665"/>
                <a:gd name="connsiteY203" fmla="*/ 1918 h 2674"/>
                <a:gd name="connsiteX204" fmla="*/ 1322 w 2665"/>
                <a:gd name="connsiteY204" fmla="*/ 1972 h 2674"/>
                <a:gd name="connsiteX205" fmla="*/ 1359 w 2665"/>
                <a:gd name="connsiteY205" fmla="*/ 2027 h 2674"/>
                <a:gd name="connsiteX206" fmla="*/ 1396 w 2665"/>
                <a:gd name="connsiteY206" fmla="*/ 2083 h 2674"/>
                <a:gd name="connsiteX207" fmla="*/ 1430 w 2665"/>
                <a:gd name="connsiteY207" fmla="*/ 2133 h 2674"/>
                <a:gd name="connsiteX208" fmla="*/ 1457 w 2665"/>
                <a:gd name="connsiteY208" fmla="*/ 2175 h 2674"/>
                <a:gd name="connsiteX209" fmla="*/ 1478 w 2665"/>
                <a:gd name="connsiteY209" fmla="*/ 2203 h 2674"/>
                <a:gd name="connsiteX210" fmla="*/ 1485 w 2665"/>
                <a:gd name="connsiteY210" fmla="*/ 2214 h 2674"/>
                <a:gd name="connsiteX211" fmla="*/ 1489 w 2665"/>
                <a:gd name="connsiteY211" fmla="*/ 2225 h 2674"/>
                <a:gd name="connsiteX212" fmla="*/ 1496 w 2665"/>
                <a:gd name="connsiteY212" fmla="*/ 2250 h 2674"/>
                <a:gd name="connsiteX213" fmla="*/ 1507 w 2665"/>
                <a:gd name="connsiteY213" fmla="*/ 2283 h 2674"/>
                <a:gd name="connsiteX214" fmla="*/ 1520 w 2665"/>
                <a:gd name="connsiteY214" fmla="*/ 2318 h 2674"/>
                <a:gd name="connsiteX215" fmla="*/ 1122 w 2665"/>
                <a:gd name="connsiteY215" fmla="*/ 2477 h 2674"/>
                <a:gd name="connsiteX216" fmla="*/ 1098 w 2665"/>
                <a:gd name="connsiteY216" fmla="*/ 2470 h 2674"/>
                <a:gd name="connsiteX217" fmla="*/ 1076 w 2665"/>
                <a:gd name="connsiteY217" fmla="*/ 2459 h 2674"/>
                <a:gd name="connsiteX218" fmla="*/ 1054 w 2665"/>
                <a:gd name="connsiteY218" fmla="*/ 2446 h 2674"/>
                <a:gd name="connsiteX219" fmla="*/ 1031 w 2665"/>
                <a:gd name="connsiteY219" fmla="*/ 2431 h 2674"/>
                <a:gd name="connsiteX220" fmla="*/ 1009 w 2665"/>
                <a:gd name="connsiteY220" fmla="*/ 2416 h 2674"/>
                <a:gd name="connsiteX221" fmla="*/ 987 w 2665"/>
                <a:gd name="connsiteY221" fmla="*/ 2400 h 2674"/>
                <a:gd name="connsiteX222" fmla="*/ 965 w 2665"/>
                <a:gd name="connsiteY222" fmla="*/ 2383 h 2674"/>
                <a:gd name="connsiteX223" fmla="*/ 944 w 2665"/>
                <a:gd name="connsiteY223" fmla="*/ 2366 h 2674"/>
                <a:gd name="connsiteX224" fmla="*/ 935 w 2665"/>
                <a:gd name="connsiteY224" fmla="*/ 2359 h 2674"/>
                <a:gd name="connsiteX225" fmla="*/ 926 w 2665"/>
                <a:gd name="connsiteY225" fmla="*/ 2351 h 2674"/>
                <a:gd name="connsiteX226" fmla="*/ 915 w 2665"/>
                <a:gd name="connsiteY226" fmla="*/ 2344 h 2674"/>
                <a:gd name="connsiteX227" fmla="*/ 905 w 2665"/>
                <a:gd name="connsiteY227" fmla="*/ 2337 h 2674"/>
                <a:gd name="connsiteX228" fmla="*/ 896 w 2665"/>
                <a:gd name="connsiteY228" fmla="*/ 2329 h 2674"/>
                <a:gd name="connsiteX229" fmla="*/ 887 w 2665"/>
                <a:gd name="connsiteY229" fmla="*/ 2322 h 2674"/>
                <a:gd name="connsiteX230" fmla="*/ 878 w 2665"/>
                <a:gd name="connsiteY230" fmla="*/ 2314 h 2674"/>
                <a:gd name="connsiteX231" fmla="*/ 868 w 2665"/>
                <a:gd name="connsiteY231" fmla="*/ 2309 h 2674"/>
                <a:gd name="connsiteX232" fmla="*/ 854 w 2665"/>
                <a:gd name="connsiteY232" fmla="*/ 2300 h 2674"/>
                <a:gd name="connsiteX233" fmla="*/ 835 w 2665"/>
                <a:gd name="connsiteY233" fmla="*/ 2287 h 2674"/>
                <a:gd name="connsiteX234" fmla="*/ 816 w 2665"/>
                <a:gd name="connsiteY234" fmla="*/ 2275 h 2674"/>
                <a:gd name="connsiteX235" fmla="*/ 798 w 2665"/>
                <a:gd name="connsiteY235" fmla="*/ 2262 h 2674"/>
                <a:gd name="connsiteX236" fmla="*/ 779 w 2665"/>
                <a:gd name="connsiteY236" fmla="*/ 2250 h 2674"/>
                <a:gd name="connsiteX237" fmla="*/ 759 w 2665"/>
                <a:gd name="connsiteY237" fmla="*/ 2237 h 2674"/>
                <a:gd name="connsiteX238" fmla="*/ 739 w 2665"/>
                <a:gd name="connsiteY238" fmla="*/ 2225 h 2674"/>
                <a:gd name="connsiteX239" fmla="*/ 718 w 2665"/>
                <a:gd name="connsiteY239" fmla="*/ 2214 h 2674"/>
                <a:gd name="connsiteX240" fmla="*/ 698 w 2665"/>
                <a:gd name="connsiteY240" fmla="*/ 2203 h 2674"/>
                <a:gd name="connsiteX241" fmla="*/ 676 w 2665"/>
                <a:gd name="connsiteY241" fmla="*/ 2192 h 2674"/>
                <a:gd name="connsiteX242" fmla="*/ 655 w 2665"/>
                <a:gd name="connsiteY242" fmla="*/ 2183 h 2674"/>
                <a:gd name="connsiteX243" fmla="*/ 633 w 2665"/>
                <a:gd name="connsiteY243" fmla="*/ 2175 h 2674"/>
                <a:gd name="connsiteX244" fmla="*/ 611 w 2665"/>
                <a:gd name="connsiteY244" fmla="*/ 2168 h 2674"/>
                <a:gd name="connsiteX245" fmla="*/ 589 w 2665"/>
                <a:gd name="connsiteY245" fmla="*/ 2162 h 2674"/>
                <a:gd name="connsiteX246" fmla="*/ 568 w 2665"/>
                <a:gd name="connsiteY246" fmla="*/ 2159 h 2674"/>
                <a:gd name="connsiteX247" fmla="*/ 546 w 2665"/>
                <a:gd name="connsiteY247" fmla="*/ 2155 h 2674"/>
                <a:gd name="connsiteX248" fmla="*/ 524 w 2665"/>
                <a:gd name="connsiteY248" fmla="*/ 2155 h 2674"/>
                <a:gd name="connsiteX249" fmla="*/ 489 w 2665"/>
                <a:gd name="connsiteY249" fmla="*/ 2157 h 2674"/>
                <a:gd name="connsiteX250" fmla="*/ 450 w 2665"/>
                <a:gd name="connsiteY250" fmla="*/ 2162 h 2674"/>
                <a:gd name="connsiteX251" fmla="*/ 411 w 2665"/>
                <a:gd name="connsiteY251" fmla="*/ 2174 h 2674"/>
                <a:gd name="connsiteX252" fmla="*/ 372 w 2665"/>
                <a:gd name="connsiteY252" fmla="*/ 2190 h 2674"/>
                <a:gd name="connsiteX253" fmla="*/ 335 w 2665"/>
                <a:gd name="connsiteY253" fmla="*/ 2211 h 2674"/>
                <a:gd name="connsiteX254" fmla="*/ 303 w 2665"/>
                <a:gd name="connsiteY254" fmla="*/ 2237 h 2674"/>
                <a:gd name="connsiteX255" fmla="*/ 279 w 2665"/>
                <a:gd name="connsiteY255" fmla="*/ 2266 h 2674"/>
                <a:gd name="connsiteX256" fmla="*/ 265 w 2665"/>
                <a:gd name="connsiteY256" fmla="*/ 2303 h 2674"/>
                <a:gd name="connsiteX257" fmla="*/ 265 w 2665"/>
                <a:gd name="connsiteY257" fmla="*/ 2305 h 2674"/>
                <a:gd name="connsiteX258" fmla="*/ 266 w 2665"/>
                <a:gd name="connsiteY258" fmla="*/ 2307 h 2674"/>
                <a:gd name="connsiteX259" fmla="*/ 268 w 2665"/>
                <a:gd name="connsiteY259" fmla="*/ 2309 h 2674"/>
                <a:gd name="connsiteX260" fmla="*/ 270 w 2665"/>
                <a:gd name="connsiteY260" fmla="*/ 2311 h 2674"/>
                <a:gd name="connsiteX261" fmla="*/ 292 w 2665"/>
                <a:gd name="connsiteY261" fmla="*/ 2316 h 2674"/>
                <a:gd name="connsiteX262" fmla="*/ 316 w 2665"/>
                <a:gd name="connsiteY262" fmla="*/ 2320 h 2674"/>
                <a:gd name="connsiteX263" fmla="*/ 342 w 2665"/>
                <a:gd name="connsiteY263" fmla="*/ 2322 h 2674"/>
                <a:gd name="connsiteX264" fmla="*/ 368 w 2665"/>
                <a:gd name="connsiteY264" fmla="*/ 2320 h 2674"/>
                <a:gd name="connsiteX265" fmla="*/ 396 w 2665"/>
                <a:gd name="connsiteY265" fmla="*/ 2318 h 2674"/>
                <a:gd name="connsiteX266" fmla="*/ 422 w 2665"/>
                <a:gd name="connsiteY266" fmla="*/ 2314 h 2674"/>
                <a:gd name="connsiteX267" fmla="*/ 446 w 2665"/>
                <a:gd name="connsiteY267" fmla="*/ 2311 h 2674"/>
                <a:gd name="connsiteX268" fmla="*/ 466 w 2665"/>
                <a:gd name="connsiteY268" fmla="*/ 2305 h 2674"/>
                <a:gd name="connsiteX269" fmla="*/ 466 w 2665"/>
                <a:gd name="connsiteY269" fmla="*/ 2309 h 2674"/>
                <a:gd name="connsiteX270" fmla="*/ 465 w 2665"/>
                <a:gd name="connsiteY270" fmla="*/ 2313 h 2674"/>
                <a:gd name="connsiteX271" fmla="*/ 463 w 2665"/>
                <a:gd name="connsiteY271" fmla="*/ 2314 h 2674"/>
                <a:gd name="connsiteX272" fmla="*/ 461 w 2665"/>
                <a:gd name="connsiteY272" fmla="*/ 2318 h 2674"/>
                <a:gd name="connsiteX273" fmla="*/ 455 w 2665"/>
                <a:gd name="connsiteY273" fmla="*/ 2324 h 2674"/>
                <a:gd name="connsiteX274" fmla="*/ 448 w 2665"/>
                <a:gd name="connsiteY274" fmla="*/ 2329 h 2674"/>
                <a:gd name="connsiteX275" fmla="*/ 437 w 2665"/>
                <a:gd name="connsiteY275" fmla="*/ 2333 h 2674"/>
                <a:gd name="connsiteX276" fmla="*/ 428 w 2665"/>
                <a:gd name="connsiteY276" fmla="*/ 2335 h 2674"/>
                <a:gd name="connsiteX277" fmla="*/ 416 w 2665"/>
                <a:gd name="connsiteY277" fmla="*/ 2337 h 2674"/>
                <a:gd name="connsiteX278" fmla="*/ 403 w 2665"/>
                <a:gd name="connsiteY278" fmla="*/ 2338 h 2674"/>
                <a:gd name="connsiteX279" fmla="*/ 391 w 2665"/>
                <a:gd name="connsiteY279" fmla="*/ 2340 h 2674"/>
                <a:gd name="connsiteX280" fmla="*/ 379 w 2665"/>
                <a:gd name="connsiteY280" fmla="*/ 2342 h 2674"/>
                <a:gd name="connsiteX281" fmla="*/ 368 w 2665"/>
                <a:gd name="connsiteY281" fmla="*/ 2344 h 2674"/>
                <a:gd name="connsiteX282" fmla="*/ 359 w 2665"/>
                <a:gd name="connsiteY282" fmla="*/ 2344 h 2674"/>
                <a:gd name="connsiteX283" fmla="*/ 350 w 2665"/>
                <a:gd name="connsiteY283" fmla="*/ 2346 h 2674"/>
                <a:gd name="connsiteX284" fmla="*/ 342 w 2665"/>
                <a:gd name="connsiteY284" fmla="*/ 2348 h 2674"/>
                <a:gd name="connsiteX285" fmla="*/ 333 w 2665"/>
                <a:gd name="connsiteY285" fmla="*/ 2351 h 2674"/>
                <a:gd name="connsiteX286" fmla="*/ 320 w 2665"/>
                <a:gd name="connsiteY286" fmla="*/ 2359 h 2674"/>
                <a:gd name="connsiteX287" fmla="*/ 305 w 2665"/>
                <a:gd name="connsiteY287" fmla="*/ 2368 h 2674"/>
                <a:gd name="connsiteX288" fmla="*/ 291 w 2665"/>
                <a:gd name="connsiteY288" fmla="*/ 2379 h 2674"/>
                <a:gd name="connsiteX289" fmla="*/ 276 w 2665"/>
                <a:gd name="connsiteY289" fmla="*/ 2392 h 2674"/>
                <a:gd name="connsiteX290" fmla="*/ 265 w 2665"/>
                <a:gd name="connsiteY290" fmla="*/ 2405 h 2674"/>
                <a:gd name="connsiteX291" fmla="*/ 257 w 2665"/>
                <a:gd name="connsiteY291" fmla="*/ 2418 h 2674"/>
                <a:gd name="connsiteX292" fmla="*/ 253 w 2665"/>
                <a:gd name="connsiteY292" fmla="*/ 2429 h 2674"/>
                <a:gd name="connsiteX293" fmla="*/ 253 w 2665"/>
                <a:gd name="connsiteY293" fmla="*/ 2431 h 2674"/>
                <a:gd name="connsiteX294" fmla="*/ 253 w 2665"/>
                <a:gd name="connsiteY294" fmla="*/ 2431 h 2674"/>
                <a:gd name="connsiteX295" fmla="*/ 253 w 2665"/>
                <a:gd name="connsiteY295" fmla="*/ 2431 h 2674"/>
                <a:gd name="connsiteX296" fmla="*/ 253 w 2665"/>
                <a:gd name="connsiteY296" fmla="*/ 2433 h 2674"/>
                <a:gd name="connsiteX297" fmla="*/ 255 w 2665"/>
                <a:gd name="connsiteY297" fmla="*/ 2435 h 2674"/>
                <a:gd name="connsiteX298" fmla="*/ 255 w 2665"/>
                <a:gd name="connsiteY298" fmla="*/ 2435 h 2674"/>
                <a:gd name="connsiteX299" fmla="*/ 257 w 2665"/>
                <a:gd name="connsiteY299" fmla="*/ 2435 h 2674"/>
                <a:gd name="connsiteX300" fmla="*/ 257 w 2665"/>
                <a:gd name="connsiteY300" fmla="*/ 2437 h 2674"/>
                <a:gd name="connsiteX301" fmla="*/ 226 w 2665"/>
                <a:gd name="connsiteY301" fmla="*/ 2444 h 2674"/>
                <a:gd name="connsiteX302" fmla="*/ 194 w 2665"/>
                <a:gd name="connsiteY302" fmla="*/ 2455 h 2674"/>
                <a:gd name="connsiteX303" fmla="*/ 161 w 2665"/>
                <a:gd name="connsiteY303" fmla="*/ 2470 h 2674"/>
                <a:gd name="connsiteX304" fmla="*/ 131 w 2665"/>
                <a:gd name="connsiteY304" fmla="*/ 2485 h 2674"/>
                <a:gd name="connsiteX305" fmla="*/ 103 w 2665"/>
                <a:gd name="connsiteY305" fmla="*/ 2500 h 2674"/>
                <a:gd name="connsiteX306" fmla="*/ 79 w 2665"/>
                <a:gd name="connsiteY306" fmla="*/ 2514 h 2674"/>
                <a:gd name="connsiteX307" fmla="*/ 63 w 2665"/>
                <a:gd name="connsiteY307" fmla="*/ 2526 h 2674"/>
                <a:gd name="connsiteX308" fmla="*/ 52 w 2665"/>
                <a:gd name="connsiteY308" fmla="*/ 2533 h 2674"/>
                <a:gd name="connsiteX309" fmla="*/ 33 w 2665"/>
                <a:gd name="connsiteY309" fmla="*/ 2544 h 2674"/>
                <a:gd name="connsiteX310" fmla="*/ 18 w 2665"/>
                <a:gd name="connsiteY310" fmla="*/ 2561 h 2674"/>
                <a:gd name="connsiteX311" fmla="*/ 5 w 2665"/>
                <a:gd name="connsiteY311" fmla="*/ 2581 h 2674"/>
                <a:gd name="connsiteX312" fmla="*/ 0 w 2665"/>
                <a:gd name="connsiteY312" fmla="*/ 2602 h 2674"/>
                <a:gd name="connsiteX313" fmla="*/ 0 w 2665"/>
                <a:gd name="connsiteY313" fmla="*/ 2603 h 2674"/>
                <a:gd name="connsiteX314" fmla="*/ 0 w 2665"/>
                <a:gd name="connsiteY314" fmla="*/ 2603 h 2674"/>
                <a:gd name="connsiteX315" fmla="*/ 0 w 2665"/>
                <a:gd name="connsiteY315" fmla="*/ 2605 h 2674"/>
                <a:gd name="connsiteX316" fmla="*/ 0 w 2665"/>
                <a:gd name="connsiteY316" fmla="*/ 2607 h 2674"/>
                <a:gd name="connsiteX317" fmla="*/ 2 w 2665"/>
                <a:gd name="connsiteY317" fmla="*/ 2618 h 2674"/>
                <a:gd name="connsiteX318" fmla="*/ 5 w 2665"/>
                <a:gd name="connsiteY318" fmla="*/ 2629 h 2674"/>
                <a:gd name="connsiteX319" fmla="*/ 11 w 2665"/>
                <a:gd name="connsiteY319" fmla="*/ 2637 h 2674"/>
                <a:gd name="connsiteX320" fmla="*/ 20 w 2665"/>
                <a:gd name="connsiteY320" fmla="*/ 2644 h 2674"/>
                <a:gd name="connsiteX321" fmla="*/ 42 w 2665"/>
                <a:gd name="connsiteY321" fmla="*/ 2652 h 2674"/>
                <a:gd name="connsiteX322" fmla="*/ 68 w 2665"/>
                <a:gd name="connsiteY322" fmla="*/ 2653 h 2674"/>
                <a:gd name="connsiteX323" fmla="*/ 96 w 2665"/>
                <a:gd name="connsiteY323" fmla="*/ 2652 h 2674"/>
                <a:gd name="connsiteX324" fmla="*/ 126 w 2665"/>
                <a:gd name="connsiteY324" fmla="*/ 2644 h 2674"/>
                <a:gd name="connsiteX325" fmla="*/ 157 w 2665"/>
                <a:gd name="connsiteY325" fmla="*/ 2637 h 2674"/>
                <a:gd name="connsiteX326" fmla="*/ 187 w 2665"/>
                <a:gd name="connsiteY326" fmla="*/ 2627 h 2674"/>
                <a:gd name="connsiteX327" fmla="*/ 216 w 2665"/>
                <a:gd name="connsiteY327" fmla="*/ 2616 h 2674"/>
                <a:gd name="connsiteX328" fmla="*/ 244 w 2665"/>
                <a:gd name="connsiteY328" fmla="*/ 2607 h 2674"/>
                <a:gd name="connsiteX329" fmla="*/ 281 w 2665"/>
                <a:gd name="connsiteY329" fmla="*/ 2594 h 2674"/>
                <a:gd name="connsiteX330" fmla="*/ 324 w 2665"/>
                <a:gd name="connsiteY330" fmla="*/ 2581 h 2674"/>
                <a:gd name="connsiteX331" fmla="*/ 339 w 2665"/>
                <a:gd name="connsiteY331" fmla="*/ 2577 h 2674"/>
                <a:gd name="connsiteX332" fmla="*/ 353 w 2665"/>
                <a:gd name="connsiteY332" fmla="*/ 2574 h 2674"/>
                <a:gd name="connsiteX333" fmla="*/ 366 w 2665"/>
                <a:gd name="connsiteY333" fmla="*/ 2570 h 2674"/>
                <a:gd name="connsiteX334" fmla="*/ 381 w 2665"/>
                <a:gd name="connsiteY334" fmla="*/ 2564 h 2674"/>
                <a:gd name="connsiteX335" fmla="*/ 394 w 2665"/>
                <a:gd name="connsiteY335" fmla="*/ 2559 h 2674"/>
                <a:gd name="connsiteX336" fmla="*/ 409 w 2665"/>
                <a:gd name="connsiteY336" fmla="*/ 2553 h 2674"/>
                <a:gd name="connsiteX337" fmla="*/ 422 w 2665"/>
                <a:gd name="connsiteY337" fmla="*/ 2544 h 2674"/>
                <a:gd name="connsiteX338" fmla="*/ 437 w 2665"/>
                <a:gd name="connsiteY338" fmla="*/ 2535 h 2674"/>
                <a:gd name="connsiteX339" fmla="*/ 481 w 2665"/>
                <a:gd name="connsiteY339" fmla="*/ 2498 h 2674"/>
                <a:gd name="connsiteX340" fmla="*/ 492 w 2665"/>
                <a:gd name="connsiteY340" fmla="*/ 2489 h 2674"/>
                <a:gd name="connsiteX341" fmla="*/ 503 w 2665"/>
                <a:gd name="connsiteY341" fmla="*/ 2479 h 2674"/>
                <a:gd name="connsiteX342" fmla="*/ 515 w 2665"/>
                <a:gd name="connsiteY342" fmla="*/ 2470 h 2674"/>
                <a:gd name="connsiteX343" fmla="*/ 528 w 2665"/>
                <a:gd name="connsiteY343" fmla="*/ 2461 h 2674"/>
                <a:gd name="connsiteX344" fmla="*/ 539 w 2665"/>
                <a:gd name="connsiteY344" fmla="*/ 2451 h 2674"/>
                <a:gd name="connsiteX345" fmla="*/ 552 w 2665"/>
                <a:gd name="connsiteY345" fmla="*/ 2444 h 2674"/>
                <a:gd name="connsiteX346" fmla="*/ 565 w 2665"/>
                <a:gd name="connsiteY346" fmla="*/ 2438 h 2674"/>
                <a:gd name="connsiteX347" fmla="*/ 578 w 2665"/>
                <a:gd name="connsiteY347" fmla="*/ 2433 h 2674"/>
                <a:gd name="connsiteX348" fmla="*/ 598 w 2665"/>
                <a:gd name="connsiteY348" fmla="*/ 2427 h 2674"/>
                <a:gd name="connsiteX349" fmla="*/ 620 w 2665"/>
                <a:gd name="connsiteY349" fmla="*/ 2420 h 2674"/>
                <a:gd name="connsiteX350" fmla="*/ 646 w 2665"/>
                <a:gd name="connsiteY350" fmla="*/ 2414 h 2674"/>
                <a:gd name="connsiteX351" fmla="*/ 672 w 2665"/>
                <a:gd name="connsiteY351" fmla="*/ 2411 h 2674"/>
                <a:gd name="connsiteX352" fmla="*/ 698 w 2665"/>
                <a:gd name="connsiteY352" fmla="*/ 2411 h 2674"/>
                <a:gd name="connsiteX353" fmla="*/ 722 w 2665"/>
                <a:gd name="connsiteY353" fmla="*/ 2414 h 2674"/>
                <a:gd name="connsiteX354" fmla="*/ 744 w 2665"/>
                <a:gd name="connsiteY354" fmla="*/ 2424 h 2674"/>
                <a:gd name="connsiteX355" fmla="*/ 763 w 2665"/>
                <a:gd name="connsiteY355" fmla="*/ 2440 h 2674"/>
                <a:gd name="connsiteX356" fmla="*/ 774 w 2665"/>
                <a:gd name="connsiteY356" fmla="*/ 2457 h 2674"/>
                <a:gd name="connsiteX357" fmla="*/ 779 w 2665"/>
                <a:gd name="connsiteY357" fmla="*/ 2476 h 2674"/>
                <a:gd name="connsiteX358" fmla="*/ 783 w 2665"/>
                <a:gd name="connsiteY358" fmla="*/ 2496 h 2674"/>
                <a:gd name="connsiteX359" fmla="*/ 785 w 2665"/>
                <a:gd name="connsiteY359" fmla="*/ 2518 h 2674"/>
                <a:gd name="connsiteX360" fmla="*/ 787 w 2665"/>
                <a:gd name="connsiteY360" fmla="*/ 2539 h 2674"/>
                <a:gd name="connsiteX361" fmla="*/ 791 w 2665"/>
                <a:gd name="connsiteY361" fmla="*/ 2559 h 2674"/>
                <a:gd name="connsiteX362" fmla="*/ 796 w 2665"/>
                <a:gd name="connsiteY362" fmla="*/ 2577 h 2674"/>
                <a:gd name="connsiteX363" fmla="*/ 807 w 2665"/>
                <a:gd name="connsiteY363" fmla="*/ 2596 h 2674"/>
                <a:gd name="connsiteX364" fmla="*/ 820 w 2665"/>
                <a:gd name="connsiteY364" fmla="*/ 2609 h 2674"/>
                <a:gd name="connsiteX365" fmla="*/ 837 w 2665"/>
                <a:gd name="connsiteY365" fmla="*/ 2618 h 2674"/>
                <a:gd name="connsiteX366" fmla="*/ 854 w 2665"/>
                <a:gd name="connsiteY366" fmla="*/ 2626 h 2674"/>
                <a:gd name="connsiteX367" fmla="*/ 872 w 2665"/>
                <a:gd name="connsiteY367" fmla="*/ 2627 h 2674"/>
                <a:gd name="connsiteX368" fmla="*/ 891 w 2665"/>
                <a:gd name="connsiteY368" fmla="*/ 2627 h 2674"/>
                <a:gd name="connsiteX369" fmla="*/ 911 w 2665"/>
                <a:gd name="connsiteY369" fmla="*/ 2627 h 2674"/>
                <a:gd name="connsiteX370" fmla="*/ 931 w 2665"/>
                <a:gd name="connsiteY370" fmla="*/ 2624 h 2674"/>
                <a:gd name="connsiteX371" fmla="*/ 952 w 2665"/>
                <a:gd name="connsiteY371" fmla="*/ 2622 h 2674"/>
                <a:gd name="connsiteX372" fmla="*/ 968 w 2665"/>
                <a:gd name="connsiteY372" fmla="*/ 2620 h 2674"/>
                <a:gd name="connsiteX373" fmla="*/ 983 w 2665"/>
                <a:gd name="connsiteY373" fmla="*/ 2616 h 2674"/>
                <a:gd name="connsiteX374" fmla="*/ 1000 w 2665"/>
                <a:gd name="connsiteY374" fmla="*/ 2616 h 2674"/>
                <a:gd name="connsiteX375" fmla="*/ 1015 w 2665"/>
                <a:gd name="connsiteY375" fmla="*/ 2615 h 2674"/>
                <a:gd name="connsiteX376" fmla="*/ 1028 w 2665"/>
                <a:gd name="connsiteY376" fmla="*/ 2615 h 2674"/>
                <a:gd name="connsiteX377" fmla="*/ 1042 w 2665"/>
                <a:gd name="connsiteY377" fmla="*/ 2616 h 2674"/>
                <a:gd name="connsiteX378" fmla="*/ 1055 w 2665"/>
                <a:gd name="connsiteY378" fmla="*/ 2620 h 2674"/>
                <a:gd name="connsiteX379" fmla="*/ 1067 w 2665"/>
                <a:gd name="connsiteY379" fmla="*/ 2626 h 2674"/>
                <a:gd name="connsiteX380" fmla="*/ 1091 w 2665"/>
                <a:gd name="connsiteY380" fmla="*/ 2640 h 2674"/>
                <a:gd name="connsiteX381" fmla="*/ 1105 w 2665"/>
                <a:gd name="connsiteY381" fmla="*/ 2648 h 2674"/>
                <a:gd name="connsiteX382" fmla="*/ 1118 w 2665"/>
                <a:gd name="connsiteY382" fmla="*/ 2657 h 2674"/>
                <a:gd name="connsiteX383" fmla="*/ 1133 w 2665"/>
                <a:gd name="connsiteY383" fmla="*/ 2663 h 2674"/>
                <a:gd name="connsiteX384" fmla="*/ 1148 w 2665"/>
                <a:gd name="connsiteY384" fmla="*/ 2668 h 2674"/>
                <a:gd name="connsiteX385" fmla="*/ 1163 w 2665"/>
                <a:gd name="connsiteY385" fmla="*/ 2672 h 2674"/>
                <a:gd name="connsiteX386" fmla="*/ 1181 w 2665"/>
                <a:gd name="connsiteY386" fmla="*/ 2674 h 2674"/>
                <a:gd name="connsiteX387" fmla="*/ 1200 w 2665"/>
                <a:gd name="connsiteY387" fmla="*/ 2674 h 2674"/>
                <a:gd name="connsiteX388" fmla="*/ 1220 w 2665"/>
                <a:gd name="connsiteY388" fmla="*/ 2670 h 2674"/>
                <a:gd name="connsiteX389" fmla="*/ 1228 w 2665"/>
                <a:gd name="connsiteY389" fmla="*/ 2668 h 2674"/>
                <a:gd name="connsiteX390" fmla="*/ 1235 w 2665"/>
                <a:gd name="connsiteY390" fmla="*/ 2666 h 2674"/>
                <a:gd name="connsiteX391" fmla="*/ 1242 w 2665"/>
                <a:gd name="connsiteY391" fmla="*/ 2665 h 2674"/>
                <a:gd name="connsiteX392" fmla="*/ 1252 w 2665"/>
                <a:gd name="connsiteY392" fmla="*/ 2661 h 2674"/>
                <a:gd name="connsiteX393" fmla="*/ 1259 w 2665"/>
                <a:gd name="connsiteY393" fmla="*/ 2657 h 2674"/>
                <a:gd name="connsiteX394" fmla="*/ 1267 w 2665"/>
                <a:gd name="connsiteY394" fmla="*/ 2655 h 2674"/>
                <a:gd name="connsiteX395" fmla="*/ 1274 w 2665"/>
                <a:gd name="connsiteY395" fmla="*/ 2652 h 2674"/>
                <a:gd name="connsiteX396" fmla="*/ 1281 w 2665"/>
                <a:gd name="connsiteY396" fmla="*/ 2648 h 2674"/>
                <a:gd name="connsiteX397" fmla="*/ 1292 w 2665"/>
                <a:gd name="connsiteY397" fmla="*/ 2642 h 2674"/>
                <a:gd name="connsiteX398" fmla="*/ 1304 w 2665"/>
                <a:gd name="connsiteY398" fmla="*/ 2637 h 2674"/>
                <a:gd name="connsiteX399" fmla="*/ 1315 w 2665"/>
                <a:gd name="connsiteY399" fmla="*/ 2633 h 2674"/>
                <a:gd name="connsiteX400" fmla="*/ 1326 w 2665"/>
                <a:gd name="connsiteY400" fmla="*/ 2629 h 2674"/>
                <a:gd name="connsiteX401" fmla="*/ 1337 w 2665"/>
                <a:gd name="connsiteY401" fmla="*/ 2626 h 2674"/>
                <a:gd name="connsiteX402" fmla="*/ 1348 w 2665"/>
                <a:gd name="connsiteY402" fmla="*/ 2624 h 2674"/>
                <a:gd name="connsiteX403" fmla="*/ 1359 w 2665"/>
                <a:gd name="connsiteY403" fmla="*/ 2622 h 2674"/>
                <a:gd name="connsiteX404" fmla="*/ 1370 w 2665"/>
                <a:gd name="connsiteY404" fmla="*/ 2622 h 2674"/>
                <a:gd name="connsiteX405" fmla="*/ 1378 w 2665"/>
                <a:gd name="connsiteY405" fmla="*/ 2624 h 2674"/>
                <a:gd name="connsiteX406" fmla="*/ 1387 w 2665"/>
                <a:gd name="connsiteY406" fmla="*/ 2626 h 2674"/>
                <a:gd name="connsiteX407" fmla="*/ 1396 w 2665"/>
                <a:gd name="connsiteY407" fmla="*/ 2631 h 2674"/>
                <a:gd name="connsiteX408" fmla="*/ 1405 w 2665"/>
                <a:gd name="connsiteY408" fmla="*/ 2635 h 2674"/>
                <a:gd name="connsiteX409" fmla="*/ 1417 w 2665"/>
                <a:gd name="connsiteY409" fmla="*/ 2640 h 2674"/>
                <a:gd name="connsiteX410" fmla="*/ 1428 w 2665"/>
                <a:gd name="connsiteY410" fmla="*/ 2646 h 2674"/>
                <a:gd name="connsiteX411" fmla="*/ 1439 w 2665"/>
                <a:gd name="connsiteY411" fmla="*/ 2650 h 2674"/>
                <a:gd name="connsiteX412" fmla="*/ 1452 w 2665"/>
                <a:gd name="connsiteY412" fmla="*/ 2652 h 2674"/>
                <a:gd name="connsiteX413" fmla="*/ 1472 w 2665"/>
                <a:gd name="connsiteY413" fmla="*/ 2653 h 2674"/>
                <a:gd name="connsiteX414" fmla="*/ 1492 w 2665"/>
                <a:gd name="connsiteY414" fmla="*/ 2653 h 2674"/>
                <a:gd name="connsiteX415" fmla="*/ 1511 w 2665"/>
                <a:gd name="connsiteY415" fmla="*/ 2650 h 2674"/>
                <a:gd name="connsiteX416" fmla="*/ 1531 w 2665"/>
                <a:gd name="connsiteY416" fmla="*/ 2646 h 2674"/>
                <a:gd name="connsiteX417" fmla="*/ 1550 w 2665"/>
                <a:gd name="connsiteY417" fmla="*/ 2642 h 2674"/>
                <a:gd name="connsiteX418" fmla="*/ 1568 w 2665"/>
                <a:gd name="connsiteY418" fmla="*/ 2635 h 2674"/>
                <a:gd name="connsiteX419" fmla="*/ 1587 w 2665"/>
                <a:gd name="connsiteY419" fmla="*/ 2629 h 2674"/>
                <a:gd name="connsiteX420" fmla="*/ 1605 w 2665"/>
                <a:gd name="connsiteY420" fmla="*/ 2622 h 2674"/>
                <a:gd name="connsiteX421" fmla="*/ 1631 w 2665"/>
                <a:gd name="connsiteY421" fmla="*/ 2613 h 2674"/>
                <a:gd name="connsiteX422" fmla="*/ 1657 w 2665"/>
                <a:gd name="connsiteY422" fmla="*/ 2605 h 2674"/>
                <a:gd name="connsiteX423" fmla="*/ 1681 w 2665"/>
                <a:gd name="connsiteY423" fmla="*/ 2598 h 2674"/>
                <a:gd name="connsiteX424" fmla="*/ 1705 w 2665"/>
                <a:gd name="connsiteY424" fmla="*/ 2590 h 2674"/>
                <a:gd name="connsiteX425" fmla="*/ 1730 w 2665"/>
                <a:gd name="connsiteY425" fmla="*/ 2587 h 2674"/>
                <a:gd name="connsiteX426" fmla="*/ 1754 w 2665"/>
                <a:gd name="connsiteY426" fmla="*/ 2581 h 2674"/>
                <a:gd name="connsiteX427" fmla="*/ 1776 w 2665"/>
                <a:gd name="connsiteY427" fmla="*/ 2577 h 2674"/>
                <a:gd name="connsiteX428" fmla="*/ 1800 w 2665"/>
                <a:gd name="connsiteY428" fmla="*/ 2576 h 2674"/>
                <a:gd name="connsiteX429" fmla="*/ 1948 w 2665"/>
                <a:gd name="connsiteY429" fmla="*/ 2559 h 2674"/>
                <a:gd name="connsiteX430" fmla="*/ 2100 w 2665"/>
                <a:gd name="connsiteY430" fmla="*/ 2544 h 2674"/>
                <a:gd name="connsiteX431" fmla="*/ 2169 w 2665"/>
                <a:gd name="connsiteY431" fmla="*/ 2537 h 2674"/>
                <a:gd name="connsiteX432" fmla="*/ 2187 w 2665"/>
                <a:gd name="connsiteY432" fmla="*/ 2535 h 2674"/>
                <a:gd name="connsiteX433" fmla="*/ 2207 w 2665"/>
                <a:gd name="connsiteY433" fmla="*/ 2533 h 2674"/>
                <a:gd name="connsiteX434" fmla="*/ 2226 w 2665"/>
                <a:gd name="connsiteY434" fmla="*/ 2531 h 2674"/>
                <a:gd name="connsiteX435" fmla="*/ 2244 w 2665"/>
                <a:gd name="connsiteY435" fmla="*/ 2529 h 2674"/>
                <a:gd name="connsiteX436" fmla="*/ 2265 w 2665"/>
                <a:gd name="connsiteY436" fmla="*/ 2527 h 2674"/>
                <a:gd name="connsiteX437" fmla="*/ 2283 w 2665"/>
                <a:gd name="connsiteY437" fmla="*/ 2527 h 2674"/>
                <a:gd name="connsiteX438" fmla="*/ 2302 w 2665"/>
                <a:gd name="connsiteY438" fmla="*/ 2527 h 2674"/>
                <a:gd name="connsiteX439" fmla="*/ 2320 w 2665"/>
                <a:gd name="connsiteY439" fmla="*/ 2527 h 2674"/>
                <a:gd name="connsiteX440" fmla="*/ 2322 w 2665"/>
                <a:gd name="connsiteY440" fmla="*/ 2527 h 2674"/>
                <a:gd name="connsiteX441" fmla="*/ 2324 w 2665"/>
                <a:gd name="connsiteY441" fmla="*/ 2526 h 2674"/>
                <a:gd name="connsiteX442" fmla="*/ 2326 w 2665"/>
                <a:gd name="connsiteY442" fmla="*/ 2522 h 2674"/>
                <a:gd name="connsiteX443" fmla="*/ 2326 w 2665"/>
                <a:gd name="connsiteY443" fmla="*/ 2520 h 2674"/>
                <a:gd name="connsiteX444" fmla="*/ 2326 w 2665"/>
                <a:gd name="connsiteY444" fmla="*/ 2518 h 2674"/>
                <a:gd name="connsiteX445" fmla="*/ 2326 w 2665"/>
                <a:gd name="connsiteY445" fmla="*/ 2516 h 2674"/>
                <a:gd name="connsiteX446" fmla="*/ 2322 w 2665"/>
                <a:gd name="connsiteY446" fmla="*/ 2514 h 2674"/>
                <a:gd name="connsiteX447" fmla="*/ 2320 w 2665"/>
                <a:gd name="connsiteY447" fmla="*/ 2514 h 2674"/>
                <a:gd name="connsiteX448" fmla="*/ 2313 w 2665"/>
                <a:gd name="connsiteY448" fmla="*/ 2514 h 2674"/>
                <a:gd name="connsiteX449" fmla="*/ 2306 w 2665"/>
                <a:gd name="connsiteY449" fmla="*/ 2514 h 2674"/>
                <a:gd name="connsiteX450" fmla="*/ 2298 w 2665"/>
                <a:gd name="connsiteY450" fmla="*/ 2514 h 2674"/>
                <a:gd name="connsiteX451" fmla="*/ 2291 w 2665"/>
                <a:gd name="connsiteY451" fmla="*/ 2514 h 2674"/>
                <a:gd name="connsiteX452" fmla="*/ 2281 w 2665"/>
                <a:gd name="connsiteY452" fmla="*/ 2514 h 2674"/>
                <a:gd name="connsiteX453" fmla="*/ 2274 w 2665"/>
                <a:gd name="connsiteY453" fmla="*/ 2514 h 2674"/>
                <a:gd name="connsiteX454" fmla="*/ 2267 w 2665"/>
                <a:gd name="connsiteY454" fmla="*/ 2514 h 2674"/>
                <a:gd name="connsiteX455" fmla="*/ 2259 w 2665"/>
                <a:gd name="connsiteY455" fmla="*/ 2514 h 2674"/>
                <a:gd name="connsiteX456" fmla="*/ 2270 w 2665"/>
                <a:gd name="connsiteY456" fmla="*/ 2513 h 2674"/>
                <a:gd name="connsiteX457" fmla="*/ 2281 w 2665"/>
                <a:gd name="connsiteY457" fmla="*/ 2511 h 2674"/>
                <a:gd name="connsiteX458" fmla="*/ 2293 w 2665"/>
                <a:gd name="connsiteY458" fmla="*/ 2509 h 2674"/>
                <a:gd name="connsiteX459" fmla="*/ 2304 w 2665"/>
                <a:gd name="connsiteY459" fmla="*/ 2507 h 2674"/>
                <a:gd name="connsiteX460" fmla="*/ 2315 w 2665"/>
                <a:gd name="connsiteY460" fmla="*/ 2503 h 2674"/>
                <a:gd name="connsiteX461" fmla="*/ 2326 w 2665"/>
                <a:gd name="connsiteY461" fmla="*/ 2501 h 2674"/>
                <a:gd name="connsiteX462" fmla="*/ 2337 w 2665"/>
                <a:gd name="connsiteY462" fmla="*/ 2498 h 2674"/>
                <a:gd name="connsiteX463" fmla="*/ 2348 w 2665"/>
                <a:gd name="connsiteY463" fmla="*/ 2496 h 2674"/>
                <a:gd name="connsiteX464" fmla="*/ 2350 w 2665"/>
                <a:gd name="connsiteY464" fmla="*/ 2494 h 2674"/>
                <a:gd name="connsiteX465" fmla="*/ 2352 w 2665"/>
                <a:gd name="connsiteY465" fmla="*/ 2492 h 2674"/>
                <a:gd name="connsiteX466" fmla="*/ 2354 w 2665"/>
                <a:gd name="connsiteY466" fmla="*/ 2490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7 h 2674"/>
                <a:gd name="connsiteX472" fmla="*/ 2352 w 2665"/>
                <a:gd name="connsiteY472" fmla="*/ 2485 h 2674"/>
                <a:gd name="connsiteX473" fmla="*/ 2350 w 2665"/>
                <a:gd name="connsiteY473" fmla="*/ 2483 h 2674"/>
                <a:gd name="connsiteX474" fmla="*/ 2346 w 2665"/>
                <a:gd name="connsiteY474" fmla="*/ 2483 h 2674"/>
                <a:gd name="connsiteX475" fmla="*/ 2344 w 2665"/>
                <a:gd name="connsiteY475" fmla="*/ 2483 h 2674"/>
                <a:gd name="connsiteX476" fmla="*/ 2311 w 2665"/>
                <a:gd name="connsiteY476" fmla="*/ 2492 h 2674"/>
                <a:gd name="connsiteX477" fmla="*/ 2278 w 2665"/>
                <a:gd name="connsiteY477" fmla="*/ 2500 h 2674"/>
                <a:gd name="connsiteX478" fmla="*/ 2244 w 2665"/>
                <a:gd name="connsiteY478" fmla="*/ 2505 h 2674"/>
                <a:gd name="connsiteX479" fmla="*/ 2209 w 2665"/>
                <a:gd name="connsiteY479" fmla="*/ 2509 h 2674"/>
                <a:gd name="connsiteX480" fmla="*/ 2174 w 2665"/>
                <a:gd name="connsiteY480" fmla="*/ 2513 h 2674"/>
                <a:gd name="connsiteX481" fmla="*/ 2141 w 2665"/>
                <a:gd name="connsiteY481" fmla="*/ 2514 h 2674"/>
                <a:gd name="connsiteX482" fmla="*/ 2106 w 2665"/>
                <a:gd name="connsiteY482" fmla="*/ 2514 h 2674"/>
                <a:gd name="connsiteX483" fmla="*/ 2070 w 2665"/>
                <a:gd name="connsiteY483" fmla="*/ 2514 h 2674"/>
                <a:gd name="connsiteX484" fmla="*/ 2035 w 2665"/>
                <a:gd name="connsiteY484" fmla="*/ 2513 h 2674"/>
                <a:gd name="connsiteX485" fmla="*/ 1998 w 2665"/>
                <a:gd name="connsiteY485" fmla="*/ 2511 h 2674"/>
                <a:gd name="connsiteX486" fmla="*/ 1963 w 2665"/>
                <a:gd name="connsiteY486" fmla="*/ 2509 h 2674"/>
                <a:gd name="connsiteX487" fmla="*/ 1928 w 2665"/>
                <a:gd name="connsiteY487" fmla="*/ 2505 h 2674"/>
                <a:gd name="connsiteX488" fmla="*/ 1893 w 2665"/>
                <a:gd name="connsiteY488" fmla="*/ 2501 h 2674"/>
                <a:gd name="connsiteX489" fmla="*/ 1856 w 2665"/>
                <a:gd name="connsiteY489" fmla="*/ 2498 h 2674"/>
                <a:gd name="connsiteX490" fmla="*/ 1820 w 2665"/>
                <a:gd name="connsiteY490" fmla="*/ 2494 h 2674"/>
                <a:gd name="connsiteX491" fmla="*/ 1785 w 2665"/>
                <a:gd name="connsiteY491" fmla="*/ 2490 h 2674"/>
                <a:gd name="connsiteX492" fmla="*/ 1633 w 2665"/>
                <a:gd name="connsiteY492" fmla="*/ 2476 h 2674"/>
                <a:gd name="connsiteX493" fmla="*/ 1609 w 2665"/>
                <a:gd name="connsiteY493" fmla="*/ 2474 h 2674"/>
                <a:gd name="connsiteX494" fmla="*/ 1585 w 2665"/>
                <a:gd name="connsiteY494" fmla="*/ 2472 h 2674"/>
                <a:gd name="connsiteX495" fmla="*/ 1559 w 2665"/>
                <a:gd name="connsiteY495" fmla="*/ 2470 h 2674"/>
                <a:gd name="connsiteX496" fmla="*/ 1535 w 2665"/>
                <a:gd name="connsiteY496" fmla="*/ 2470 h 2674"/>
                <a:gd name="connsiteX497" fmla="*/ 1511 w 2665"/>
                <a:gd name="connsiteY497" fmla="*/ 2470 h 2674"/>
                <a:gd name="connsiteX498" fmla="*/ 1485 w 2665"/>
                <a:gd name="connsiteY498" fmla="*/ 2470 h 2674"/>
                <a:gd name="connsiteX499" fmla="*/ 1461 w 2665"/>
                <a:gd name="connsiteY499" fmla="*/ 2470 h 2674"/>
                <a:gd name="connsiteX500" fmla="*/ 1437 w 2665"/>
                <a:gd name="connsiteY500" fmla="*/ 2470 h 2674"/>
                <a:gd name="connsiteX501" fmla="*/ 2626 w 2665"/>
                <a:gd name="connsiteY501" fmla="*/ 2012 h 2674"/>
                <a:gd name="connsiteX502" fmla="*/ 2665 w 2665"/>
                <a:gd name="connsiteY502" fmla="*/ 1905 h 2674"/>
                <a:gd name="connsiteX503" fmla="*/ 2665 w 2665"/>
                <a:gd name="connsiteY503" fmla="*/ 1834 h 2674"/>
                <a:gd name="connsiteX504" fmla="*/ 2656 w 2665"/>
                <a:gd name="connsiteY504" fmla="*/ 1788 h 2674"/>
                <a:gd name="connsiteX505" fmla="*/ 2637 w 2665"/>
                <a:gd name="connsiteY505" fmla="*/ 1762 h 2674"/>
                <a:gd name="connsiteX506" fmla="*/ 2617 w 2665"/>
                <a:gd name="connsiteY506" fmla="*/ 1751 h 2674"/>
                <a:gd name="connsiteX507" fmla="*/ 2594 w 2665"/>
                <a:gd name="connsiteY507" fmla="*/ 1751 h 2674"/>
                <a:gd name="connsiteX508" fmla="*/ 2574 w 2665"/>
                <a:gd name="connsiteY508" fmla="*/ 1757 h 2674"/>
                <a:gd name="connsiteX509" fmla="*/ 2559 w 2665"/>
                <a:gd name="connsiteY509" fmla="*/ 1762 h 2674"/>
                <a:gd name="connsiteX510" fmla="*/ 2554 w 2665"/>
                <a:gd name="connsiteY510" fmla="*/ 1766 h 2674"/>
                <a:gd name="connsiteX511" fmla="*/ 2552 w 2665"/>
                <a:gd name="connsiteY511" fmla="*/ 1788 h 2674"/>
                <a:gd name="connsiteX512" fmla="*/ 2543 w 2665"/>
                <a:gd name="connsiteY512" fmla="*/ 1816 h 2674"/>
                <a:gd name="connsiteX513" fmla="*/ 2528 w 2665"/>
                <a:gd name="connsiteY513" fmla="*/ 1846 h 2674"/>
                <a:gd name="connsiteX514" fmla="*/ 2509 w 2665"/>
                <a:gd name="connsiteY514" fmla="*/ 1873 h 2674"/>
                <a:gd name="connsiteX515" fmla="*/ 2491 w 2665"/>
                <a:gd name="connsiteY515" fmla="*/ 1901 h 2674"/>
                <a:gd name="connsiteX516" fmla="*/ 2476 w 2665"/>
                <a:gd name="connsiteY516" fmla="*/ 1922 h 2674"/>
                <a:gd name="connsiteX517" fmla="*/ 2463 w 2665"/>
                <a:gd name="connsiteY517" fmla="*/ 1936 h 2674"/>
                <a:gd name="connsiteX518" fmla="*/ 2459 w 2665"/>
                <a:gd name="connsiteY518" fmla="*/ 1942 h 2674"/>
                <a:gd name="connsiteX519" fmla="*/ 1791 w 2665"/>
                <a:gd name="connsiteY519" fmla="*/ 2209 h 2674"/>
                <a:gd name="connsiteX520" fmla="*/ 1783 w 2665"/>
                <a:gd name="connsiteY520" fmla="*/ 2209 h 2674"/>
                <a:gd name="connsiteX521" fmla="*/ 1776 w 2665"/>
                <a:gd name="connsiteY521" fmla="*/ 2207 h 2674"/>
                <a:gd name="connsiteX522" fmla="*/ 1768 w 2665"/>
                <a:gd name="connsiteY522" fmla="*/ 2207 h 2674"/>
                <a:gd name="connsiteX523" fmla="*/ 1761 w 2665"/>
                <a:gd name="connsiteY523" fmla="*/ 2205 h 2674"/>
                <a:gd name="connsiteX524" fmla="*/ 1754 w 2665"/>
                <a:gd name="connsiteY524" fmla="*/ 2205 h 2674"/>
                <a:gd name="connsiteX525" fmla="*/ 1746 w 2665"/>
                <a:gd name="connsiteY525" fmla="*/ 2205 h 2674"/>
                <a:gd name="connsiteX526" fmla="*/ 1739 w 2665"/>
                <a:gd name="connsiteY526" fmla="*/ 2203 h 2674"/>
                <a:gd name="connsiteX527" fmla="*/ 1731 w 2665"/>
                <a:gd name="connsiteY527" fmla="*/ 2203 h 2674"/>
                <a:gd name="connsiteX528" fmla="*/ 1502 w 2665"/>
                <a:gd name="connsiteY528" fmla="*/ 1571 h 2674"/>
                <a:gd name="connsiteX529" fmla="*/ 944 w 2665"/>
                <a:gd name="connsiteY529" fmla="*/ 1531 h 2674"/>
                <a:gd name="connsiteX530" fmla="*/ 946 w 2665"/>
                <a:gd name="connsiteY530" fmla="*/ 1531 h 2674"/>
                <a:gd name="connsiteX531" fmla="*/ 948 w 2665"/>
                <a:gd name="connsiteY531" fmla="*/ 1529 h 2674"/>
                <a:gd name="connsiteX532" fmla="*/ 948 w 2665"/>
                <a:gd name="connsiteY532" fmla="*/ 1529 h 2674"/>
                <a:gd name="connsiteX533" fmla="*/ 948 w 2665"/>
                <a:gd name="connsiteY533" fmla="*/ 1529 h 2674"/>
                <a:gd name="connsiteX534" fmla="*/ 828 w 2665"/>
                <a:gd name="connsiteY534" fmla="*/ 1479 h 2674"/>
                <a:gd name="connsiteX535" fmla="*/ 868 w 2665"/>
                <a:gd name="connsiteY535" fmla="*/ 1318 h 2674"/>
                <a:gd name="connsiteX536" fmla="*/ 1398 w 2665"/>
                <a:gd name="connsiteY536" fmla="*/ 1388 h 2674"/>
                <a:gd name="connsiteX537" fmla="*/ 1511 w 2665"/>
                <a:gd name="connsiteY537" fmla="*/ 1368 h 2674"/>
                <a:gd name="connsiteX538" fmla="*/ 1756 w 2665"/>
                <a:gd name="connsiteY538" fmla="*/ 1249 h 2674"/>
                <a:gd name="connsiteX539" fmla="*/ 1688 w 2665"/>
                <a:gd name="connsiteY539" fmla="*/ 1227 h 2674"/>
                <a:gd name="connsiteX540" fmla="*/ 1738 w 2665"/>
                <a:gd name="connsiteY540" fmla="*/ 1221 h 2674"/>
                <a:gd name="connsiteX541" fmla="*/ 1672 w 2665"/>
                <a:gd name="connsiteY541" fmla="*/ 1216 h 2674"/>
                <a:gd name="connsiteX542" fmla="*/ 1729 w 2665"/>
                <a:gd name="connsiteY542" fmla="*/ 1197 h 2674"/>
                <a:gd name="connsiteX543" fmla="*/ 1618 w 2665"/>
                <a:gd name="connsiteY543" fmla="*/ 1195 h 2674"/>
                <a:gd name="connsiteX544" fmla="*/ 1729 w 2665"/>
                <a:gd name="connsiteY544" fmla="*/ 1211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729 w 2665"/>
                <a:gd name="connsiteY541" fmla="*/ 1197 h 2674"/>
                <a:gd name="connsiteX542" fmla="*/ 1618 w 2665"/>
                <a:gd name="connsiteY542" fmla="*/ 1195 h 2674"/>
                <a:gd name="connsiteX543" fmla="*/ 1729 w 2665"/>
                <a:gd name="connsiteY543" fmla="*/ 1211 h 2674"/>
                <a:gd name="connsiteX0" fmla="*/ 1863 w 2665"/>
                <a:gd name="connsiteY0" fmla="*/ 1240 h 2674"/>
                <a:gd name="connsiteX1" fmla="*/ 1853 w 2665"/>
                <a:gd name="connsiteY1" fmla="*/ 1240 h 2674"/>
                <a:gd name="connsiteX2" fmla="*/ 1737 w 2665"/>
                <a:gd name="connsiteY2" fmla="*/ 1246 h 2674"/>
                <a:gd name="connsiteX3" fmla="*/ 1753 w 2665"/>
                <a:gd name="connsiteY3" fmla="*/ 1246 h 2674"/>
                <a:gd name="connsiteX4" fmla="*/ 1631 w 2665"/>
                <a:gd name="connsiteY4" fmla="*/ 1266 h 2674"/>
                <a:gd name="connsiteX5" fmla="*/ 1624 w 2665"/>
                <a:gd name="connsiteY5" fmla="*/ 1260 h 2674"/>
                <a:gd name="connsiteX6" fmla="*/ 1617 w 2665"/>
                <a:gd name="connsiteY6" fmla="*/ 1255 h 2674"/>
                <a:gd name="connsiteX7" fmla="*/ 1605 w 2665"/>
                <a:gd name="connsiteY7" fmla="*/ 1253 h 2674"/>
                <a:gd name="connsiteX8" fmla="*/ 1594 w 2665"/>
                <a:gd name="connsiteY8" fmla="*/ 1251 h 2674"/>
                <a:gd name="connsiteX9" fmla="*/ 1591 w 2665"/>
                <a:gd name="connsiteY9" fmla="*/ 1251 h 2674"/>
                <a:gd name="connsiteX10" fmla="*/ 1587 w 2665"/>
                <a:gd name="connsiteY10" fmla="*/ 1251 h 2674"/>
                <a:gd name="connsiteX11" fmla="*/ 1583 w 2665"/>
                <a:gd name="connsiteY11" fmla="*/ 1251 h 2674"/>
                <a:gd name="connsiteX12" fmla="*/ 1580 w 2665"/>
                <a:gd name="connsiteY12" fmla="*/ 1253 h 2674"/>
                <a:gd name="connsiteX13" fmla="*/ 1528 w 2665"/>
                <a:gd name="connsiteY13" fmla="*/ 1238 h 2674"/>
                <a:gd name="connsiteX14" fmla="*/ 1524 w 2665"/>
                <a:gd name="connsiteY14" fmla="*/ 1217 h 2674"/>
                <a:gd name="connsiteX15" fmla="*/ 1515 w 2665"/>
                <a:gd name="connsiteY15" fmla="*/ 1199 h 2674"/>
                <a:gd name="connsiteX16" fmla="*/ 1500 w 2665"/>
                <a:gd name="connsiteY16" fmla="*/ 1188 h 2674"/>
                <a:gd name="connsiteX17" fmla="*/ 1483 w 2665"/>
                <a:gd name="connsiteY17" fmla="*/ 1184 h 2674"/>
                <a:gd name="connsiteX18" fmla="*/ 1468 w 2665"/>
                <a:gd name="connsiteY18" fmla="*/ 1188 h 2674"/>
                <a:gd name="connsiteX19" fmla="*/ 1455 w 2665"/>
                <a:gd name="connsiteY19" fmla="*/ 1195 h 2674"/>
                <a:gd name="connsiteX20" fmla="*/ 1446 w 2665"/>
                <a:gd name="connsiteY20" fmla="*/ 1208 h 2674"/>
                <a:gd name="connsiteX21" fmla="*/ 1441 w 2665"/>
                <a:gd name="connsiteY21" fmla="*/ 1223 h 2674"/>
                <a:gd name="connsiteX22" fmla="*/ 1431 w 2665"/>
                <a:gd name="connsiteY22" fmla="*/ 1225 h 2674"/>
                <a:gd name="connsiteX23" fmla="*/ 1407 w 2665"/>
                <a:gd name="connsiteY23" fmla="*/ 1227 h 2674"/>
                <a:gd name="connsiteX24" fmla="*/ 1389 w 2665"/>
                <a:gd name="connsiteY24" fmla="*/ 1229 h 2674"/>
                <a:gd name="connsiteX25" fmla="*/ 1376 w 2665"/>
                <a:gd name="connsiteY25" fmla="*/ 1232 h 2674"/>
                <a:gd name="connsiteX26" fmla="*/ 1367 w 2665"/>
                <a:gd name="connsiteY26" fmla="*/ 1236 h 2674"/>
                <a:gd name="connsiteX27" fmla="*/ 1359 w 2665"/>
                <a:gd name="connsiteY27" fmla="*/ 1238 h 2674"/>
                <a:gd name="connsiteX28" fmla="*/ 1355 w 2665"/>
                <a:gd name="connsiteY28" fmla="*/ 1242 h 2674"/>
                <a:gd name="connsiteX29" fmla="*/ 1354 w 2665"/>
                <a:gd name="connsiteY29" fmla="*/ 1245 h 2674"/>
                <a:gd name="connsiteX30" fmla="*/ 1352 w 2665"/>
                <a:gd name="connsiteY30" fmla="*/ 1247 h 2674"/>
                <a:gd name="connsiteX31" fmla="*/ 1348 w 2665"/>
                <a:gd name="connsiteY31" fmla="*/ 1253 h 2674"/>
                <a:gd name="connsiteX32" fmla="*/ 1346 w 2665"/>
                <a:gd name="connsiteY32" fmla="*/ 1264 h 2674"/>
                <a:gd name="connsiteX33" fmla="*/ 1342 w 2665"/>
                <a:gd name="connsiteY33" fmla="*/ 1275 h 2674"/>
                <a:gd name="connsiteX34" fmla="*/ 1339 w 2665"/>
                <a:gd name="connsiteY34" fmla="*/ 1286 h 2674"/>
                <a:gd name="connsiteX35" fmla="*/ 1330 w 2665"/>
                <a:gd name="connsiteY35" fmla="*/ 1282 h 2674"/>
                <a:gd name="connsiteX36" fmla="*/ 1311 w 2665"/>
                <a:gd name="connsiteY36" fmla="*/ 1279 h 2674"/>
                <a:gd name="connsiteX37" fmla="*/ 1285 w 2665"/>
                <a:gd name="connsiteY37" fmla="*/ 1271 h 2674"/>
                <a:gd name="connsiteX38" fmla="*/ 1254 w 2665"/>
                <a:gd name="connsiteY38" fmla="*/ 1262 h 2674"/>
                <a:gd name="connsiteX39" fmla="*/ 1218 w 2665"/>
                <a:gd name="connsiteY39" fmla="*/ 1253 h 2674"/>
                <a:gd name="connsiteX40" fmla="*/ 1176 w 2665"/>
                <a:gd name="connsiteY40" fmla="*/ 1240 h 2674"/>
                <a:gd name="connsiteX41" fmla="*/ 1131 w 2665"/>
                <a:gd name="connsiteY41" fmla="*/ 1227 h 2674"/>
                <a:gd name="connsiteX42" fmla="*/ 1085 w 2665"/>
                <a:gd name="connsiteY42" fmla="*/ 1214 h 2674"/>
                <a:gd name="connsiteX43" fmla="*/ 1035 w 2665"/>
                <a:gd name="connsiteY43" fmla="*/ 1201 h 2674"/>
                <a:gd name="connsiteX44" fmla="*/ 985 w 2665"/>
                <a:gd name="connsiteY44" fmla="*/ 1186 h 2674"/>
                <a:gd name="connsiteX45" fmla="*/ 933 w 2665"/>
                <a:gd name="connsiteY45" fmla="*/ 1171 h 2674"/>
                <a:gd name="connsiteX46" fmla="*/ 883 w 2665"/>
                <a:gd name="connsiteY46" fmla="*/ 1158 h 2674"/>
                <a:gd name="connsiteX47" fmla="*/ 835 w 2665"/>
                <a:gd name="connsiteY47" fmla="*/ 1143 h 2674"/>
                <a:gd name="connsiteX48" fmla="*/ 789 w 2665"/>
                <a:gd name="connsiteY48" fmla="*/ 1130 h 2674"/>
                <a:gd name="connsiteX49" fmla="*/ 746 w 2665"/>
                <a:gd name="connsiteY49" fmla="*/ 1117 h 2674"/>
                <a:gd name="connsiteX50" fmla="*/ 707 w 2665"/>
                <a:gd name="connsiteY50" fmla="*/ 1106 h 2674"/>
                <a:gd name="connsiteX51" fmla="*/ 754 w 2665"/>
                <a:gd name="connsiteY51" fmla="*/ 1104 h 2674"/>
                <a:gd name="connsiteX52" fmla="*/ 704 w 2665"/>
                <a:gd name="connsiteY52" fmla="*/ 1067 h 2674"/>
                <a:gd name="connsiteX53" fmla="*/ 744 w 2665"/>
                <a:gd name="connsiteY53" fmla="*/ 927 h 2674"/>
                <a:gd name="connsiteX54" fmla="*/ 761 w 2665"/>
                <a:gd name="connsiteY54" fmla="*/ 925 h 2674"/>
                <a:gd name="connsiteX55" fmla="*/ 776 w 2665"/>
                <a:gd name="connsiteY55" fmla="*/ 919 h 2674"/>
                <a:gd name="connsiteX56" fmla="*/ 791 w 2665"/>
                <a:gd name="connsiteY56" fmla="*/ 914 h 2674"/>
                <a:gd name="connsiteX57" fmla="*/ 804 w 2665"/>
                <a:gd name="connsiteY57" fmla="*/ 903 h 2674"/>
                <a:gd name="connsiteX58" fmla="*/ 815 w 2665"/>
                <a:gd name="connsiteY58" fmla="*/ 891 h 2674"/>
                <a:gd name="connsiteX59" fmla="*/ 826 w 2665"/>
                <a:gd name="connsiteY59" fmla="*/ 878 h 2674"/>
                <a:gd name="connsiteX60" fmla="*/ 837 w 2665"/>
                <a:gd name="connsiteY60" fmla="*/ 864 h 2674"/>
                <a:gd name="connsiteX61" fmla="*/ 846 w 2665"/>
                <a:gd name="connsiteY61" fmla="*/ 847 h 2674"/>
                <a:gd name="connsiteX62" fmla="*/ 852 w 2665"/>
                <a:gd name="connsiteY62" fmla="*/ 847 h 2674"/>
                <a:gd name="connsiteX63" fmla="*/ 857 w 2665"/>
                <a:gd name="connsiteY63" fmla="*/ 845 h 2674"/>
                <a:gd name="connsiteX64" fmla="*/ 863 w 2665"/>
                <a:gd name="connsiteY64" fmla="*/ 845 h 2674"/>
                <a:gd name="connsiteX65" fmla="*/ 868 w 2665"/>
                <a:gd name="connsiteY65" fmla="*/ 843 h 2674"/>
                <a:gd name="connsiteX66" fmla="*/ 870 w 2665"/>
                <a:gd name="connsiteY66" fmla="*/ 845 h 2674"/>
                <a:gd name="connsiteX67" fmla="*/ 872 w 2665"/>
                <a:gd name="connsiteY67" fmla="*/ 845 h 2674"/>
                <a:gd name="connsiteX68" fmla="*/ 874 w 2665"/>
                <a:gd name="connsiteY68" fmla="*/ 847 h 2674"/>
                <a:gd name="connsiteX69" fmla="*/ 876 w 2665"/>
                <a:gd name="connsiteY69" fmla="*/ 849 h 2674"/>
                <a:gd name="connsiteX70" fmla="*/ 917 w 2665"/>
                <a:gd name="connsiteY70" fmla="*/ 856 h 2674"/>
                <a:gd name="connsiteX71" fmla="*/ 955 w 2665"/>
                <a:gd name="connsiteY71" fmla="*/ 851 h 2674"/>
                <a:gd name="connsiteX72" fmla="*/ 991 w 2665"/>
                <a:gd name="connsiteY72" fmla="*/ 832 h 2674"/>
                <a:gd name="connsiteX73" fmla="*/ 1020 w 2665"/>
                <a:gd name="connsiteY73" fmla="*/ 804 h 2674"/>
                <a:gd name="connsiteX74" fmla="*/ 1046 w 2665"/>
                <a:gd name="connsiteY74" fmla="*/ 771 h 2674"/>
                <a:gd name="connsiteX75" fmla="*/ 1068 w 2665"/>
                <a:gd name="connsiteY75" fmla="*/ 732 h 2674"/>
                <a:gd name="connsiteX76" fmla="*/ 1085 w 2665"/>
                <a:gd name="connsiteY76" fmla="*/ 691 h 2674"/>
                <a:gd name="connsiteX77" fmla="*/ 1098 w 2665"/>
                <a:gd name="connsiteY77" fmla="*/ 651 h 2674"/>
                <a:gd name="connsiteX78" fmla="*/ 1104 w 2665"/>
                <a:gd name="connsiteY78" fmla="*/ 597 h 2674"/>
                <a:gd name="connsiteX79" fmla="*/ 1092 w 2665"/>
                <a:gd name="connsiteY79" fmla="*/ 545 h 2674"/>
                <a:gd name="connsiteX80" fmla="*/ 1072 w 2665"/>
                <a:gd name="connsiteY80" fmla="*/ 497 h 2674"/>
                <a:gd name="connsiteX81" fmla="*/ 1042 w 2665"/>
                <a:gd name="connsiteY81" fmla="*/ 449 h 2674"/>
                <a:gd name="connsiteX82" fmla="*/ 1009 w 2665"/>
                <a:gd name="connsiteY82" fmla="*/ 404 h 2674"/>
                <a:gd name="connsiteX83" fmla="*/ 974 w 2665"/>
                <a:gd name="connsiteY83" fmla="*/ 360 h 2674"/>
                <a:gd name="connsiteX84" fmla="*/ 942 w 2665"/>
                <a:gd name="connsiteY84" fmla="*/ 317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3 h 2674"/>
                <a:gd name="connsiteX90" fmla="*/ 922 w 2665"/>
                <a:gd name="connsiteY90" fmla="*/ 274 h 2674"/>
                <a:gd name="connsiteX91" fmla="*/ 928 w 2665"/>
                <a:gd name="connsiteY91" fmla="*/ 276 h 2674"/>
                <a:gd name="connsiteX92" fmla="*/ 931 w 2665"/>
                <a:gd name="connsiteY92" fmla="*/ 280 h 2674"/>
                <a:gd name="connsiteX93" fmla="*/ 935 w 2665"/>
                <a:gd name="connsiteY93" fmla="*/ 284 h 2674"/>
                <a:gd name="connsiteX94" fmla="*/ 941 w 2665"/>
                <a:gd name="connsiteY94" fmla="*/ 289 h 2674"/>
                <a:gd name="connsiteX95" fmla="*/ 952 w 2665"/>
                <a:gd name="connsiteY95" fmla="*/ 295 h 2674"/>
                <a:gd name="connsiteX96" fmla="*/ 965 w 2665"/>
                <a:gd name="connsiteY96" fmla="*/ 300 h 2674"/>
                <a:gd name="connsiteX97" fmla="*/ 978 w 2665"/>
                <a:gd name="connsiteY97" fmla="*/ 306 h 2674"/>
                <a:gd name="connsiteX98" fmla="*/ 992 w 2665"/>
                <a:gd name="connsiteY98" fmla="*/ 319 h 2674"/>
                <a:gd name="connsiteX99" fmla="*/ 1011 w 2665"/>
                <a:gd name="connsiteY99" fmla="*/ 330 h 2674"/>
                <a:gd name="connsiteX100" fmla="*/ 1024 w 2665"/>
                <a:gd name="connsiteY100" fmla="*/ 334 h 2674"/>
                <a:gd name="connsiteX101" fmla="*/ 1029 w 2665"/>
                <a:gd name="connsiteY101" fmla="*/ 332 h 2674"/>
                <a:gd name="connsiteX102" fmla="*/ 1024 w 2665"/>
                <a:gd name="connsiteY102" fmla="*/ 280 h 2674"/>
                <a:gd name="connsiteX103" fmla="*/ 1015 w 2665"/>
                <a:gd name="connsiteY103" fmla="*/ 230 h 2674"/>
                <a:gd name="connsiteX104" fmla="*/ 998 w 2665"/>
                <a:gd name="connsiteY104" fmla="*/ 184 h 2674"/>
                <a:gd name="connsiteX105" fmla="*/ 978 w 2665"/>
                <a:gd name="connsiteY105" fmla="*/ 139 h 2674"/>
                <a:gd name="connsiteX106" fmla="*/ 950 w 2665"/>
                <a:gd name="connsiteY106" fmla="*/ 100 h 2674"/>
                <a:gd name="connsiteX107" fmla="*/ 917 w 2665"/>
                <a:gd name="connsiteY107" fmla="*/ 65 h 2674"/>
                <a:gd name="connsiteX108" fmla="*/ 874 w 2665"/>
                <a:gd name="connsiteY108" fmla="*/ 37 h 2674"/>
                <a:gd name="connsiteX109" fmla="*/ 822 w 2665"/>
                <a:gd name="connsiteY109" fmla="*/ 17 h 2674"/>
                <a:gd name="connsiteX110" fmla="*/ 800 w 2665"/>
                <a:gd name="connsiteY110" fmla="*/ 11 h 2674"/>
                <a:gd name="connsiteX111" fmla="*/ 778 w 2665"/>
                <a:gd name="connsiteY111" fmla="*/ 6 h 2674"/>
                <a:gd name="connsiteX112" fmla="*/ 752 w 2665"/>
                <a:gd name="connsiteY112" fmla="*/ 4 h 2674"/>
                <a:gd name="connsiteX113" fmla="*/ 728 w 2665"/>
                <a:gd name="connsiteY113" fmla="*/ 2 h 2674"/>
                <a:gd name="connsiteX114" fmla="*/ 702 w 2665"/>
                <a:gd name="connsiteY114" fmla="*/ 0 h 2674"/>
                <a:gd name="connsiteX115" fmla="*/ 676 w 2665"/>
                <a:gd name="connsiteY115" fmla="*/ 2 h 2674"/>
                <a:gd name="connsiteX116" fmla="*/ 650 w 2665"/>
                <a:gd name="connsiteY116" fmla="*/ 4 h 2674"/>
                <a:gd name="connsiteX117" fmla="*/ 624 w 2665"/>
                <a:gd name="connsiteY117" fmla="*/ 9 h 2674"/>
                <a:gd name="connsiteX118" fmla="*/ 598 w 2665"/>
                <a:gd name="connsiteY118" fmla="*/ 15 h 2674"/>
                <a:gd name="connsiteX119" fmla="*/ 574 w 2665"/>
                <a:gd name="connsiteY119" fmla="*/ 22 h 2674"/>
                <a:gd name="connsiteX120" fmla="*/ 550 w 2665"/>
                <a:gd name="connsiteY120" fmla="*/ 32 h 2674"/>
                <a:gd name="connsiteX121" fmla="*/ 528 w 2665"/>
                <a:gd name="connsiteY121" fmla="*/ 43 h 2674"/>
                <a:gd name="connsiteX122" fmla="*/ 507 w 2665"/>
                <a:gd name="connsiteY122" fmla="*/ 56 h 2674"/>
                <a:gd name="connsiteX123" fmla="*/ 489 w 2665"/>
                <a:gd name="connsiteY123" fmla="*/ 69 h 2674"/>
                <a:gd name="connsiteX124" fmla="*/ 472 w 2665"/>
                <a:gd name="connsiteY124" fmla="*/ 85 h 2674"/>
                <a:gd name="connsiteX125" fmla="*/ 457 w 2665"/>
                <a:gd name="connsiteY125" fmla="*/ 104 h 2674"/>
                <a:gd name="connsiteX126" fmla="*/ 450 w 2665"/>
                <a:gd name="connsiteY126" fmla="*/ 100 h 2674"/>
                <a:gd name="connsiteX127" fmla="*/ 444 w 2665"/>
                <a:gd name="connsiteY127" fmla="*/ 98 h 2674"/>
                <a:gd name="connsiteX128" fmla="*/ 437 w 2665"/>
                <a:gd name="connsiteY128" fmla="*/ 97 h 2674"/>
                <a:gd name="connsiteX129" fmla="*/ 431 w 2665"/>
                <a:gd name="connsiteY129" fmla="*/ 98 h 2674"/>
                <a:gd name="connsiteX130" fmla="*/ 365 w 2665"/>
                <a:gd name="connsiteY130" fmla="*/ 148 h 2674"/>
                <a:gd name="connsiteX131" fmla="*/ 316 w 2665"/>
                <a:gd name="connsiteY131" fmla="*/ 211 h 2674"/>
                <a:gd name="connsiteX132" fmla="*/ 281 w 2665"/>
                <a:gd name="connsiteY132" fmla="*/ 284 h 2674"/>
                <a:gd name="connsiteX133" fmla="*/ 261 w 2665"/>
                <a:gd name="connsiteY133" fmla="*/ 361 h 2674"/>
                <a:gd name="connsiteX134" fmla="*/ 252 w 2665"/>
                <a:gd name="connsiteY134" fmla="*/ 445 h 2674"/>
                <a:gd name="connsiteX135" fmla="*/ 253 w 2665"/>
                <a:gd name="connsiteY135" fmla="*/ 528 h 2674"/>
                <a:gd name="connsiteX136" fmla="*/ 265 w 2665"/>
                <a:gd name="connsiteY136" fmla="*/ 610 h 2674"/>
                <a:gd name="connsiteX137" fmla="*/ 283 w 2665"/>
                <a:gd name="connsiteY137" fmla="*/ 686 h 2674"/>
                <a:gd name="connsiteX138" fmla="*/ 291 w 2665"/>
                <a:gd name="connsiteY138" fmla="*/ 708 h 2674"/>
                <a:gd name="connsiteX139" fmla="*/ 300 w 2665"/>
                <a:gd name="connsiteY139" fmla="*/ 730 h 2674"/>
                <a:gd name="connsiteX140" fmla="*/ 309 w 2665"/>
                <a:gd name="connsiteY140" fmla="*/ 751 h 2674"/>
                <a:gd name="connsiteX141" fmla="*/ 322 w 2665"/>
                <a:gd name="connsiteY141" fmla="*/ 771 h 2674"/>
                <a:gd name="connsiteX142" fmla="*/ 337 w 2665"/>
                <a:gd name="connsiteY142" fmla="*/ 789 h 2674"/>
                <a:gd name="connsiteX143" fmla="*/ 353 w 2665"/>
                <a:gd name="connsiteY143" fmla="*/ 804 h 2674"/>
                <a:gd name="connsiteX144" fmla="*/ 372 w 2665"/>
                <a:gd name="connsiteY144" fmla="*/ 819 h 2674"/>
                <a:gd name="connsiteX145" fmla="*/ 392 w 2665"/>
                <a:gd name="connsiteY145" fmla="*/ 830 h 2674"/>
                <a:gd name="connsiteX146" fmla="*/ 415 w 2665"/>
                <a:gd name="connsiteY146" fmla="*/ 840 h 2674"/>
                <a:gd name="connsiteX147" fmla="*/ 441 w 2665"/>
                <a:gd name="connsiteY147" fmla="*/ 845 h 2674"/>
                <a:gd name="connsiteX148" fmla="*/ 466 w 2665"/>
                <a:gd name="connsiteY148" fmla="*/ 849 h 2674"/>
                <a:gd name="connsiteX149" fmla="*/ 492 w 2665"/>
                <a:gd name="connsiteY149" fmla="*/ 851 h 2674"/>
                <a:gd name="connsiteX150" fmla="*/ 518 w 2665"/>
                <a:gd name="connsiteY150" fmla="*/ 849 h 2674"/>
                <a:gd name="connsiteX151" fmla="*/ 544 w 2665"/>
                <a:gd name="connsiteY151" fmla="*/ 845 h 2674"/>
                <a:gd name="connsiteX152" fmla="*/ 570 w 2665"/>
                <a:gd name="connsiteY152" fmla="*/ 838 h 2674"/>
                <a:gd name="connsiteX153" fmla="*/ 592 w 2665"/>
                <a:gd name="connsiteY153" fmla="*/ 827 h 2674"/>
                <a:gd name="connsiteX154" fmla="*/ 596 w 2665"/>
                <a:gd name="connsiteY154" fmla="*/ 828 h 2674"/>
                <a:gd name="connsiteX155" fmla="*/ 598 w 2665"/>
                <a:gd name="connsiteY155" fmla="*/ 828 h 2674"/>
                <a:gd name="connsiteX156" fmla="*/ 602 w 2665"/>
                <a:gd name="connsiteY156" fmla="*/ 828 h 2674"/>
                <a:gd name="connsiteX157" fmla="*/ 605 w 2665"/>
                <a:gd name="connsiteY157" fmla="*/ 830 h 2674"/>
                <a:gd name="connsiteX158" fmla="*/ 600 w 2665"/>
                <a:gd name="connsiteY158" fmla="*/ 888 h 2674"/>
                <a:gd name="connsiteX159" fmla="*/ 596 w 2665"/>
                <a:gd name="connsiteY159" fmla="*/ 947 h 2674"/>
                <a:gd name="connsiteX160" fmla="*/ 592 w 2665"/>
                <a:gd name="connsiteY160" fmla="*/ 1010 h 2674"/>
                <a:gd name="connsiteX161" fmla="*/ 589 w 2665"/>
                <a:gd name="connsiteY161" fmla="*/ 1077 h 2674"/>
                <a:gd name="connsiteX162" fmla="*/ 589 w 2665"/>
                <a:gd name="connsiteY162" fmla="*/ 1079 h 2674"/>
                <a:gd name="connsiteX163" fmla="*/ 589 w 2665"/>
                <a:gd name="connsiteY163" fmla="*/ 1079 h 2674"/>
                <a:gd name="connsiteX164" fmla="*/ 589 w 2665"/>
                <a:gd name="connsiteY164" fmla="*/ 1080 h 2674"/>
                <a:gd name="connsiteX165" fmla="*/ 591 w 2665"/>
                <a:gd name="connsiteY165" fmla="*/ 1082 h 2674"/>
                <a:gd name="connsiteX166" fmla="*/ 578 w 2665"/>
                <a:gd name="connsiteY166" fmla="*/ 1088 h 2674"/>
                <a:gd name="connsiteX167" fmla="*/ 559 w 2665"/>
                <a:gd name="connsiteY167" fmla="*/ 1097 h 2674"/>
                <a:gd name="connsiteX168" fmla="*/ 537 w 2665"/>
                <a:gd name="connsiteY168" fmla="*/ 1108 h 2674"/>
                <a:gd name="connsiteX169" fmla="*/ 513 w 2665"/>
                <a:gd name="connsiteY169" fmla="*/ 1123 h 2674"/>
                <a:gd name="connsiteX170" fmla="*/ 491 w 2665"/>
                <a:gd name="connsiteY170" fmla="*/ 1140 h 2674"/>
                <a:gd name="connsiteX171" fmla="*/ 472 w 2665"/>
                <a:gd name="connsiteY171" fmla="*/ 1156 h 2674"/>
                <a:gd name="connsiteX172" fmla="*/ 461 w 2665"/>
                <a:gd name="connsiteY172" fmla="*/ 1177 h 2674"/>
                <a:gd name="connsiteX173" fmla="*/ 455 w 2665"/>
                <a:gd name="connsiteY173" fmla="*/ 1199 h 2674"/>
                <a:gd name="connsiteX174" fmla="*/ 457 w 2665"/>
                <a:gd name="connsiteY174" fmla="*/ 1208 h 2674"/>
                <a:gd name="connsiteX175" fmla="*/ 461 w 2665"/>
                <a:gd name="connsiteY175" fmla="*/ 1217 h 2674"/>
                <a:gd name="connsiteX176" fmla="*/ 468 w 2665"/>
                <a:gd name="connsiteY176" fmla="*/ 1229 h 2674"/>
                <a:gd name="connsiteX177" fmla="*/ 478 w 2665"/>
                <a:gd name="connsiteY177" fmla="*/ 1238 h 2674"/>
                <a:gd name="connsiteX178" fmla="*/ 494 w 2665"/>
                <a:gd name="connsiteY178" fmla="*/ 1368 h 2674"/>
                <a:gd name="connsiteX179" fmla="*/ 522 w 2665"/>
                <a:gd name="connsiteY179" fmla="*/ 1479 h 2674"/>
                <a:gd name="connsiteX180" fmla="*/ 555 w 2665"/>
                <a:gd name="connsiteY180" fmla="*/ 1571 h 2674"/>
                <a:gd name="connsiteX181" fmla="*/ 594 w 2665"/>
                <a:gd name="connsiteY181" fmla="*/ 1647 h 2674"/>
                <a:gd name="connsiteX182" fmla="*/ 637 w 2665"/>
                <a:gd name="connsiteY182" fmla="*/ 1708 h 2674"/>
                <a:gd name="connsiteX183" fmla="*/ 679 w 2665"/>
                <a:gd name="connsiteY183" fmla="*/ 1755 h 2674"/>
                <a:gd name="connsiteX184" fmla="*/ 720 w 2665"/>
                <a:gd name="connsiteY184" fmla="*/ 1790 h 2674"/>
                <a:gd name="connsiteX185" fmla="*/ 755 w 2665"/>
                <a:gd name="connsiteY185" fmla="*/ 1814 h 2674"/>
                <a:gd name="connsiteX186" fmla="*/ 765 w 2665"/>
                <a:gd name="connsiteY186" fmla="*/ 1822 h 2674"/>
                <a:gd name="connsiteX187" fmla="*/ 776 w 2665"/>
                <a:gd name="connsiteY187" fmla="*/ 1827 h 2674"/>
                <a:gd name="connsiteX188" fmla="*/ 791 w 2665"/>
                <a:gd name="connsiteY188" fmla="*/ 1834 h 2674"/>
                <a:gd name="connsiteX189" fmla="*/ 805 w 2665"/>
                <a:gd name="connsiteY189" fmla="*/ 1842 h 2674"/>
                <a:gd name="connsiteX190" fmla="*/ 824 w 2665"/>
                <a:gd name="connsiteY190" fmla="*/ 1847 h 2674"/>
                <a:gd name="connsiteX191" fmla="*/ 844 w 2665"/>
                <a:gd name="connsiteY191" fmla="*/ 1853 h 2674"/>
                <a:gd name="connsiteX192" fmla="*/ 868 w 2665"/>
                <a:gd name="connsiteY192" fmla="*/ 1859 h 2674"/>
                <a:gd name="connsiteX193" fmla="*/ 892 w 2665"/>
                <a:gd name="connsiteY193" fmla="*/ 1862 h 2674"/>
                <a:gd name="connsiteX194" fmla="*/ 920 w 2665"/>
                <a:gd name="connsiteY194" fmla="*/ 1866 h 2674"/>
                <a:gd name="connsiteX195" fmla="*/ 952 w 2665"/>
                <a:gd name="connsiteY195" fmla="*/ 1866 h 2674"/>
                <a:gd name="connsiteX196" fmla="*/ 985 w 2665"/>
                <a:gd name="connsiteY196" fmla="*/ 1866 h 2674"/>
                <a:gd name="connsiteX197" fmla="*/ 1022 w 2665"/>
                <a:gd name="connsiteY197" fmla="*/ 1864 h 2674"/>
                <a:gd name="connsiteX198" fmla="*/ 1061 w 2665"/>
                <a:gd name="connsiteY198" fmla="*/ 1859 h 2674"/>
                <a:gd name="connsiteX199" fmla="*/ 1105 w 2665"/>
                <a:gd name="connsiteY199" fmla="*/ 1851 h 2674"/>
                <a:gd name="connsiteX200" fmla="*/ 1150 w 2665"/>
                <a:gd name="connsiteY200" fmla="*/ 1840 h 2674"/>
                <a:gd name="connsiteX201" fmla="*/ 1200 w 2665"/>
                <a:gd name="connsiteY201" fmla="*/ 1827 h 2674"/>
                <a:gd name="connsiteX202" fmla="*/ 1257 w 2665"/>
                <a:gd name="connsiteY202" fmla="*/ 1873 h 2674"/>
                <a:gd name="connsiteX203" fmla="*/ 1287 w 2665"/>
                <a:gd name="connsiteY203" fmla="*/ 1918 h 2674"/>
                <a:gd name="connsiteX204" fmla="*/ 1322 w 2665"/>
                <a:gd name="connsiteY204" fmla="*/ 1972 h 2674"/>
                <a:gd name="connsiteX205" fmla="*/ 1359 w 2665"/>
                <a:gd name="connsiteY205" fmla="*/ 2027 h 2674"/>
                <a:gd name="connsiteX206" fmla="*/ 1396 w 2665"/>
                <a:gd name="connsiteY206" fmla="*/ 2083 h 2674"/>
                <a:gd name="connsiteX207" fmla="*/ 1430 w 2665"/>
                <a:gd name="connsiteY207" fmla="*/ 2133 h 2674"/>
                <a:gd name="connsiteX208" fmla="*/ 1457 w 2665"/>
                <a:gd name="connsiteY208" fmla="*/ 2175 h 2674"/>
                <a:gd name="connsiteX209" fmla="*/ 1478 w 2665"/>
                <a:gd name="connsiteY209" fmla="*/ 2203 h 2674"/>
                <a:gd name="connsiteX210" fmla="*/ 1485 w 2665"/>
                <a:gd name="connsiteY210" fmla="*/ 2214 h 2674"/>
                <a:gd name="connsiteX211" fmla="*/ 1489 w 2665"/>
                <a:gd name="connsiteY211" fmla="*/ 2225 h 2674"/>
                <a:gd name="connsiteX212" fmla="*/ 1496 w 2665"/>
                <a:gd name="connsiteY212" fmla="*/ 2250 h 2674"/>
                <a:gd name="connsiteX213" fmla="*/ 1507 w 2665"/>
                <a:gd name="connsiteY213" fmla="*/ 2283 h 2674"/>
                <a:gd name="connsiteX214" fmla="*/ 1520 w 2665"/>
                <a:gd name="connsiteY214" fmla="*/ 2318 h 2674"/>
                <a:gd name="connsiteX215" fmla="*/ 1122 w 2665"/>
                <a:gd name="connsiteY215" fmla="*/ 2477 h 2674"/>
                <a:gd name="connsiteX216" fmla="*/ 1098 w 2665"/>
                <a:gd name="connsiteY216" fmla="*/ 2470 h 2674"/>
                <a:gd name="connsiteX217" fmla="*/ 1076 w 2665"/>
                <a:gd name="connsiteY217" fmla="*/ 2459 h 2674"/>
                <a:gd name="connsiteX218" fmla="*/ 1054 w 2665"/>
                <a:gd name="connsiteY218" fmla="*/ 2446 h 2674"/>
                <a:gd name="connsiteX219" fmla="*/ 1031 w 2665"/>
                <a:gd name="connsiteY219" fmla="*/ 2431 h 2674"/>
                <a:gd name="connsiteX220" fmla="*/ 1009 w 2665"/>
                <a:gd name="connsiteY220" fmla="*/ 2416 h 2674"/>
                <a:gd name="connsiteX221" fmla="*/ 987 w 2665"/>
                <a:gd name="connsiteY221" fmla="*/ 2400 h 2674"/>
                <a:gd name="connsiteX222" fmla="*/ 965 w 2665"/>
                <a:gd name="connsiteY222" fmla="*/ 2383 h 2674"/>
                <a:gd name="connsiteX223" fmla="*/ 944 w 2665"/>
                <a:gd name="connsiteY223" fmla="*/ 2366 h 2674"/>
                <a:gd name="connsiteX224" fmla="*/ 935 w 2665"/>
                <a:gd name="connsiteY224" fmla="*/ 2359 h 2674"/>
                <a:gd name="connsiteX225" fmla="*/ 926 w 2665"/>
                <a:gd name="connsiteY225" fmla="*/ 2351 h 2674"/>
                <a:gd name="connsiteX226" fmla="*/ 915 w 2665"/>
                <a:gd name="connsiteY226" fmla="*/ 2344 h 2674"/>
                <a:gd name="connsiteX227" fmla="*/ 905 w 2665"/>
                <a:gd name="connsiteY227" fmla="*/ 2337 h 2674"/>
                <a:gd name="connsiteX228" fmla="*/ 896 w 2665"/>
                <a:gd name="connsiteY228" fmla="*/ 2329 h 2674"/>
                <a:gd name="connsiteX229" fmla="*/ 887 w 2665"/>
                <a:gd name="connsiteY229" fmla="*/ 2322 h 2674"/>
                <a:gd name="connsiteX230" fmla="*/ 878 w 2665"/>
                <a:gd name="connsiteY230" fmla="*/ 2314 h 2674"/>
                <a:gd name="connsiteX231" fmla="*/ 868 w 2665"/>
                <a:gd name="connsiteY231" fmla="*/ 2309 h 2674"/>
                <a:gd name="connsiteX232" fmla="*/ 854 w 2665"/>
                <a:gd name="connsiteY232" fmla="*/ 2300 h 2674"/>
                <a:gd name="connsiteX233" fmla="*/ 835 w 2665"/>
                <a:gd name="connsiteY233" fmla="*/ 2287 h 2674"/>
                <a:gd name="connsiteX234" fmla="*/ 816 w 2665"/>
                <a:gd name="connsiteY234" fmla="*/ 2275 h 2674"/>
                <a:gd name="connsiteX235" fmla="*/ 798 w 2665"/>
                <a:gd name="connsiteY235" fmla="*/ 2262 h 2674"/>
                <a:gd name="connsiteX236" fmla="*/ 779 w 2665"/>
                <a:gd name="connsiteY236" fmla="*/ 2250 h 2674"/>
                <a:gd name="connsiteX237" fmla="*/ 759 w 2665"/>
                <a:gd name="connsiteY237" fmla="*/ 2237 h 2674"/>
                <a:gd name="connsiteX238" fmla="*/ 739 w 2665"/>
                <a:gd name="connsiteY238" fmla="*/ 2225 h 2674"/>
                <a:gd name="connsiteX239" fmla="*/ 718 w 2665"/>
                <a:gd name="connsiteY239" fmla="*/ 2214 h 2674"/>
                <a:gd name="connsiteX240" fmla="*/ 698 w 2665"/>
                <a:gd name="connsiteY240" fmla="*/ 2203 h 2674"/>
                <a:gd name="connsiteX241" fmla="*/ 676 w 2665"/>
                <a:gd name="connsiteY241" fmla="*/ 2192 h 2674"/>
                <a:gd name="connsiteX242" fmla="*/ 655 w 2665"/>
                <a:gd name="connsiteY242" fmla="*/ 2183 h 2674"/>
                <a:gd name="connsiteX243" fmla="*/ 633 w 2665"/>
                <a:gd name="connsiteY243" fmla="*/ 2175 h 2674"/>
                <a:gd name="connsiteX244" fmla="*/ 611 w 2665"/>
                <a:gd name="connsiteY244" fmla="*/ 2168 h 2674"/>
                <a:gd name="connsiteX245" fmla="*/ 589 w 2665"/>
                <a:gd name="connsiteY245" fmla="*/ 2162 h 2674"/>
                <a:gd name="connsiteX246" fmla="*/ 568 w 2665"/>
                <a:gd name="connsiteY246" fmla="*/ 2159 h 2674"/>
                <a:gd name="connsiteX247" fmla="*/ 546 w 2665"/>
                <a:gd name="connsiteY247" fmla="*/ 2155 h 2674"/>
                <a:gd name="connsiteX248" fmla="*/ 524 w 2665"/>
                <a:gd name="connsiteY248" fmla="*/ 2155 h 2674"/>
                <a:gd name="connsiteX249" fmla="*/ 489 w 2665"/>
                <a:gd name="connsiteY249" fmla="*/ 2157 h 2674"/>
                <a:gd name="connsiteX250" fmla="*/ 450 w 2665"/>
                <a:gd name="connsiteY250" fmla="*/ 2162 h 2674"/>
                <a:gd name="connsiteX251" fmla="*/ 411 w 2665"/>
                <a:gd name="connsiteY251" fmla="*/ 2174 h 2674"/>
                <a:gd name="connsiteX252" fmla="*/ 372 w 2665"/>
                <a:gd name="connsiteY252" fmla="*/ 2190 h 2674"/>
                <a:gd name="connsiteX253" fmla="*/ 335 w 2665"/>
                <a:gd name="connsiteY253" fmla="*/ 2211 h 2674"/>
                <a:gd name="connsiteX254" fmla="*/ 303 w 2665"/>
                <a:gd name="connsiteY254" fmla="*/ 2237 h 2674"/>
                <a:gd name="connsiteX255" fmla="*/ 279 w 2665"/>
                <a:gd name="connsiteY255" fmla="*/ 2266 h 2674"/>
                <a:gd name="connsiteX256" fmla="*/ 265 w 2665"/>
                <a:gd name="connsiteY256" fmla="*/ 2303 h 2674"/>
                <a:gd name="connsiteX257" fmla="*/ 265 w 2665"/>
                <a:gd name="connsiteY257" fmla="*/ 2305 h 2674"/>
                <a:gd name="connsiteX258" fmla="*/ 266 w 2665"/>
                <a:gd name="connsiteY258" fmla="*/ 2307 h 2674"/>
                <a:gd name="connsiteX259" fmla="*/ 268 w 2665"/>
                <a:gd name="connsiteY259" fmla="*/ 2309 h 2674"/>
                <a:gd name="connsiteX260" fmla="*/ 270 w 2665"/>
                <a:gd name="connsiteY260" fmla="*/ 2311 h 2674"/>
                <a:gd name="connsiteX261" fmla="*/ 292 w 2665"/>
                <a:gd name="connsiteY261" fmla="*/ 2316 h 2674"/>
                <a:gd name="connsiteX262" fmla="*/ 316 w 2665"/>
                <a:gd name="connsiteY262" fmla="*/ 2320 h 2674"/>
                <a:gd name="connsiteX263" fmla="*/ 342 w 2665"/>
                <a:gd name="connsiteY263" fmla="*/ 2322 h 2674"/>
                <a:gd name="connsiteX264" fmla="*/ 368 w 2665"/>
                <a:gd name="connsiteY264" fmla="*/ 2320 h 2674"/>
                <a:gd name="connsiteX265" fmla="*/ 396 w 2665"/>
                <a:gd name="connsiteY265" fmla="*/ 2318 h 2674"/>
                <a:gd name="connsiteX266" fmla="*/ 422 w 2665"/>
                <a:gd name="connsiteY266" fmla="*/ 2314 h 2674"/>
                <a:gd name="connsiteX267" fmla="*/ 446 w 2665"/>
                <a:gd name="connsiteY267" fmla="*/ 2311 h 2674"/>
                <a:gd name="connsiteX268" fmla="*/ 466 w 2665"/>
                <a:gd name="connsiteY268" fmla="*/ 2305 h 2674"/>
                <a:gd name="connsiteX269" fmla="*/ 466 w 2665"/>
                <a:gd name="connsiteY269" fmla="*/ 2309 h 2674"/>
                <a:gd name="connsiteX270" fmla="*/ 465 w 2665"/>
                <a:gd name="connsiteY270" fmla="*/ 2313 h 2674"/>
                <a:gd name="connsiteX271" fmla="*/ 463 w 2665"/>
                <a:gd name="connsiteY271" fmla="*/ 2314 h 2674"/>
                <a:gd name="connsiteX272" fmla="*/ 461 w 2665"/>
                <a:gd name="connsiteY272" fmla="*/ 2318 h 2674"/>
                <a:gd name="connsiteX273" fmla="*/ 455 w 2665"/>
                <a:gd name="connsiteY273" fmla="*/ 2324 h 2674"/>
                <a:gd name="connsiteX274" fmla="*/ 448 w 2665"/>
                <a:gd name="connsiteY274" fmla="*/ 2329 h 2674"/>
                <a:gd name="connsiteX275" fmla="*/ 437 w 2665"/>
                <a:gd name="connsiteY275" fmla="*/ 2333 h 2674"/>
                <a:gd name="connsiteX276" fmla="*/ 428 w 2665"/>
                <a:gd name="connsiteY276" fmla="*/ 2335 h 2674"/>
                <a:gd name="connsiteX277" fmla="*/ 416 w 2665"/>
                <a:gd name="connsiteY277" fmla="*/ 2337 h 2674"/>
                <a:gd name="connsiteX278" fmla="*/ 403 w 2665"/>
                <a:gd name="connsiteY278" fmla="*/ 2338 h 2674"/>
                <a:gd name="connsiteX279" fmla="*/ 391 w 2665"/>
                <a:gd name="connsiteY279" fmla="*/ 2340 h 2674"/>
                <a:gd name="connsiteX280" fmla="*/ 379 w 2665"/>
                <a:gd name="connsiteY280" fmla="*/ 2342 h 2674"/>
                <a:gd name="connsiteX281" fmla="*/ 368 w 2665"/>
                <a:gd name="connsiteY281" fmla="*/ 2344 h 2674"/>
                <a:gd name="connsiteX282" fmla="*/ 359 w 2665"/>
                <a:gd name="connsiteY282" fmla="*/ 2344 h 2674"/>
                <a:gd name="connsiteX283" fmla="*/ 350 w 2665"/>
                <a:gd name="connsiteY283" fmla="*/ 2346 h 2674"/>
                <a:gd name="connsiteX284" fmla="*/ 342 w 2665"/>
                <a:gd name="connsiteY284" fmla="*/ 2348 h 2674"/>
                <a:gd name="connsiteX285" fmla="*/ 333 w 2665"/>
                <a:gd name="connsiteY285" fmla="*/ 2351 h 2674"/>
                <a:gd name="connsiteX286" fmla="*/ 320 w 2665"/>
                <a:gd name="connsiteY286" fmla="*/ 2359 h 2674"/>
                <a:gd name="connsiteX287" fmla="*/ 305 w 2665"/>
                <a:gd name="connsiteY287" fmla="*/ 2368 h 2674"/>
                <a:gd name="connsiteX288" fmla="*/ 291 w 2665"/>
                <a:gd name="connsiteY288" fmla="*/ 2379 h 2674"/>
                <a:gd name="connsiteX289" fmla="*/ 276 w 2665"/>
                <a:gd name="connsiteY289" fmla="*/ 2392 h 2674"/>
                <a:gd name="connsiteX290" fmla="*/ 265 w 2665"/>
                <a:gd name="connsiteY290" fmla="*/ 2405 h 2674"/>
                <a:gd name="connsiteX291" fmla="*/ 257 w 2665"/>
                <a:gd name="connsiteY291" fmla="*/ 2418 h 2674"/>
                <a:gd name="connsiteX292" fmla="*/ 253 w 2665"/>
                <a:gd name="connsiteY292" fmla="*/ 2429 h 2674"/>
                <a:gd name="connsiteX293" fmla="*/ 253 w 2665"/>
                <a:gd name="connsiteY293" fmla="*/ 2431 h 2674"/>
                <a:gd name="connsiteX294" fmla="*/ 253 w 2665"/>
                <a:gd name="connsiteY294" fmla="*/ 2431 h 2674"/>
                <a:gd name="connsiteX295" fmla="*/ 253 w 2665"/>
                <a:gd name="connsiteY295" fmla="*/ 2431 h 2674"/>
                <a:gd name="connsiteX296" fmla="*/ 253 w 2665"/>
                <a:gd name="connsiteY296" fmla="*/ 2433 h 2674"/>
                <a:gd name="connsiteX297" fmla="*/ 255 w 2665"/>
                <a:gd name="connsiteY297" fmla="*/ 2435 h 2674"/>
                <a:gd name="connsiteX298" fmla="*/ 255 w 2665"/>
                <a:gd name="connsiteY298" fmla="*/ 2435 h 2674"/>
                <a:gd name="connsiteX299" fmla="*/ 257 w 2665"/>
                <a:gd name="connsiteY299" fmla="*/ 2435 h 2674"/>
                <a:gd name="connsiteX300" fmla="*/ 257 w 2665"/>
                <a:gd name="connsiteY300" fmla="*/ 2437 h 2674"/>
                <a:gd name="connsiteX301" fmla="*/ 226 w 2665"/>
                <a:gd name="connsiteY301" fmla="*/ 2444 h 2674"/>
                <a:gd name="connsiteX302" fmla="*/ 194 w 2665"/>
                <a:gd name="connsiteY302" fmla="*/ 2455 h 2674"/>
                <a:gd name="connsiteX303" fmla="*/ 161 w 2665"/>
                <a:gd name="connsiteY303" fmla="*/ 2470 h 2674"/>
                <a:gd name="connsiteX304" fmla="*/ 131 w 2665"/>
                <a:gd name="connsiteY304" fmla="*/ 2485 h 2674"/>
                <a:gd name="connsiteX305" fmla="*/ 103 w 2665"/>
                <a:gd name="connsiteY305" fmla="*/ 2500 h 2674"/>
                <a:gd name="connsiteX306" fmla="*/ 79 w 2665"/>
                <a:gd name="connsiteY306" fmla="*/ 2514 h 2674"/>
                <a:gd name="connsiteX307" fmla="*/ 63 w 2665"/>
                <a:gd name="connsiteY307" fmla="*/ 2526 h 2674"/>
                <a:gd name="connsiteX308" fmla="*/ 52 w 2665"/>
                <a:gd name="connsiteY308" fmla="*/ 2533 h 2674"/>
                <a:gd name="connsiteX309" fmla="*/ 33 w 2665"/>
                <a:gd name="connsiteY309" fmla="*/ 2544 h 2674"/>
                <a:gd name="connsiteX310" fmla="*/ 18 w 2665"/>
                <a:gd name="connsiteY310" fmla="*/ 2561 h 2674"/>
                <a:gd name="connsiteX311" fmla="*/ 5 w 2665"/>
                <a:gd name="connsiteY311" fmla="*/ 2581 h 2674"/>
                <a:gd name="connsiteX312" fmla="*/ 0 w 2665"/>
                <a:gd name="connsiteY312" fmla="*/ 2602 h 2674"/>
                <a:gd name="connsiteX313" fmla="*/ 0 w 2665"/>
                <a:gd name="connsiteY313" fmla="*/ 2603 h 2674"/>
                <a:gd name="connsiteX314" fmla="*/ 0 w 2665"/>
                <a:gd name="connsiteY314" fmla="*/ 2603 h 2674"/>
                <a:gd name="connsiteX315" fmla="*/ 0 w 2665"/>
                <a:gd name="connsiteY315" fmla="*/ 2605 h 2674"/>
                <a:gd name="connsiteX316" fmla="*/ 0 w 2665"/>
                <a:gd name="connsiteY316" fmla="*/ 2607 h 2674"/>
                <a:gd name="connsiteX317" fmla="*/ 2 w 2665"/>
                <a:gd name="connsiteY317" fmla="*/ 2618 h 2674"/>
                <a:gd name="connsiteX318" fmla="*/ 5 w 2665"/>
                <a:gd name="connsiteY318" fmla="*/ 2629 h 2674"/>
                <a:gd name="connsiteX319" fmla="*/ 11 w 2665"/>
                <a:gd name="connsiteY319" fmla="*/ 2637 h 2674"/>
                <a:gd name="connsiteX320" fmla="*/ 20 w 2665"/>
                <a:gd name="connsiteY320" fmla="*/ 2644 h 2674"/>
                <a:gd name="connsiteX321" fmla="*/ 42 w 2665"/>
                <a:gd name="connsiteY321" fmla="*/ 2652 h 2674"/>
                <a:gd name="connsiteX322" fmla="*/ 68 w 2665"/>
                <a:gd name="connsiteY322" fmla="*/ 2653 h 2674"/>
                <a:gd name="connsiteX323" fmla="*/ 96 w 2665"/>
                <a:gd name="connsiteY323" fmla="*/ 2652 h 2674"/>
                <a:gd name="connsiteX324" fmla="*/ 126 w 2665"/>
                <a:gd name="connsiteY324" fmla="*/ 2644 h 2674"/>
                <a:gd name="connsiteX325" fmla="*/ 157 w 2665"/>
                <a:gd name="connsiteY325" fmla="*/ 2637 h 2674"/>
                <a:gd name="connsiteX326" fmla="*/ 187 w 2665"/>
                <a:gd name="connsiteY326" fmla="*/ 2627 h 2674"/>
                <a:gd name="connsiteX327" fmla="*/ 216 w 2665"/>
                <a:gd name="connsiteY327" fmla="*/ 2616 h 2674"/>
                <a:gd name="connsiteX328" fmla="*/ 244 w 2665"/>
                <a:gd name="connsiteY328" fmla="*/ 2607 h 2674"/>
                <a:gd name="connsiteX329" fmla="*/ 281 w 2665"/>
                <a:gd name="connsiteY329" fmla="*/ 2594 h 2674"/>
                <a:gd name="connsiteX330" fmla="*/ 324 w 2665"/>
                <a:gd name="connsiteY330" fmla="*/ 2581 h 2674"/>
                <a:gd name="connsiteX331" fmla="*/ 339 w 2665"/>
                <a:gd name="connsiteY331" fmla="*/ 2577 h 2674"/>
                <a:gd name="connsiteX332" fmla="*/ 353 w 2665"/>
                <a:gd name="connsiteY332" fmla="*/ 2574 h 2674"/>
                <a:gd name="connsiteX333" fmla="*/ 366 w 2665"/>
                <a:gd name="connsiteY333" fmla="*/ 2570 h 2674"/>
                <a:gd name="connsiteX334" fmla="*/ 381 w 2665"/>
                <a:gd name="connsiteY334" fmla="*/ 2564 h 2674"/>
                <a:gd name="connsiteX335" fmla="*/ 394 w 2665"/>
                <a:gd name="connsiteY335" fmla="*/ 2559 h 2674"/>
                <a:gd name="connsiteX336" fmla="*/ 409 w 2665"/>
                <a:gd name="connsiteY336" fmla="*/ 2553 h 2674"/>
                <a:gd name="connsiteX337" fmla="*/ 422 w 2665"/>
                <a:gd name="connsiteY337" fmla="*/ 2544 h 2674"/>
                <a:gd name="connsiteX338" fmla="*/ 437 w 2665"/>
                <a:gd name="connsiteY338" fmla="*/ 2535 h 2674"/>
                <a:gd name="connsiteX339" fmla="*/ 481 w 2665"/>
                <a:gd name="connsiteY339" fmla="*/ 2498 h 2674"/>
                <a:gd name="connsiteX340" fmla="*/ 492 w 2665"/>
                <a:gd name="connsiteY340" fmla="*/ 2489 h 2674"/>
                <a:gd name="connsiteX341" fmla="*/ 503 w 2665"/>
                <a:gd name="connsiteY341" fmla="*/ 2479 h 2674"/>
                <a:gd name="connsiteX342" fmla="*/ 515 w 2665"/>
                <a:gd name="connsiteY342" fmla="*/ 2470 h 2674"/>
                <a:gd name="connsiteX343" fmla="*/ 528 w 2665"/>
                <a:gd name="connsiteY343" fmla="*/ 2461 h 2674"/>
                <a:gd name="connsiteX344" fmla="*/ 539 w 2665"/>
                <a:gd name="connsiteY344" fmla="*/ 2451 h 2674"/>
                <a:gd name="connsiteX345" fmla="*/ 552 w 2665"/>
                <a:gd name="connsiteY345" fmla="*/ 2444 h 2674"/>
                <a:gd name="connsiteX346" fmla="*/ 565 w 2665"/>
                <a:gd name="connsiteY346" fmla="*/ 2438 h 2674"/>
                <a:gd name="connsiteX347" fmla="*/ 578 w 2665"/>
                <a:gd name="connsiteY347" fmla="*/ 2433 h 2674"/>
                <a:gd name="connsiteX348" fmla="*/ 598 w 2665"/>
                <a:gd name="connsiteY348" fmla="*/ 2427 h 2674"/>
                <a:gd name="connsiteX349" fmla="*/ 620 w 2665"/>
                <a:gd name="connsiteY349" fmla="*/ 2420 h 2674"/>
                <a:gd name="connsiteX350" fmla="*/ 646 w 2665"/>
                <a:gd name="connsiteY350" fmla="*/ 2414 h 2674"/>
                <a:gd name="connsiteX351" fmla="*/ 672 w 2665"/>
                <a:gd name="connsiteY351" fmla="*/ 2411 h 2674"/>
                <a:gd name="connsiteX352" fmla="*/ 698 w 2665"/>
                <a:gd name="connsiteY352" fmla="*/ 2411 h 2674"/>
                <a:gd name="connsiteX353" fmla="*/ 722 w 2665"/>
                <a:gd name="connsiteY353" fmla="*/ 2414 h 2674"/>
                <a:gd name="connsiteX354" fmla="*/ 744 w 2665"/>
                <a:gd name="connsiteY354" fmla="*/ 2424 h 2674"/>
                <a:gd name="connsiteX355" fmla="*/ 763 w 2665"/>
                <a:gd name="connsiteY355" fmla="*/ 2440 h 2674"/>
                <a:gd name="connsiteX356" fmla="*/ 774 w 2665"/>
                <a:gd name="connsiteY356" fmla="*/ 2457 h 2674"/>
                <a:gd name="connsiteX357" fmla="*/ 779 w 2665"/>
                <a:gd name="connsiteY357" fmla="*/ 2476 h 2674"/>
                <a:gd name="connsiteX358" fmla="*/ 783 w 2665"/>
                <a:gd name="connsiteY358" fmla="*/ 2496 h 2674"/>
                <a:gd name="connsiteX359" fmla="*/ 785 w 2665"/>
                <a:gd name="connsiteY359" fmla="*/ 2518 h 2674"/>
                <a:gd name="connsiteX360" fmla="*/ 787 w 2665"/>
                <a:gd name="connsiteY360" fmla="*/ 2539 h 2674"/>
                <a:gd name="connsiteX361" fmla="*/ 791 w 2665"/>
                <a:gd name="connsiteY361" fmla="*/ 2559 h 2674"/>
                <a:gd name="connsiteX362" fmla="*/ 796 w 2665"/>
                <a:gd name="connsiteY362" fmla="*/ 2577 h 2674"/>
                <a:gd name="connsiteX363" fmla="*/ 807 w 2665"/>
                <a:gd name="connsiteY363" fmla="*/ 2596 h 2674"/>
                <a:gd name="connsiteX364" fmla="*/ 820 w 2665"/>
                <a:gd name="connsiteY364" fmla="*/ 2609 h 2674"/>
                <a:gd name="connsiteX365" fmla="*/ 837 w 2665"/>
                <a:gd name="connsiteY365" fmla="*/ 2618 h 2674"/>
                <a:gd name="connsiteX366" fmla="*/ 854 w 2665"/>
                <a:gd name="connsiteY366" fmla="*/ 2626 h 2674"/>
                <a:gd name="connsiteX367" fmla="*/ 872 w 2665"/>
                <a:gd name="connsiteY367" fmla="*/ 2627 h 2674"/>
                <a:gd name="connsiteX368" fmla="*/ 891 w 2665"/>
                <a:gd name="connsiteY368" fmla="*/ 2627 h 2674"/>
                <a:gd name="connsiteX369" fmla="*/ 911 w 2665"/>
                <a:gd name="connsiteY369" fmla="*/ 2627 h 2674"/>
                <a:gd name="connsiteX370" fmla="*/ 931 w 2665"/>
                <a:gd name="connsiteY370" fmla="*/ 2624 h 2674"/>
                <a:gd name="connsiteX371" fmla="*/ 952 w 2665"/>
                <a:gd name="connsiteY371" fmla="*/ 2622 h 2674"/>
                <a:gd name="connsiteX372" fmla="*/ 968 w 2665"/>
                <a:gd name="connsiteY372" fmla="*/ 2620 h 2674"/>
                <a:gd name="connsiteX373" fmla="*/ 983 w 2665"/>
                <a:gd name="connsiteY373" fmla="*/ 2616 h 2674"/>
                <a:gd name="connsiteX374" fmla="*/ 1000 w 2665"/>
                <a:gd name="connsiteY374" fmla="*/ 2616 h 2674"/>
                <a:gd name="connsiteX375" fmla="*/ 1015 w 2665"/>
                <a:gd name="connsiteY375" fmla="*/ 2615 h 2674"/>
                <a:gd name="connsiteX376" fmla="*/ 1028 w 2665"/>
                <a:gd name="connsiteY376" fmla="*/ 2615 h 2674"/>
                <a:gd name="connsiteX377" fmla="*/ 1042 w 2665"/>
                <a:gd name="connsiteY377" fmla="*/ 2616 h 2674"/>
                <a:gd name="connsiteX378" fmla="*/ 1055 w 2665"/>
                <a:gd name="connsiteY378" fmla="*/ 2620 h 2674"/>
                <a:gd name="connsiteX379" fmla="*/ 1067 w 2665"/>
                <a:gd name="connsiteY379" fmla="*/ 2626 h 2674"/>
                <a:gd name="connsiteX380" fmla="*/ 1091 w 2665"/>
                <a:gd name="connsiteY380" fmla="*/ 2640 h 2674"/>
                <a:gd name="connsiteX381" fmla="*/ 1105 w 2665"/>
                <a:gd name="connsiteY381" fmla="*/ 2648 h 2674"/>
                <a:gd name="connsiteX382" fmla="*/ 1118 w 2665"/>
                <a:gd name="connsiteY382" fmla="*/ 2657 h 2674"/>
                <a:gd name="connsiteX383" fmla="*/ 1133 w 2665"/>
                <a:gd name="connsiteY383" fmla="*/ 2663 h 2674"/>
                <a:gd name="connsiteX384" fmla="*/ 1148 w 2665"/>
                <a:gd name="connsiteY384" fmla="*/ 2668 h 2674"/>
                <a:gd name="connsiteX385" fmla="*/ 1163 w 2665"/>
                <a:gd name="connsiteY385" fmla="*/ 2672 h 2674"/>
                <a:gd name="connsiteX386" fmla="*/ 1181 w 2665"/>
                <a:gd name="connsiteY386" fmla="*/ 2674 h 2674"/>
                <a:gd name="connsiteX387" fmla="*/ 1200 w 2665"/>
                <a:gd name="connsiteY387" fmla="*/ 2674 h 2674"/>
                <a:gd name="connsiteX388" fmla="*/ 1220 w 2665"/>
                <a:gd name="connsiteY388" fmla="*/ 2670 h 2674"/>
                <a:gd name="connsiteX389" fmla="*/ 1228 w 2665"/>
                <a:gd name="connsiteY389" fmla="*/ 2668 h 2674"/>
                <a:gd name="connsiteX390" fmla="*/ 1235 w 2665"/>
                <a:gd name="connsiteY390" fmla="*/ 2666 h 2674"/>
                <a:gd name="connsiteX391" fmla="*/ 1242 w 2665"/>
                <a:gd name="connsiteY391" fmla="*/ 2665 h 2674"/>
                <a:gd name="connsiteX392" fmla="*/ 1252 w 2665"/>
                <a:gd name="connsiteY392" fmla="*/ 2661 h 2674"/>
                <a:gd name="connsiteX393" fmla="*/ 1259 w 2665"/>
                <a:gd name="connsiteY393" fmla="*/ 2657 h 2674"/>
                <a:gd name="connsiteX394" fmla="*/ 1267 w 2665"/>
                <a:gd name="connsiteY394" fmla="*/ 2655 h 2674"/>
                <a:gd name="connsiteX395" fmla="*/ 1274 w 2665"/>
                <a:gd name="connsiteY395" fmla="*/ 2652 h 2674"/>
                <a:gd name="connsiteX396" fmla="*/ 1281 w 2665"/>
                <a:gd name="connsiteY396" fmla="*/ 2648 h 2674"/>
                <a:gd name="connsiteX397" fmla="*/ 1292 w 2665"/>
                <a:gd name="connsiteY397" fmla="*/ 2642 h 2674"/>
                <a:gd name="connsiteX398" fmla="*/ 1304 w 2665"/>
                <a:gd name="connsiteY398" fmla="*/ 2637 h 2674"/>
                <a:gd name="connsiteX399" fmla="*/ 1315 w 2665"/>
                <a:gd name="connsiteY399" fmla="*/ 2633 h 2674"/>
                <a:gd name="connsiteX400" fmla="*/ 1326 w 2665"/>
                <a:gd name="connsiteY400" fmla="*/ 2629 h 2674"/>
                <a:gd name="connsiteX401" fmla="*/ 1337 w 2665"/>
                <a:gd name="connsiteY401" fmla="*/ 2626 h 2674"/>
                <a:gd name="connsiteX402" fmla="*/ 1348 w 2665"/>
                <a:gd name="connsiteY402" fmla="*/ 2624 h 2674"/>
                <a:gd name="connsiteX403" fmla="*/ 1359 w 2665"/>
                <a:gd name="connsiteY403" fmla="*/ 2622 h 2674"/>
                <a:gd name="connsiteX404" fmla="*/ 1370 w 2665"/>
                <a:gd name="connsiteY404" fmla="*/ 2622 h 2674"/>
                <a:gd name="connsiteX405" fmla="*/ 1378 w 2665"/>
                <a:gd name="connsiteY405" fmla="*/ 2624 h 2674"/>
                <a:gd name="connsiteX406" fmla="*/ 1387 w 2665"/>
                <a:gd name="connsiteY406" fmla="*/ 2626 h 2674"/>
                <a:gd name="connsiteX407" fmla="*/ 1396 w 2665"/>
                <a:gd name="connsiteY407" fmla="*/ 2631 h 2674"/>
                <a:gd name="connsiteX408" fmla="*/ 1405 w 2665"/>
                <a:gd name="connsiteY408" fmla="*/ 2635 h 2674"/>
                <a:gd name="connsiteX409" fmla="*/ 1417 w 2665"/>
                <a:gd name="connsiteY409" fmla="*/ 2640 h 2674"/>
                <a:gd name="connsiteX410" fmla="*/ 1428 w 2665"/>
                <a:gd name="connsiteY410" fmla="*/ 2646 h 2674"/>
                <a:gd name="connsiteX411" fmla="*/ 1439 w 2665"/>
                <a:gd name="connsiteY411" fmla="*/ 2650 h 2674"/>
                <a:gd name="connsiteX412" fmla="*/ 1452 w 2665"/>
                <a:gd name="connsiteY412" fmla="*/ 2652 h 2674"/>
                <a:gd name="connsiteX413" fmla="*/ 1472 w 2665"/>
                <a:gd name="connsiteY413" fmla="*/ 2653 h 2674"/>
                <a:gd name="connsiteX414" fmla="*/ 1492 w 2665"/>
                <a:gd name="connsiteY414" fmla="*/ 2653 h 2674"/>
                <a:gd name="connsiteX415" fmla="*/ 1511 w 2665"/>
                <a:gd name="connsiteY415" fmla="*/ 2650 h 2674"/>
                <a:gd name="connsiteX416" fmla="*/ 1531 w 2665"/>
                <a:gd name="connsiteY416" fmla="*/ 2646 h 2674"/>
                <a:gd name="connsiteX417" fmla="*/ 1550 w 2665"/>
                <a:gd name="connsiteY417" fmla="*/ 2642 h 2674"/>
                <a:gd name="connsiteX418" fmla="*/ 1568 w 2665"/>
                <a:gd name="connsiteY418" fmla="*/ 2635 h 2674"/>
                <a:gd name="connsiteX419" fmla="*/ 1587 w 2665"/>
                <a:gd name="connsiteY419" fmla="*/ 2629 h 2674"/>
                <a:gd name="connsiteX420" fmla="*/ 1605 w 2665"/>
                <a:gd name="connsiteY420" fmla="*/ 2622 h 2674"/>
                <a:gd name="connsiteX421" fmla="*/ 1631 w 2665"/>
                <a:gd name="connsiteY421" fmla="*/ 2613 h 2674"/>
                <a:gd name="connsiteX422" fmla="*/ 1657 w 2665"/>
                <a:gd name="connsiteY422" fmla="*/ 2605 h 2674"/>
                <a:gd name="connsiteX423" fmla="*/ 1681 w 2665"/>
                <a:gd name="connsiteY423" fmla="*/ 2598 h 2674"/>
                <a:gd name="connsiteX424" fmla="*/ 1705 w 2665"/>
                <a:gd name="connsiteY424" fmla="*/ 2590 h 2674"/>
                <a:gd name="connsiteX425" fmla="*/ 1730 w 2665"/>
                <a:gd name="connsiteY425" fmla="*/ 2587 h 2674"/>
                <a:gd name="connsiteX426" fmla="*/ 1754 w 2665"/>
                <a:gd name="connsiteY426" fmla="*/ 2581 h 2674"/>
                <a:gd name="connsiteX427" fmla="*/ 1776 w 2665"/>
                <a:gd name="connsiteY427" fmla="*/ 2577 h 2674"/>
                <a:gd name="connsiteX428" fmla="*/ 1800 w 2665"/>
                <a:gd name="connsiteY428" fmla="*/ 2576 h 2674"/>
                <a:gd name="connsiteX429" fmla="*/ 1948 w 2665"/>
                <a:gd name="connsiteY429" fmla="*/ 2559 h 2674"/>
                <a:gd name="connsiteX430" fmla="*/ 2100 w 2665"/>
                <a:gd name="connsiteY430" fmla="*/ 2544 h 2674"/>
                <a:gd name="connsiteX431" fmla="*/ 2169 w 2665"/>
                <a:gd name="connsiteY431" fmla="*/ 2537 h 2674"/>
                <a:gd name="connsiteX432" fmla="*/ 2187 w 2665"/>
                <a:gd name="connsiteY432" fmla="*/ 2535 h 2674"/>
                <a:gd name="connsiteX433" fmla="*/ 2207 w 2665"/>
                <a:gd name="connsiteY433" fmla="*/ 2533 h 2674"/>
                <a:gd name="connsiteX434" fmla="*/ 2226 w 2665"/>
                <a:gd name="connsiteY434" fmla="*/ 2531 h 2674"/>
                <a:gd name="connsiteX435" fmla="*/ 2244 w 2665"/>
                <a:gd name="connsiteY435" fmla="*/ 2529 h 2674"/>
                <a:gd name="connsiteX436" fmla="*/ 2265 w 2665"/>
                <a:gd name="connsiteY436" fmla="*/ 2527 h 2674"/>
                <a:gd name="connsiteX437" fmla="*/ 2283 w 2665"/>
                <a:gd name="connsiteY437" fmla="*/ 2527 h 2674"/>
                <a:gd name="connsiteX438" fmla="*/ 2302 w 2665"/>
                <a:gd name="connsiteY438" fmla="*/ 2527 h 2674"/>
                <a:gd name="connsiteX439" fmla="*/ 2320 w 2665"/>
                <a:gd name="connsiteY439" fmla="*/ 2527 h 2674"/>
                <a:gd name="connsiteX440" fmla="*/ 2322 w 2665"/>
                <a:gd name="connsiteY440" fmla="*/ 2527 h 2674"/>
                <a:gd name="connsiteX441" fmla="*/ 2324 w 2665"/>
                <a:gd name="connsiteY441" fmla="*/ 2526 h 2674"/>
                <a:gd name="connsiteX442" fmla="*/ 2326 w 2665"/>
                <a:gd name="connsiteY442" fmla="*/ 2522 h 2674"/>
                <a:gd name="connsiteX443" fmla="*/ 2326 w 2665"/>
                <a:gd name="connsiteY443" fmla="*/ 2520 h 2674"/>
                <a:gd name="connsiteX444" fmla="*/ 2326 w 2665"/>
                <a:gd name="connsiteY444" fmla="*/ 2518 h 2674"/>
                <a:gd name="connsiteX445" fmla="*/ 2326 w 2665"/>
                <a:gd name="connsiteY445" fmla="*/ 2516 h 2674"/>
                <a:gd name="connsiteX446" fmla="*/ 2322 w 2665"/>
                <a:gd name="connsiteY446" fmla="*/ 2514 h 2674"/>
                <a:gd name="connsiteX447" fmla="*/ 2320 w 2665"/>
                <a:gd name="connsiteY447" fmla="*/ 2514 h 2674"/>
                <a:gd name="connsiteX448" fmla="*/ 2313 w 2665"/>
                <a:gd name="connsiteY448" fmla="*/ 2514 h 2674"/>
                <a:gd name="connsiteX449" fmla="*/ 2306 w 2665"/>
                <a:gd name="connsiteY449" fmla="*/ 2514 h 2674"/>
                <a:gd name="connsiteX450" fmla="*/ 2298 w 2665"/>
                <a:gd name="connsiteY450" fmla="*/ 2514 h 2674"/>
                <a:gd name="connsiteX451" fmla="*/ 2291 w 2665"/>
                <a:gd name="connsiteY451" fmla="*/ 2514 h 2674"/>
                <a:gd name="connsiteX452" fmla="*/ 2281 w 2665"/>
                <a:gd name="connsiteY452" fmla="*/ 2514 h 2674"/>
                <a:gd name="connsiteX453" fmla="*/ 2274 w 2665"/>
                <a:gd name="connsiteY453" fmla="*/ 2514 h 2674"/>
                <a:gd name="connsiteX454" fmla="*/ 2267 w 2665"/>
                <a:gd name="connsiteY454" fmla="*/ 2514 h 2674"/>
                <a:gd name="connsiteX455" fmla="*/ 2259 w 2665"/>
                <a:gd name="connsiteY455" fmla="*/ 2514 h 2674"/>
                <a:gd name="connsiteX456" fmla="*/ 2270 w 2665"/>
                <a:gd name="connsiteY456" fmla="*/ 2513 h 2674"/>
                <a:gd name="connsiteX457" fmla="*/ 2281 w 2665"/>
                <a:gd name="connsiteY457" fmla="*/ 2511 h 2674"/>
                <a:gd name="connsiteX458" fmla="*/ 2293 w 2665"/>
                <a:gd name="connsiteY458" fmla="*/ 2509 h 2674"/>
                <a:gd name="connsiteX459" fmla="*/ 2304 w 2665"/>
                <a:gd name="connsiteY459" fmla="*/ 2507 h 2674"/>
                <a:gd name="connsiteX460" fmla="*/ 2315 w 2665"/>
                <a:gd name="connsiteY460" fmla="*/ 2503 h 2674"/>
                <a:gd name="connsiteX461" fmla="*/ 2326 w 2665"/>
                <a:gd name="connsiteY461" fmla="*/ 2501 h 2674"/>
                <a:gd name="connsiteX462" fmla="*/ 2337 w 2665"/>
                <a:gd name="connsiteY462" fmla="*/ 2498 h 2674"/>
                <a:gd name="connsiteX463" fmla="*/ 2348 w 2665"/>
                <a:gd name="connsiteY463" fmla="*/ 2496 h 2674"/>
                <a:gd name="connsiteX464" fmla="*/ 2350 w 2665"/>
                <a:gd name="connsiteY464" fmla="*/ 2494 h 2674"/>
                <a:gd name="connsiteX465" fmla="*/ 2352 w 2665"/>
                <a:gd name="connsiteY465" fmla="*/ 2492 h 2674"/>
                <a:gd name="connsiteX466" fmla="*/ 2354 w 2665"/>
                <a:gd name="connsiteY466" fmla="*/ 2490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7 h 2674"/>
                <a:gd name="connsiteX472" fmla="*/ 2352 w 2665"/>
                <a:gd name="connsiteY472" fmla="*/ 2485 h 2674"/>
                <a:gd name="connsiteX473" fmla="*/ 2350 w 2665"/>
                <a:gd name="connsiteY473" fmla="*/ 2483 h 2674"/>
                <a:gd name="connsiteX474" fmla="*/ 2346 w 2665"/>
                <a:gd name="connsiteY474" fmla="*/ 2483 h 2674"/>
                <a:gd name="connsiteX475" fmla="*/ 2344 w 2665"/>
                <a:gd name="connsiteY475" fmla="*/ 2483 h 2674"/>
                <a:gd name="connsiteX476" fmla="*/ 2311 w 2665"/>
                <a:gd name="connsiteY476" fmla="*/ 2492 h 2674"/>
                <a:gd name="connsiteX477" fmla="*/ 2278 w 2665"/>
                <a:gd name="connsiteY477" fmla="*/ 2500 h 2674"/>
                <a:gd name="connsiteX478" fmla="*/ 2244 w 2665"/>
                <a:gd name="connsiteY478" fmla="*/ 2505 h 2674"/>
                <a:gd name="connsiteX479" fmla="*/ 2209 w 2665"/>
                <a:gd name="connsiteY479" fmla="*/ 2509 h 2674"/>
                <a:gd name="connsiteX480" fmla="*/ 2174 w 2665"/>
                <a:gd name="connsiteY480" fmla="*/ 2513 h 2674"/>
                <a:gd name="connsiteX481" fmla="*/ 2141 w 2665"/>
                <a:gd name="connsiteY481" fmla="*/ 2514 h 2674"/>
                <a:gd name="connsiteX482" fmla="*/ 2106 w 2665"/>
                <a:gd name="connsiteY482" fmla="*/ 2514 h 2674"/>
                <a:gd name="connsiteX483" fmla="*/ 2070 w 2665"/>
                <a:gd name="connsiteY483" fmla="*/ 2514 h 2674"/>
                <a:gd name="connsiteX484" fmla="*/ 2035 w 2665"/>
                <a:gd name="connsiteY484" fmla="*/ 2513 h 2674"/>
                <a:gd name="connsiteX485" fmla="*/ 1998 w 2665"/>
                <a:gd name="connsiteY485" fmla="*/ 2511 h 2674"/>
                <a:gd name="connsiteX486" fmla="*/ 1963 w 2665"/>
                <a:gd name="connsiteY486" fmla="*/ 2509 h 2674"/>
                <a:gd name="connsiteX487" fmla="*/ 1928 w 2665"/>
                <a:gd name="connsiteY487" fmla="*/ 2505 h 2674"/>
                <a:gd name="connsiteX488" fmla="*/ 1893 w 2665"/>
                <a:gd name="connsiteY488" fmla="*/ 2501 h 2674"/>
                <a:gd name="connsiteX489" fmla="*/ 1856 w 2665"/>
                <a:gd name="connsiteY489" fmla="*/ 2498 h 2674"/>
                <a:gd name="connsiteX490" fmla="*/ 1820 w 2665"/>
                <a:gd name="connsiteY490" fmla="*/ 2494 h 2674"/>
                <a:gd name="connsiteX491" fmla="*/ 1785 w 2665"/>
                <a:gd name="connsiteY491" fmla="*/ 2490 h 2674"/>
                <a:gd name="connsiteX492" fmla="*/ 1633 w 2665"/>
                <a:gd name="connsiteY492" fmla="*/ 2476 h 2674"/>
                <a:gd name="connsiteX493" fmla="*/ 1609 w 2665"/>
                <a:gd name="connsiteY493" fmla="*/ 2474 h 2674"/>
                <a:gd name="connsiteX494" fmla="*/ 1585 w 2665"/>
                <a:gd name="connsiteY494" fmla="*/ 2472 h 2674"/>
                <a:gd name="connsiteX495" fmla="*/ 1559 w 2665"/>
                <a:gd name="connsiteY495" fmla="*/ 2470 h 2674"/>
                <a:gd name="connsiteX496" fmla="*/ 1535 w 2665"/>
                <a:gd name="connsiteY496" fmla="*/ 2470 h 2674"/>
                <a:gd name="connsiteX497" fmla="*/ 1511 w 2665"/>
                <a:gd name="connsiteY497" fmla="*/ 2470 h 2674"/>
                <a:gd name="connsiteX498" fmla="*/ 1485 w 2665"/>
                <a:gd name="connsiteY498" fmla="*/ 2470 h 2674"/>
                <a:gd name="connsiteX499" fmla="*/ 1461 w 2665"/>
                <a:gd name="connsiteY499" fmla="*/ 2470 h 2674"/>
                <a:gd name="connsiteX500" fmla="*/ 1437 w 2665"/>
                <a:gd name="connsiteY500" fmla="*/ 2470 h 2674"/>
                <a:gd name="connsiteX501" fmla="*/ 2626 w 2665"/>
                <a:gd name="connsiteY501" fmla="*/ 2012 h 2674"/>
                <a:gd name="connsiteX502" fmla="*/ 2665 w 2665"/>
                <a:gd name="connsiteY502" fmla="*/ 1905 h 2674"/>
                <a:gd name="connsiteX503" fmla="*/ 2665 w 2665"/>
                <a:gd name="connsiteY503" fmla="*/ 1834 h 2674"/>
                <a:gd name="connsiteX504" fmla="*/ 2656 w 2665"/>
                <a:gd name="connsiteY504" fmla="*/ 1788 h 2674"/>
                <a:gd name="connsiteX505" fmla="*/ 2637 w 2665"/>
                <a:gd name="connsiteY505" fmla="*/ 1762 h 2674"/>
                <a:gd name="connsiteX506" fmla="*/ 2617 w 2665"/>
                <a:gd name="connsiteY506" fmla="*/ 1751 h 2674"/>
                <a:gd name="connsiteX507" fmla="*/ 2594 w 2665"/>
                <a:gd name="connsiteY507" fmla="*/ 1751 h 2674"/>
                <a:gd name="connsiteX508" fmla="*/ 2574 w 2665"/>
                <a:gd name="connsiteY508" fmla="*/ 1757 h 2674"/>
                <a:gd name="connsiteX509" fmla="*/ 2559 w 2665"/>
                <a:gd name="connsiteY509" fmla="*/ 1762 h 2674"/>
                <a:gd name="connsiteX510" fmla="*/ 2554 w 2665"/>
                <a:gd name="connsiteY510" fmla="*/ 1766 h 2674"/>
                <a:gd name="connsiteX511" fmla="*/ 2552 w 2665"/>
                <a:gd name="connsiteY511" fmla="*/ 1788 h 2674"/>
                <a:gd name="connsiteX512" fmla="*/ 2543 w 2665"/>
                <a:gd name="connsiteY512" fmla="*/ 1816 h 2674"/>
                <a:gd name="connsiteX513" fmla="*/ 2528 w 2665"/>
                <a:gd name="connsiteY513" fmla="*/ 1846 h 2674"/>
                <a:gd name="connsiteX514" fmla="*/ 2509 w 2665"/>
                <a:gd name="connsiteY514" fmla="*/ 1873 h 2674"/>
                <a:gd name="connsiteX515" fmla="*/ 2491 w 2665"/>
                <a:gd name="connsiteY515" fmla="*/ 1901 h 2674"/>
                <a:gd name="connsiteX516" fmla="*/ 2476 w 2665"/>
                <a:gd name="connsiteY516" fmla="*/ 1922 h 2674"/>
                <a:gd name="connsiteX517" fmla="*/ 2463 w 2665"/>
                <a:gd name="connsiteY517" fmla="*/ 1936 h 2674"/>
                <a:gd name="connsiteX518" fmla="*/ 2459 w 2665"/>
                <a:gd name="connsiteY518" fmla="*/ 1942 h 2674"/>
                <a:gd name="connsiteX519" fmla="*/ 1791 w 2665"/>
                <a:gd name="connsiteY519" fmla="*/ 2209 h 2674"/>
                <a:gd name="connsiteX520" fmla="*/ 1783 w 2665"/>
                <a:gd name="connsiteY520" fmla="*/ 2209 h 2674"/>
                <a:gd name="connsiteX521" fmla="*/ 1776 w 2665"/>
                <a:gd name="connsiteY521" fmla="*/ 2207 h 2674"/>
                <a:gd name="connsiteX522" fmla="*/ 1768 w 2665"/>
                <a:gd name="connsiteY522" fmla="*/ 2207 h 2674"/>
                <a:gd name="connsiteX523" fmla="*/ 1761 w 2665"/>
                <a:gd name="connsiteY523" fmla="*/ 2205 h 2674"/>
                <a:gd name="connsiteX524" fmla="*/ 1754 w 2665"/>
                <a:gd name="connsiteY524" fmla="*/ 2205 h 2674"/>
                <a:gd name="connsiteX525" fmla="*/ 1746 w 2665"/>
                <a:gd name="connsiteY525" fmla="*/ 2205 h 2674"/>
                <a:gd name="connsiteX526" fmla="*/ 1739 w 2665"/>
                <a:gd name="connsiteY526" fmla="*/ 2203 h 2674"/>
                <a:gd name="connsiteX527" fmla="*/ 1731 w 2665"/>
                <a:gd name="connsiteY527" fmla="*/ 2203 h 2674"/>
                <a:gd name="connsiteX528" fmla="*/ 1502 w 2665"/>
                <a:gd name="connsiteY528" fmla="*/ 1571 h 2674"/>
                <a:gd name="connsiteX529" fmla="*/ 944 w 2665"/>
                <a:gd name="connsiteY529" fmla="*/ 1531 h 2674"/>
                <a:gd name="connsiteX530" fmla="*/ 946 w 2665"/>
                <a:gd name="connsiteY530" fmla="*/ 1531 h 2674"/>
                <a:gd name="connsiteX531" fmla="*/ 948 w 2665"/>
                <a:gd name="connsiteY531" fmla="*/ 1529 h 2674"/>
                <a:gd name="connsiteX532" fmla="*/ 948 w 2665"/>
                <a:gd name="connsiteY532" fmla="*/ 1529 h 2674"/>
                <a:gd name="connsiteX533" fmla="*/ 948 w 2665"/>
                <a:gd name="connsiteY533" fmla="*/ 1529 h 2674"/>
                <a:gd name="connsiteX534" fmla="*/ 828 w 2665"/>
                <a:gd name="connsiteY534" fmla="*/ 1479 h 2674"/>
                <a:gd name="connsiteX535" fmla="*/ 868 w 2665"/>
                <a:gd name="connsiteY535" fmla="*/ 1318 h 2674"/>
                <a:gd name="connsiteX536" fmla="*/ 1398 w 2665"/>
                <a:gd name="connsiteY536" fmla="*/ 1388 h 2674"/>
                <a:gd name="connsiteX537" fmla="*/ 1511 w 2665"/>
                <a:gd name="connsiteY537" fmla="*/ 1368 h 2674"/>
                <a:gd name="connsiteX538" fmla="*/ 1756 w 2665"/>
                <a:gd name="connsiteY538" fmla="*/ 1249 h 2674"/>
                <a:gd name="connsiteX539" fmla="*/ 1688 w 2665"/>
                <a:gd name="connsiteY539" fmla="*/ 1227 h 2674"/>
                <a:gd name="connsiteX540" fmla="*/ 1738 w 2665"/>
                <a:gd name="connsiteY540" fmla="*/ 1221 h 2674"/>
                <a:gd name="connsiteX541" fmla="*/ 1672 w 2665"/>
                <a:gd name="connsiteY541" fmla="*/ 1216 h 2674"/>
                <a:gd name="connsiteX542" fmla="*/ 1729 w 2665"/>
                <a:gd name="connsiteY542" fmla="*/ 1197 h 2674"/>
                <a:gd name="connsiteX543" fmla="*/ 1618 w 2665"/>
                <a:gd name="connsiteY543" fmla="*/ 1195 h 2674"/>
                <a:gd name="connsiteX544" fmla="*/ 1729 w 2665"/>
                <a:gd name="connsiteY544" fmla="*/ 1211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729 w 2665"/>
                <a:gd name="connsiteY541" fmla="*/ 1197 h 2674"/>
                <a:gd name="connsiteX542" fmla="*/ 1618 w 2665"/>
                <a:gd name="connsiteY542" fmla="*/ 1195 h 2674"/>
                <a:gd name="connsiteX543" fmla="*/ 1729 w 2665"/>
                <a:gd name="connsiteY543" fmla="*/ 1211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729 w 2665"/>
                <a:gd name="connsiteY541" fmla="*/ 1197 h 2674"/>
                <a:gd name="connsiteX542" fmla="*/ 1618 w 2665"/>
                <a:gd name="connsiteY542"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618 w 2665"/>
                <a:gd name="connsiteY541"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672 w 2665"/>
                <a:gd name="connsiteY539" fmla="*/ 1216 h 2674"/>
                <a:gd name="connsiteX540" fmla="*/ 1618 w 2665"/>
                <a:gd name="connsiteY540"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618 w 2665"/>
                <a:gd name="connsiteY539"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688 w 2665"/>
                <a:gd name="connsiteY537" fmla="*/ 1227 h 2674"/>
                <a:gd name="connsiteX538" fmla="*/ 1618 w 2665"/>
                <a:gd name="connsiteY538" fmla="*/ 1195 h 2674"/>
                <a:gd name="connsiteX0" fmla="*/ 1737 w 2665"/>
                <a:gd name="connsiteY0" fmla="*/ 1246 h 2674"/>
                <a:gd name="connsiteX1" fmla="*/ 1753 w 2665"/>
                <a:gd name="connsiteY1" fmla="*/ 1246 h 2674"/>
                <a:gd name="connsiteX2" fmla="*/ 1631 w 2665"/>
                <a:gd name="connsiteY2" fmla="*/ 1266 h 2674"/>
                <a:gd name="connsiteX3" fmla="*/ 1624 w 2665"/>
                <a:gd name="connsiteY3" fmla="*/ 1260 h 2674"/>
                <a:gd name="connsiteX4" fmla="*/ 1617 w 2665"/>
                <a:gd name="connsiteY4" fmla="*/ 1255 h 2674"/>
                <a:gd name="connsiteX5" fmla="*/ 1605 w 2665"/>
                <a:gd name="connsiteY5" fmla="*/ 1253 h 2674"/>
                <a:gd name="connsiteX6" fmla="*/ 1594 w 2665"/>
                <a:gd name="connsiteY6" fmla="*/ 1251 h 2674"/>
                <a:gd name="connsiteX7" fmla="*/ 1591 w 2665"/>
                <a:gd name="connsiteY7" fmla="*/ 1251 h 2674"/>
                <a:gd name="connsiteX8" fmla="*/ 1587 w 2665"/>
                <a:gd name="connsiteY8" fmla="*/ 1251 h 2674"/>
                <a:gd name="connsiteX9" fmla="*/ 1583 w 2665"/>
                <a:gd name="connsiteY9" fmla="*/ 1251 h 2674"/>
                <a:gd name="connsiteX10" fmla="*/ 1580 w 2665"/>
                <a:gd name="connsiteY10" fmla="*/ 1253 h 2674"/>
                <a:gd name="connsiteX11" fmla="*/ 1528 w 2665"/>
                <a:gd name="connsiteY11" fmla="*/ 1238 h 2674"/>
                <a:gd name="connsiteX12" fmla="*/ 1524 w 2665"/>
                <a:gd name="connsiteY12" fmla="*/ 1217 h 2674"/>
                <a:gd name="connsiteX13" fmla="*/ 1515 w 2665"/>
                <a:gd name="connsiteY13" fmla="*/ 1199 h 2674"/>
                <a:gd name="connsiteX14" fmla="*/ 1500 w 2665"/>
                <a:gd name="connsiteY14" fmla="*/ 1188 h 2674"/>
                <a:gd name="connsiteX15" fmla="*/ 1483 w 2665"/>
                <a:gd name="connsiteY15" fmla="*/ 1184 h 2674"/>
                <a:gd name="connsiteX16" fmla="*/ 1468 w 2665"/>
                <a:gd name="connsiteY16" fmla="*/ 1188 h 2674"/>
                <a:gd name="connsiteX17" fmla="*/ 1455 w 2665"/>
                <a:gd name="connsiteY17" fmla="*/ 1195 h 2674"/>
                <a:gd name="connsiteX18" fmla="*/ 1446 w 2665"/>
                <a:gd name="connsiteY18" fmla="*/ 1208 h 2674"/>
                <a:gd name="connsiteX19" fmla="*/ 1441 w 2665"/>
                <a:gd name="connsiteY19" fmla="*/ 1223 h 2674"/>
                <a:gd name="connsiteX20" fmla="*/ 1431 w 2665"/>
                <a:gd name="connsiteY20" fmla="*/ 1225 h 2674"/>
                <a:gd name="connsiteX21" fmla="*/ 1407 w 2665"/>
                <a:gd name="connsiteY21" fmla="*/ 1227 h 2674"/>
                <a:gd name="connsiteX22" fmla="*/ 1389 w 2665"/>
                <a:gd name="connsiteY22" fmla="*/ 1229 h 2674"/>
                <a:gd name="connsiteX23" fmla="*/ 1376 w 2665"/>
                <a:gd name="connsiteY23" fmla="*/ 1232 h 2674"/>
                <a:gd name="connsiteX24" fmla="*/ 1367 w 2665"/>
                <a:gd name="connsiteY24" fmla="*/ 1236 h 2674"/>
                <a:gd name="connsiteX25" fmla="*/ 1359 w 2665"/>
                <a:gd name="connsiteY25" fmla="*/ 1238 h 2674"/>
                <a:gd name="connsiteX26" fmla="*/ 1355 w 2665"/>
                <a:gd name="connsiteY26" fmla="*/ 1242 h 2674"/>
                <a:gd name="connsiteX27" fmla="*/ 1354 w 2665"/>
                <a:gd name="connsiteY27" fmla="*/ 1245 h 2674"/>
                <a:gd name="connsiteX28" fmla="*/ 1352 w 2665"/>
                <a:gd name="connsiteY28" fmla="*/ 1247 h 2674"/>
                <a:gd name="connsiteX29" fmla="*/ 1348 w 2665"/>
                <a:gd name="connsiteY29" fmla="*/ 1253 h 2674"/>
                <a:gd name="connsiteX30" fmla="*/ 1346 w 2665"/>
                <a:gd name="connsiteY30" fmla="*/ 1264 h 2674"/>
                <a:gd name="connsiteX31" fmla="*/ 1342 w 2665"/>
                <a:gd name="connsiteY31" fmla="*/ 1275 h 2674"/>
                <a:gd name="connsiteX32" fmla="*/ 1339 w 2665"/>
                <a:gd name="connsiteY32" fmla="*/ 1286 h 2674"/>
                <a:gd name="connsiteX33" fmla="*/ 1330 w 2665"/>
                <a:gd name="connsiteY33" fmla="*/ 1282 h 2674"/>
                <a:gd name="connsiteX34" fmla="*/ 1311 w 2665"/>
                <a:gd name="connsiteY34" fmla="*/ 1279 h 2674"/>
                <a:gd name="connsiteX35" fmla="*/ 1285 w 2665"/>
                <a:gd name="connsiteY35" fmla="*/ 1271 h 2674"/>
                <a:gd name="connsiteX36" fmla="*/ 1254 w 2665"/>
                <a:gd name="connsiteY36" fmla="*/ 1262 h 2674"/>
                <a:gd name="connsiteX37" fmla="*/ 1218 w 2665"/>
                <a:gd name="connsiteY37" fmla="*/ 1253 h 2674"/>
                <a:gd name="connsiteX38" fmla="*/ 1176 w 2665"/>
                <a:gd name="connsiteY38" fmla="*/ 1240 h 2674"/>
                <a:gd name="connsiteX39" fmla="*/ 1131 w 2665"/>
                <a:gd name="connsiteY39" fmla="*/ 1227 h 2674"/>
                <a:gd name="connsiteX40" fmla="*/ 1085 w 2665"/>
                <a:gd name="connsiteY40" fmla="*/ 1214 h 2674"/>
                <a:gd name="connsiteX41" fmla="*/ 1035 w 2665"/>
                <a:gd name="connsiteY41" fmla="*/ 1201 h 2674"/>
                <a:gd name="connsiteX42" fmla="*/ 985 w 2665"/>
                <a:gd name="connsiteY42" fmla="*/ 1186 h 2674"/>
                <a:gd name="connsiteX43" fmla="*/ 933 w 2665"/>
                <a:gd name="connsiteY43" fmla="*/ 1171 h 2674"/>
                <a:gd name="connsiteX44" fmla="*/ 883 w 2665"/>
                <a:gd name="connsiteY44" fmla="*/ 1158 h 2674"/>
                <a:gd name="connsiteX45" fmla="*/ 835 w 2665"/>
                <a:gd name="connsiteY45" fmla="*/ 1143 h 2674"/>
                <a:gd name="connsiteX46" fmla="*/ 789 w 2665"/>
                <a:gd name="connsiteY46" fmla="*/ 1130 h 2674"/>
                <a:gd name="connsiteX47" fmla="*/ 746 w 2665"/>
                <a:gd name="connsiteY47" fmla="*/ 1117 h 2674"/>
                <a:gd name="connsiteX48" fmla="*/ 707 w 2665"/>
                <a:gd name="connsiteY48" fmla="*/ 1106 h 2674"/>
                <a:gd name="connsiteX49" fmla="*/ 754 w 2665"/>
                <a:gd name="connsiteY49" fmla="*/ 1104 h 2674"/>
                <a:gd name="connsiteX50" fmla="*/ 704 w 2665"/>
                <a:gd name="connsiteY50" fmla="*/ 1067 h 2674"/>
                <a:gd name="connsiteX51" fmla="*/ 744 w 2665"/>
                <a:gd name="connsiteY51" fmla="*/ 927 h 2674"/>
                <a:gd name="connsiteX52" fmla="*/ 761 w 2665"/>
                <a:gd name="connsiteY52" fmla="*/ 925 h 2674"/>
                <a:gd name="connsiteX53" fmla="*/ 776 w 2665"/>
                <a:gd name="connsiteY53" fmla="*/ 919 h 2674"/>
                <a:gd name="connsiteX54" fmla="*/ 791 w 2665"/>
                <a:gd name="connsiteY54" fmla="*/ 914 h 2674"/>
                <a:gd name="connsiteX55" fmla="*/ 804 w 2665"/>
                <a:gd name="connsiteY55" fmla="*/ 903 h 2674"/>
                <a:gd name="connsiteX56" fmla="*/ 815 w 2665"/>
                <a:gd name="connsiteY56" fmla="*/ 891 h 2674"/>
                <a:gd name="connsiteX57" fmla="*/ 826 w 2665"/>
                <a:gd name="connsiteY57" fmla="*/ 878 h 2674"/>
                <a:gd name="connsiteX58" fmla="*/ 837 w 2665"/>
                <a:gd name="connsiteY58" fmla="*/ 864 h 2674"/>
                <a:gd name="connsiteX59" fmla="*/ 846 w 2665"/>
                <a:gd name="connsiteY59" fmla="*/ 847 h 2674"/>
                <a:gd name="connsiteX60" fmla="*/ 852 w 2665"/>
                <a:gd name="connsiteY60" fmla="*/ 847 h 2674"/>
                <a:gd name="connsiteX61" fmla="*/ 857 w 2665"/>
                <a:gd name="connsiteY61" fmla="*/ 845 h 2674"/>
                <a:gd name="connsiteX62" fmla="*/ 863 w 2665"/>
                <a:gd name="connsiteY62" fmla="*/ 845 h 2674"/>
                <a:gd name="connsiteX63" fmla="*/ 868 w 2665"/>
                <a:gd name="connsiteY63" fmla="*/ 843 h 2674"/>
                <a:gd name="connsiteX64" fmla="*/ 870 w 2665"/>
                <a:gd name="connsiteY64" fmla="*/ 845 h 2674"/>
                <a:gd name="connsiteX65" fmla="*/ 872 w 2665"/>
                <a:gd name="connsiteY65" fmla="*/ 845 h 2674"/>
                <a:gd name="connsiteX66" fmla="*/ 874 w 2665"/>
                <a:gd name="connsiteY66" fmla="*/ 847 h 2674"/>
                <a:gd name="connsiteX67" fmla="*/ 876 w 2665"/>
                <a:gd name="connsiteY67" fmla="*/ 849 h 2674"/>
                <a:gd name="connsiteX68" fmla="*/ 917 w 2665"/>
                <a:gd name="connsiteY68" fmla="*/ 856 h 2674"/>
                <a:gd name="connsiteX69" fmla="*/ 955 w 2665"/>
                <a:gd name="connsiteY69" fmla="*/ 851 h 2674"/>
                <a:gd name="connsiteX70" fmla="*/ 991 w 2665"/>
                <a:gd name="connsiteY70" fmla="*/ 832 h 2674"/>
                <a:gd name="connsiteX71" fmla="*/ 1020 w 2665"/>
                <a:gd name="connsiteY71" fmla="*/ 804 h 2674"/>
                <a:gd name="connsiteX72" fmla="*/ 1046 w 2665"/>
                <a:gd name="connsiteY72" fmla="*/ 771 h 2674"/>
                <a:gd name="connsiteX73" fmla="*/ 1068 w 2665"/>
                <a:gd name="connsiteY73" fmla="*/ 732 h 2674"/>
                <a:gd name="connsiteX74" fmla="*/ 1085 w 2665"/>
                <a:gd name="connsiteY74" fmla="*/ 691 h 2674"/>
                <a:gd name="connsiteX75" fmla="*/ 1098 w 2665"/>
                <a:gd name="connsiteY75" fmla="*/ 651 h 2674"/>
                <a:gd name="connsiteX76" fmla="*/ 1104 w 2665"/>
                <a:gd name="connsiteY76" fmla="*/ 597 h 2674"/>
                <a:gd name="connsiteX77" fmla="*/ 1092 w 2665"/>
                <a:gd name="connsiteY77" fmla="*/ 545 h 2674"/>
                <a:gd name="connsiteX78" fmla="*/ 1072 w 2665"/>
                <a:gd name="connsiteY78" fmla="*/ 497 h 2674"/>
                <a:gd name="connsiteX79" fmla="*/ 1042 w 2665"/>
                <a:gd name="connsiteY79" fmla="*/ 449 h 2674"/>
                <a:gd name="connsiteX80" fmla="*/ 1009 w 2665"/>
                <a:gd name="connsiteY80" fmla="*/ 404 h 2674"/>
                <a:gd name="connsiteX81" fmla="*/ 974 w 2665"/>
                <a:gd name="connsiteY81" fmla="*/ 360 h 2674"/>
                <a:gd name="connsiteX82" fmla="*/ 942 w 2665"/>
                <a:gd name="connsiteY82" fmla="*/ 317 h 2674"/>
                <a:gd name="connsiteX83" fmla="*/ 915 w 2665"/>
                <a:gd name="connsiteY83" fmla="*/ 274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3 h 2674"/>
                <a:gd name="connsiteX88" fmla="*/ 922 w 2665"/>
                <a:gd name="connsiteY88" fmla="*/ 274 h 2674"/>
                <a:gd name="connsiteX89" fmla="*/ 928 w 2665"/>
                <a:gd name="connsiteY89" fmla="*/ 276 h 2674"/>
                <a:gd name="connsiteX90" fmla="*/ 931 w 2665"/>
                <a:gd name="connsiteY90" fmla="*/ 280 h 2674"/>
                <a:gd name="connsiteX91" fmla="*/ 935 w 2665"/>
                <a:gd name="connsiteY91" fmla="*/ 284 h 2674"/>
                <a:gd name="connsiteX92" fmla="*/ 941 w 2665"/>
                <a:gd name="connsiteY92" fmla="*/ 289 h 2674"/>
                <a:gd name="connsiteX93" fmla="*/ 952 w 2665"/>
                <a:gd name="connsiteY93" fmla="*/ 295 h 2674"/>
                <a:gd name="connsiteX94" fmla="*/ 965 w 2665"/>
                <a:gd name="connsiteY94" fmla="*/ 300 h 2674"/>
                <a:gd name="connsiteX95" fmla="*/ 978 w 2665"/>
                <a:gd name="connsiteY95" fmla="*/ 306 h 2674"/>
                <a:gd name="connsiteX96" fmla="*/ 992 w 2665"/>
                <a:gd name="connsiteY96" fmla="*/ 319 h 2674"/>
                <a:gd name="connsiteX97" fmla="*/ 1011 w 2665"/>
                <a:gd name="connsiteY97" fmla="*/ 330 h 2674"/>
                <a:gd name="connsiteX98" fmla="*/ 1024 w 2665"/>
                <a:gd name="connsiteY98" fmla="*/ 334 h 2674"/>
                <a:gd name="connsiteX99" fmla="*/ 1029 w 2665"/>
                <a:gd name="connsiteY99" fmla="*/ 332 h 2674"/>
                <a:gd name="connsiteX100" fmla="*/ 1024 w 2665"/>
                <a:gd name="connsiteY100" fmla="*/ 280 h 2674"/>
                <a:gd name="connsiteX101" fmla="*/ 1015 w 2665"/>
                <a:gd name="connsiteY101" fmla="*/ 230 h 2674"/>
                <a:gd name="connsiteX102" fmla="*/ 998 w 2665"/>
                <a:gd name="connsiteY102" fmla="*/ 184 h 2674"/>
                <a:gd name="connsiteX103" fmla="*/ 978 w 2665"/>
                <a:gd name="connsiteY103" fmla="*/ 139 h 2674"/>
                <a:gd name="connsiteX104" fmla="*/ 950 w 2665"/>
                <a:gd name="connsiteY104" fmla="*/ 100 h 2674"/>
                <a:gd name="connsiteX105" fmla="*/ 917 w 2665"/>
                <a:gd name="connsiteY105" fmla="*/ 65 h 2674"/>
                <a:gd name="connsiteX106" fmla="*/ 874 w 2665"/>
                <a:gd name="connsiteY106" fmla="*/ 37 h 2674"/>
                <a:gd name="connsiteX107" fmla="*/ 822 w 2665"/>
                <a:gd name="connsiteY107" fmla="*/ 17 h 2674"/>
                <a:gd name="connsiteX108" fmla="*/ 800 w 2665"/>
                <a:gd name="connsiteY108" fmla="*/ 11 h 2674"/>
                <a:gd name="connsiteX109" fmla="*/ 778 w 2665"/>
                <a:gd name="connsiteY109" fmla="*/ 6 h 2674"/>
                <a:gd name="connsiteX110" fmla="*/ 752 w 2665"/>
                <a:gd name="connsiteY110" fmla="*/ 4 h 2674"/>
                <a:gd name="connsiteX111" fmla="*/ 728 w 2665"/>
                <a:gd name="connsiteY111" fmla="*/ 2 h 2674"/>
                <a:gd name="connsiteX112" fmla="*/ 702 w 2665"/>
                <a:gd name="connsiteY112" fmla="*/ 0 h 2674"/>
                <a:gd name="connsiteX113" fmla="*/ 676 w 2665"/>
                <a:gd name="connsiteY113" fmla="*/ 2 h 2674"/>
                <a:gd name="connsiteX114" fmla="*/ 650 w 2665"/>
                <a:gd name="connsiteY114" fmla="*/ 4 h 2674"/>
                <a:gd name="connsiteX115" fmla="*/ 624 w 2665"/>
                <a:gd name="connsiteY115" fmla="*/ 9 h 2674"/>
                <a:gd name="connsiteX116" fmla="*/ 598 w 2665"/>
                <a:gd name="connsiteY116" fmla="*/ 15 h 2674"/>
                <a:gd name="connsiteX117" fmla="*/ 574 w 2665"/>
                <a:gd name="connsiteY117" fmla="*/ 22 h 2674"/>
                <a:gd name="connsiteX118" fmla="*/ 550 w 2665"/>
                <a:gd name="connsiteY118" fmla="*/ 32 h 2674"/>
                <a:gd name="connsiteX119" fmla="*/ 528 w 2665"/>
                <a:gd name="connsiteY119" fmla="*/ 43 h 2674"/>
                <a:gd name="connsiteX120" fmla="*/ 507 w 2665"/>
                <a:gd name="connsiteY120" fmla="*/ 56 h 2674"/>
                <a:gd name="connsiteX121" fmla="*/ 489 w 2665"/>
                <a:gd name="connsiteY121" fmla="*/ 69 h 2674"/>
                <a:gd name="connsiteX122" fmla="*/ 472 w 2665"/>
                <a:gd name="connsiteY122" fmla="*/ 85 h 2674"/>
                <a:gd name="connsiteX123" fmla="*/ 457 w 2665"/>
                <a:gd name="connsiteY123" fmla="*/ 104 h 2674"/>
                <a:gd name="connsiteX124" fmla="*/ 450 w 2665"/>
                <a:gd name="connsiteY124" fmla="*/ 100 h 2674"/>
                <a:gd name="connsiteX125" fmla="*/ 444 w 2665"/>
                <a:gd name="connsiteY125" fmla="*/ 98 h 2674"/>
                <a:gd name="connsiteX126" fmla="*/ 437 w 2665"/>
                <a:gd name="connsiteY126" fmla="*/ 97 h 2674"/>
                <a:gd name="connsiteX127" fmla="*/ 431 w 2665"/>
                <a:gd name="connsiteY127" fmla="*/ 98 h 2674"/>
                <a:gd name="connsiteX128" fmla="*/ 365 w 2665"/>
                <a:gd name="connsiteY128" fmla="*/ 148 h 2674"/>
                <a:gd name="connsiteX129" fmla="*/ 316 w 2665"/>
                <a:gd name="connsiteY129" fmla="*/ 211 h 2674"/>
                <a:gd name="connsiteX130" fmla="*/ 281 w 2665"/>
                <a:gd name="connsiteY130" fmla="*/ 284 h 2674"/>
                <a:gd name="connsiteX131" fmla="*/ 261 w 2665"/>
                <a:gd name="connsiteY131" fmla="*/ 361 h 2674"/>
                <a:gd name="connsiteX132" fmla="*/ 252 w 2665"/>
                <a:gd name="connsiteY132" fmla="*/ 445 h 2674"/>
                <a:gd name="connsiteX133" fmla="*/ 253 w 2665"/>
                <a:gd name="connsiteY133" fmla="*/ 528 h 2674"/>
                <a:gd name="connsiteX134" fmla="*/ 265 w 2665"/>
                <a:gd name="connsiteY134" fmla="*/ 610 h 2674"/>
                <a:gd name="connsiteX135" fmla="*/ 283 w 2665"/>
                <a:gd name="connsiteY135" fmla="*/ 686 h 2674"/>
                <a:gd name="connsiteX136" fmla="*/ 291 w 2665"/>
                <a:gd name="connsiteY136" fmla="*/ 708 h 2674"/>
                <a:gd name="connsiteX137" fmla="*/ 300 w 2665"/>
                <a:gd name="connsiteY137" fmla="*/ 730 h 2674"/>
                <a:gd name="connsiteX138" fmla="*/ 309 w 2665"/>
                <a:gd name="connsiteY138" fmla="*/ 751 h 2674"/>
                <a:gd name="connsiteX139" fmla="*/ 322 w 2665"/>
                <a:gd name="connsiteY139" fmla="*/ 771 h 2674"/>
                <a:gd name="connsiteX140" fmla="*/ 337 w 2665"/>
                <a:gd name="connsiteY140" fmla="*/ 789 h 2674"/>
                <a:gd name="connsiteX141" fmla="*/ 353 w 2665"/>
                <a:gd name="connsiteY141" fmla="*/ 804 h 2674"/>
                <a:gd name="connsiteX142" fmla="*/ 372 w 2665"/>
                <a:gd name="connsiteY142" fmla="*/ 819 h 2674"/>
                <a:gd name="connsiteX143" fmla="*/ 392 w 2665"/>
                <a:gd name="connsiteY143" fmla="*/ 830 h 2674"/>
                <a:gd name="connsiteX144" fmla="*/ 415 w 2665"/>
                <a:gd name="connsiteY144" fmla="*/ 840 h 2674"/>
                <a:gd name="connsiteX145" fmla="*/ 441 w 2665"/>
                <a:gd name="connsiteY145" fmla="*/ 845 h 2674"/>
                <a:gd name="connsiteX146" fmla="*/ 466 w 2665"/>
                <a:gd name="connsiteY146" fmla="*/ 849 h 2674"/>
                <a:gd name="connsiteX147" fmla="*/ 492 w 2665"/>
                <a:gd name="connsiteY147" fmla="*/ 851 h 2674"/>
                <a:gd name="connsiteX148" fmla="*/ 518 w 2665"/>
                <a:gd name="connsiteY148" fmla="*/ 849 h 2674"/>
                <a:gd name="connsiteX149" fmla="*/ 544 w 2665"/>
                <a:gd name="connsiteY149" fmla="*/ 845 h 2674"/>
                <a:gd name="connsiteX150" fmla="*/ 570 w 2665"/>
                <a:gd name="connsiteY150" fmla="*/ 838 h 2674"/>
                <a:gd name="connsiteX151" fmla="*/ 592 w 2665"/>
                <a:gd name="connsiteY151" fmla="*/ 827 h 2674"/>
                <a:gd name="connsiteX152" fmla="*/ 596 w 2665"/>
                <a:gd name="connsiteY152" fmla="*/ 828 h 2674"/>
                <a:gd name="connsiteX153" fmla="*/ 598 w 2665"/>
                <a:gd name="connsiteY153" fmla="*/ 828 h 2674"/>
                <a:gd name="connsiteX154" fmla="*/ 602 w 2665"/>
                <a:gd name="connsiteY154" fmla="*/ 828 h 2674"/>
                <a:gd name="connsiteX155" fmla="*/ 605 w 2665"/>
                <a:gd name="connsiteY155" fmla="*/ 830 h 2674"/>
                <a:gd name="connsiteX156" fmla="*/ 600 w 2665"/>
                <a:gd name="connsiteY156" fmla="*/ 888 h 2674"/>
                <a:gd name="connsiteX157" fmla="*/ 596 w 2665"/>
                <a:gd name="connsiteY157" fmla="*/ 947 h 2674"/>
                <a:gd name="connsiteX158" fmla="*/ 592 w 2665"/>
                <a:gd name="connsiteY158" fmla="*/ 1010 h 2674"/>
                <a:gd name="connsiteX159" fmla="*/ 589 w 2665"/>
                <a:gd name="connsiteY159" fmla="*/ 1077 h 2674"/>
                <a:gd name="connsiteX160" fmla="*/ 589 w 2665"/>
                <a:gd name="connsiteY160" fmla="*/ 1079 h 2674"/>
                <a:gd name="connsiteX161" fmla="*/ 589 w 2665"/>
                <a:gd name="connsiteY161" fmla="*/ 1079 h 2674"/>
                <a:gd name="connsiteX162" fmla="*/ 589 w 2665"/>
                <a:gd name="connsiteY162" fmla="*/ 1080 h 2674"/>
                <a:gd name="connsiteX163" fmla="*/ 591 w 2665"/>
                <a:gd name="connsiteY163" fmla="*/ 1082 h 2674"/>
                <a:gd name="connsiteX164" fmla="*/ 578 w 2665"/>
                <a:gd name="connsiteY164" fmla="*/ 1088 h 2674"/>
                <a:gd name="connsiteX165" fmla="*/ 559 w 2665"/>
                <a:gd name="connsiteY165" fmla="*/ 1097 h 2674"/>
                <a:gd name="connsiteX166" fmla="*/ 537 w 2665"/>
                <a:gd name="connsiteY166" fmla="*/ 1108 h 2674"/>
                <a:gd name="connsiteX167" fmla="*/ 513 w 2665"/>
                <a:gd name="connsiteY167" fmla="*/ 1123 h 2674"/>
                <a:gd name="connsiteX168" fmla="*/ 491 w 2665"/>
                <a:gd name="connsiteY168" fmla="*/ 1140 h 2674"/>
                <a:gd name="connsiteX169" fmla="*/ 472 w 2665"/>
                <a:gd name="connsiteY169" fmla="*/ 1156 h 2674"/>
                <a:gd name="connsiteX170" fmla="*/ 461 w 2665"/>
                <a:gd name="connsiteY170" fmla="*/ 1177 h 2674"/>
                <a:gd name="connsiteX171" fmla="*/ 455 w 2665"/>
                <a:gd name="connsiteY171" fmla="*/ 1199 h 2674"/>
                <a:gd name="connsiteX172" fmla="*/ 457 w 2665"/>
                <a:gd name="connsiteY172" fmla="*/ 1208 h 2674"/>
                <a:gd name="connsiteX173" fmla="*/ 461 w 2665"/>
                <a:gd name="connsiteY173" fmla="*/ 1217 h 2674"/>
                <a:gd name="connsiteX174" fmla="*/ 468 w 2665"/>
                <a:gd name="connsiteY174" fmla="*/ 1229 h 2674"/>
                <a:gd name="connsiteX175" fmla="*/ 478 w 2665"/>
                <a:gd name="connsiteY175" fmla="*/ 1238 h 2674"/>
                <a:gd name="connsiteX176" fmla="*/ 494 w 2665"/>
                <a:gd name="connsiteY176" fmla="*/ 1368 h 2674"/>
                <a:gd name="connsiteX177" fmla="*/ 522 w 2665"/>
                <a:gd name="connsiteY177" fmla="*/ 1479 h 2674"/>
                <a:gd name="connsiteX178" fmla="*/ 555 w 2665"/>
                <a:gd name="connsiteY178" fmla="*/ 1571 h 2674"/>
                <a:gd name="connsiteX179" fmla="*/ 594 w 2665"/>
                <a:gd name="connsiteY179" fmla="*/ 1647 h 2674"/>
                <a:gd name="connsiteX180" fmla="*/ 637 w 2665"/>
                <a:gd name="connsiteY180" fmla="*/ 1708 h 2674"/>
                <a:gd name="connsiteX181" fmla="*/ 679 w 2665"/>
                <a:gd name="connsiteY181" fmla="*/ 1755 h 2674"/>
                <a:gd name="connsiteX182" fmla="*/ 720 w 2665"/>
                <a:gd name="connsiteY182" fmla="*/ 1790 h 2674"/>
                <a:gd name="connsiteX183" fmla="*/ 755 w 2665"/>
                <a:gd name="connsiteY183" fmla="*/ 1814 h 2674"/>
                <a:gd name="connsiteX184" fmla="*/ 765 w 2665"/>
                <a:gd name="connsiteY184" fmla="*/ 1822 h 2674"/>
                <a:gd name="connsiteX185" fmla="*/ 776 w 2665"/>
                <a:gd name="connsiteY185" fmla="*/ 1827 h 2674"/>
                <a:gd name="connsiteX186" fmla="*/ 791 w 2665"/>
                <a:gd name="connsiteY186" fmla="*/ 1834 h 2674"/>
                <a:gd name="connsiteX187" fmla="*/ 805 w 2665"/>
                <a:gd name="connsiteY187" fmla="*/ 1842 h 2674"/>
                <a:gd name="connsiteX188" fmla="*/ 824 w 2665"/>
                <a:gd name="connsiteY188" fmla="*/ 1847 h 2674"/>
                <a:gd name="connsiteX189" fmla="*/ 844 w 2665"/>
                <a:gd name="connsiteY189" fmla="*/ 1853 h 2674"/>
                <a:gd name="connsiteX190" fmla="*/ 868 w 2665"/>
                <a:gd name="connsiteY190" fmla="*/ 1859 h 2674"/>
                <a:gd name="connsiteX191" fmla="*/ 892 w 2665"/>
                <a:gd name="connsiteY191" fmla="*/ 1862 h 2674"/>
                <a:gd name="connsiteX192" fmla="*/ 920 w 2665"/>
                <a:gd name="connsiteY192" fmla="*/ 1866 h 2674"/>
                <a:gd name="connsiteX193" fmla="*/ 952 w 2665"/>
                <a:gd name="connsiteY193" fmla="*/ 1866 h 2674"/>
                <a:gd name="connsiteX194" fmla="*/ 985 w 2665"/>
                <a:gd name="connsiteY194" fmla="*/ 1866 h 2674"/>
                <a:gd name="connsiteX195" fmla="*/ 1022 w 2665"/>
                <a:gd name="connsiteY195" fmla="*/ 1864 h 2674"/>
                <a:gd name="connsiteX196" fmla="*/ 1061 w 2665"/>
                <a:gd name="connsiteY196" fmla="*/ 1859 h 2674"/>
                <a:gd name="connsiteX197" fmla="*/ 1105 w 2665"/>
                <a:gd name="connsiteY197" fmla="*/ 1851 h 2674"/>
                <a:gd name="connsiteX198" fmla="*/ 1150 w 2665"/>
                <a:gd name="connsiteY198" fmla="*/ 1840 h 2674"/>
                <a:gd name="connsiteX199" fmla="*/ 1200 w 2665"/>
                <a:gd name="connsiteY199" fmla="*/ 1827 h 2674"/>
                <a:gd name="connsiteX200" fmla="*/ 1257 w 2665"/>
                <a:gd name="connsiteY200" fmla="*/ 1873 h 2674"/>
                <a:gd name="connsiteX201" fmla="*/ 1287 w 2665"/>
                <a:gd name="connsiteY201" fmla="*/ 1918 h 2674"/>
                <a:gd name="connsiteX202" fmla="*/ 1322 w 2665"/>
                <a:gd name="connsiteY202" fmla="*/ 1972 h 2674"/>
                <a:gd name="connsiteX203" fmla="*/ 1359 w 2665"/>
                <a:gd name="connsiteY203" fmla="*/ 2027 h 2674"/>
                <a:gd name="connsiteX204" fmla="*/ 1396 w 2665"/>
                <a:gd name="connsiteY204" fmla="*/ 2083 h 2674"/>
                <a:gd name="connsiteX205" fmla="*/ 1430 w 2665"/>
                <a:gd name="connsiteY205" fmla="*/ 2133 h 2674"/>
                <a:gd name="connsiteX206" fmla="*/ 1457 w 2665"/>
                <a:gd name="connsiteY206" fmla="*/ 2175 h 2674"/>
                <a:gd name="connsiteX207" fmla="*/ 1478 w 2665"/>
                <a:gd name="connsiteY207" fmla="*/ 2203 h 2674"/>
                <a:gd name="connsiteX208" fmla="*/ 1485 w 2665"/>
                <a:gd name="connsiteY208" fmla="*/ 2214 h 2674"/>
                <a:gd name="connsiteX209" fmla="*/ 1489 w 2665"/>
                <a:gd name="connsiteY209" fmla="*/ 2225 h 2674"/>
                <a:gd name="connsiteX210" fmla="*/ 1496 w 2665"/>
                <a:gd name="connsiteY210" fmla="*/ 2250 h 2674"/>
                <a:gd name="connsiteX211" fmla="*/ 1507 w 2665"/>
                <a:gd name="connsiteY211" fmla="*/ 2283 h 2674"/>
                <a:gd name="connsiteX212" fmla="*/ 1520 w 2665"/>
                <a:gd name="connsiteY212" fmla="*/ 2318 h 2674"/>
                <a:gd name="connsiteX213" fmla="*/ 1122 w 2665"/>
                <a:gd name="connsiteY213" fmla="*/ 2477 h 2674"/>
                <a:gd name="connsiteX214" fmla="*/ 1098 w 2665"/>
                <a:gd name="connsiteY214" fmla="*/ 2470 h 2674"/>
                <a:gd name="connsiteX215" fmla="*/ 1076 w 2665"/>
                <a:gd name="connsiteY215" fmla="*/ 2459 h 2674"/>
                <a:gd name="connsiteX216" fmla="*/ 1054 w 2665"/>
                <a:gd name="connsiteY216" fmla="*/ 2446 h 2674"/>
                <a:gd name="connsiteX217" fmla="*/ 1031 w 2665"/>
                <a:gd name="connsiteY217" fmla="*/ 2431 h 2674"/>
                <a:gd name="connsiteX218" fmla="*/ 1009 w 2665"/>
                <a:gd name="connsiteY218" fmla="*/ 2416 h 2674"/>
                <a:gd name="connsiteX219" fmla="*/ 987 w 2665"/>
                <a:gd name="connsiteY219" fmla="*/ 2400 h 2674"/>
                <a:gd name="connsiteX220" fmla="*/ 965 w 2665"/>
                <a:gd name="connsiteY220" fmla="*/ 2383 h 2674"/>
                <a:gd name="connsiteX221" fmla="*/ 944 w 2665"/>
                <a:gd name="connsiteY221" fmla="*/ 2366 h 2674"/>
                <a:gd name="connsiteX222" fmla="*/ 935 w 2665"/>
                <a:gd name="connsiteY222" fmla="*/ 2359 h 2674"/>
                <a:gd name="connsiteX223" fmla="*/ 926 w 2665"/>
                <a:gd name="connsiteY223" fmla="*/ 2351 h 2674"/>
                <a:gd name="connsiteX224" fmla="*/ 915 w 2665"/>
                <a:gd name="connsiteY224" fmla="*/ 2344 h 2674"/>
                <a:gd name="connsiteX225" fmla="*/ 905 w 2665"/>
                <a:gd name="connsiteY225" fmla="*/ 2337 h 2674"/>
                <a:gd name="connsiteX226" fmla="*/ 896 w 2665"/>
                <a:gd name="connsiteY226" fmla="*/ 2329 h 2674"/>
                <a:gd name="connsiteX227" fmla="*/ 887 w 2665"/>
                <a:gd name="connsiteY227" fmla="*/ 2322 h 2674"/>
                <a:gd name="connsiteX228" fmla="*/ 878 w 2665"/>
                <a:gd name="connsiteY228" fmla="*/ 2314 h 2674"/>
                <a:gd name="connsiteX229" fmla="*/ 868 w 2665"/>
                <a:gd name="connsiteY229" fmla="*/ 2309 h 2674"/>
                <a:gd name="connsiteX230" fmla="*/ 854 w 2665"/>
                <a:gd name="connsiteY230" fmla="*/ 2300 h 2674"/>
                <a:gd name="connsiteX231" fmla="*/ 835 w 2665"/>
                <a:gd name="connsiteY231" fmla="*/ 2287 h 2674"/>
                <a:gd name="connsiteX232" fmla="*/ 816 w 2665"/>
                <a:gd name="connsiteY232" fmla="*/ 2275 h 2674"/>
                <a:gd name="connsiteX233" fmla="*/ 798 w 2665"/>
                <a:gd name="connsiteY233" fmla="*/ 2262 h 2674"/>
                <a:gd name="connsiteX234" fmla="*/ 779 w 2665"/>
                <a:gd name="connsiteY234" fmla="*/ 2250 h 2674"/>
                <a:gd name="connsiteX235" fmla="*/ 759 w 2665"/>
                <a:gd name="connsiteY235" fmla="*/ 2237 h 2674"/>
                <a:gd name="connsiteX236" fmla="*/ 739 w 2665"/>
                <a:gd name="connsiteY236" fmla="*/ 2225 h 2674"/>
                <a:gd name="connsiteX237" fmla="*/ 718 w 2665"/>
                <a:gd name="connsiteY237" fmla="*/ 2214 h 2674"/>
                <a:gd name="connsiteX238" fmla="*/ 698 w 2665"/>
                <a:gd name="connsiteY238" fmla="*/ 2203 h 2674"/>
                <a:gd name="connsiteX239" fmla="*/ 676 w 2665"/>
                <a:gd name="connsiteY239" fmla="*/ 2192 h 2674"/>
                <a:gd name="connsiteX240" fmla="*/ 655 w 2665"/>
                <a:gd name="connsiteY240" fmla="*/ 2183 h 2674"/>
                <a:gd name="connsiteX241" fmla="*/ 633 w 2665"/>
                <a:gd name="connsiteY241" fmla="*/ 2175 h 2674"/>
                <a:gd name="connsiteX242" fmla="*/ 611 w 2665"/>
                <a:gd name="connsiteY242" fmla="*/ 2168 h 2674"/>
                <a:gd name="connsiteX243" fmla="*/ 589 w 2665"/>
                <a:gd name="connsiteY243" fmla="*/ 2162 h 2674"/>
                <a:gd name="connsiteX244" fmla="*/ 568 w 2665"/>
                <a:gd name="connsiteY244" fmla="*/ 2159 h 2674"/>
                <a:gd name="connsiteX245" fmla="*/ 546 w 2665"/>
                <a:gd name="connsiteY245" fmla="*/ 2155 h 2674"/>
                <a:gd name="connsiteX246" fmla="*/ 524 w 2665"/>
                <a:gd name="connsiteY246" fmla="*/ 2155 h 2674"/>
                <a:gd name="connsiteX247" fmla="*/ 489 w 2665"/>
                <a:gd name="connsiteY247" fmla="*/ 2157 h 2674"/>
                <a:gd name="connsiteX248" fmla="*/ 450 w 2665"/>
                <a:gd name="connsiteY248" fmla="*/ 2162 h 2674"/>
                <a:gd name="connsiteX249" fmla="*/ 411 w 2665"/>
                <a:gd name="connsiteY249" fmla="*/ 2174 h 2674"/>
                <a:gd name="connsiteX250" fmla="*/ 372 w 2665"/>
                <a:gd name="connsiteY250" fmla="*/ 2190 h 2674"/>
                <a:gd name="connsiteX251" fmla="*/ 335 w 2665"/>
                <a:gd name="connsiteY251" fmla="*/ 2211 h 2674"/>
                <a:gd name="connsiteX252" fmla="*/ 303 w 2665"/>
                <a:gd name="connsiteY252" fmla="*/ 2237 h 2674"/>
                <a:gd name="connsiteX253" fmla="*/ 279 w 2665"/>
                <a:gd name="connsiteY253" fmla="*/ 2266 h 2674"/>
                <a:gd name="connsiteX254" fmla="*/ 265 w 2665"/>
                <a:gd name="connsiteY254" fmla="*/ 2303 h 2674"/>
                <a:gd name="connsiteX255" fmla="*/ 265 w 2665"/>
                <a:gd name="connsiteY255" fmla="*/ 2305 h 2674"/>
                <a:gd name="connsiteX256" fmla="*/ 266 w 2665"/>
                <a:gd name="connsiteY256" fmla="*/ 2307 h 2674"/>
                <a:gd name="connsiteX257" fmla="*/ 268 w 2665"/>
                <a:gd name="connsiteY257" fmla="*/ 2309 h 2674"/>
                <a:gd name="connsiteX258" fmla="*/ 270 w 2665"/>
                <a:gd name="connsiteY258" fmla="*/ 2311 h 2674"/>
                <a:gd name="connsiteX259" fmla="*/ 292 w 2665"/>
                <a:gd name="connsiteY259" fmla="*/ 2316 h 2674"/>
                <a:gd name="connsiteX260" fmla="*/ 316 w 2665"/>
                <a:gd name="connsiteY260" fmla="*/ 2320 h 2674"/>
                <a:gd name="connsiteX261" fmla="*/ 342 w 2665"/>
                <a:gd name="connsiteY261" fmla="*/ 2322 h 2674"/>
                <a:gd name="connsiteX262" fmla="*/ 368 w 2665"/>
                <a:gd name="connsiteY262" fmla="*/ 2320 h 2674"/>
                <a:gd name="connsiteX263" fmla="*/ 396 w 2665"/>
                <a:gd name="connsiteY263" fmla="*/ 2318 h 2674"/>
                <a:gd name="connsiteX264" fmla="*/ 422 w 2665"/>
                <a:gd name="connsiteY264" fmla="*/ 2314 h 2674"/>
                <a:gd name="connsiteX265" fmla="*/ 446 w 2665"/>
                <a:gd name="connsiteY265" fmla="*/ 2311 h 2674"/>
                <a:gd name="connsiteX266" fmla="*/ 466 w 2665"/>
                <a:gd name="connsiteY266" fmla="*/ 2305 h 2674"/>
                <a:gd name="connsiteX267" fmla="*/ 466 w 2665"/>
                <a:gd name="connsiteY267" fmla="*/ 2309 h 2674"/>
                <a:gd name="connsiteX268" fmla="*/ 465 w 2665"/>
                <a:gd name="connsiteY268" fmla="*/ 2313 h 2674"/>
                <a:gd name="connsiteX269" fmla="*/ 463 w 2665"/>
                <a:gd name="connsiteY269" fmla="*/ 2314 h 2674"/>
                <a:gd name="connsiteX270" fmla="*/ 461 w 2665"/>
                <a:gd name="connsiteY270" fmla="*/ 2318 h 2674"/>
                <a:gd name="connsiteX271" fmla="*/ 455 w 2665"/>
                <a:gd name="connsiteY271" fmla="*/ 2324 h 2674"/>
                <a:gd name="connsiteX272" fmla="*/ 448 w 2665"/>
                <a:gd name="connsiteY272" fmla="*/ 2329 h 2674"/>
                <a:gd name="connsiteX273" fmla="*/ 437 w 2665"/>
                <a:gd name="connsiteY273" fmla="*/ 2333 h 2674"/>
                <a:gd name="connsiteX274" fmla="*/ 428 w 2665"/>
                <a:gd name="connsiteY274" fmla="*/ 2335 h 2674"/>
                <a:gd name="connsiteX275" fmla="*/ 416 w 2665"/>
                <a:gd name="connsiteY275" fmla="*/ 2337 h 2674"/>
                <a:gd name="connsiteX276" fmla="*/ 403 w 2665"/>
                <a:gd name="connsiteY276" fmla="*/ 2338 h 2674"/>
                <a:gd name="connsiteX277" fmla="*/ 391 w 2665"/>
                <a:gd name="connsiteY277" fmla="*/ 2340 h 2674"/>
                <a:gd name="connsiteX278" fmla="*/ 379 w 2665"/>
                <a:gd name="connsiteY278" fmla="*/ 2342 h 2674"/>
                <a:gd name="connsiteX279" fmla="*/ 368 w 2665"/>
                <a:gd name="connsiteY279" fmla="*/ 2344 h 2674"/>
                <a:gd name="connsiteX280" fmla="*/ 359 w 2665"/>
                <a:gd name="connsiteY280" fmla="*/ 2344 h 2674"/>
                <a:gd name="connsiteX281" fmla="*/ 350 w 2665"/>
                <a:gd name="connsiteY281" fmla="*/ 2346 h 2674"/>
                <a:gd name="connsiteX282" fmla="*/ 342 w 2665"/>
                <a:gd name="connsiteY282" fmla="*/ 2348 h 2674"/>
                <a:gd name="connsiteX283" fmla="*/ 333 w 2665"/>
                <a:gd name="connsiteY283" fmla="*/ 2351 h 2674"/>
                <a:gd name="connsiteX284" fmla="*/ 320 w 2665"/>
                <a:gd name="connsiteY284" fmla="*/ 2359 h 2674"/>
                <a:gd name="connsiteX285" fmla="*/ 305 w 2665"/>
                <a:gd name="connsiteY285" fmla="*/ 2368 h 2674"/>
                <a:gd name="connsiteX286" fmla="*/ 291 w 2665"/>
                <a:gd name="connsiteY286" fmla="*/ 2379 h 2674"/>
                <a:gd name="connsiteX287" fmla="*/ 276 w 2665"/>
                <a:gd name="connsiteY287" fmla="*/ 2392 h 2674"/>
                <a:gd name="connsiteX288" fmla="*/ 265 w 2665"/>
                <a:gd name="connsiteY288" fmla="*/ 2405 h 2674"/>
                <a:gd name="connsiteX289" fmla="*/ 257 w 2665"/>
                <a:gd name="connsiteY289" fmla="*/ 2418 h 2674"/>
                <a:gd name="connsiteX290" fmla="*/ 253 w 2665"/>
                <a:gd name="connsiteY290" fmla="*/ 2429 h 2674"/>
                <a:gd name="connsiteX291" fmla="*/ 253 w 2665"/>
                <a:gd name="connsiteY291" fmla="*/ 2431 h 2674"/>
                <a:gd name="connsiteX292" fmla="*/ 253 w 2665"/>
                <a:gd name="connsiteY292" fmla="*/ 2431 h 2674"/>
                <a:gd name="connsiteX293" fmla="*/ 253 w 2665"/>
                <a:gd name="connsiteY293" fmla="*/ 2431 h 2674"/>
                <a:gd name="connsiteX294" fmla="*/ 253 w 2665"/>
                <a:gd name="connsiteY294" fmla="*/ 2433 h 2674"/>
                <a:gd name="connsiteX295" fmla="*/ 255 w 2665"/>
                <a:gd name="connsiteY295" fmla="*/ 2435 h 2674"/>
                <a:gd name="connsiteX296" fmla="*/ 255 w 2665"/>
                <a:gd name="connsiteY296" fmla="*/ 2435 h 2674"/>
                <a:gd name="connsiteX297" fmla="*/ 257 w 2665"/>
                <a:gd name="connsiteY297" fmla="*/ 2435 h 2674"/>
                <a:gd name="connsiteX298" fmla="*/ 257 w 2665"/>
                <a:gd name="connsiteY298" fmla="*/ 2437 h 2674"/>
                <a:gd name="connsiteX299" fmla="*/ 226 w 2665"/>
                <a:gd name="connsiteY299" fmla="*/ 2444 h 2674"/>
                <a:gd name="connsiteX300" fmla="*/ 194 w 2665"/>
                <a:gd name="connsiteY300" fmla="*/ 2455 h 2674"/>
                <a:gd name="connsiteX301" fmla="*/ 161 w 2665"/>
                <a:gd name="connsiteY301" fmla="*/ 2470 h 2674"/>
                <a:gd name="connsiteX302" fmla="*/ 131 w 2665"/>
                <a:gd name="connsiteY302" fmla="*/ 2485 h 2674"/>
                <a:gd name="connsiteX303" fmla="*/ 103 w 2665"/>
                <a:gd name="connsiteY303" fmla="*/ 2500 h 2674"/>
                <a:gd name="connsiteX304" fmla="*/ 79 w 2665"/>
                <a:gd name="connsiteY304" fmla="*/ 2514 h 2674"/>
                <a:gd name="connsiteX305" fmla="*/ 63 w 2665"/>
                <a:gd name="connsiteY305" fmla="*/ 2526 h 2674"/>
                <a:gd name="connsiteX306" fmla="*/ 52 w 2665"/>
                <a:gd name="connsiteY306" fmla="*/ 2533 h 2674"/>
                <a:gd name="connsiteX307" fmla="*/ 33 w 2665"/>
                <a:gd name="connsiteY307" fmla="*/ 2544 h 2674"/>
                <a:gd name="connsiteX308" fmla="*/ 18 w 2665"/>
                <a:gd name="connsiteY308" fmla="*/ 2561 h 2674"/>
                <a:gd name="connsiteX309" fmla="*/ 5 w 2665"/>
                <a:gd name="connsiteY309" fmla="*/ 2581 h 2674"/>
                <a:gd name="connsiteX310" fmla="*/ 0 w 2665"/>
                <a:gd name="connsiteY310" fmla="*/ 2602 h 2674"/>
                <a:gd name="connsiteX311" fmla="*/ 0 w 2665"/>
                <a:gd name="connsiteY311" fmla="*/ 2603 h 2674"/>
                <a:gd name="connsiteX312" fmla="*/ 0 w 2665"/>
                <a:gd name="connsiteY312" fmla="*/ 2603 h 2674"/>
                <a:gd name="connsiteX313" fmla="*/ 0 w 2665"/>
                <a:gd name="connsiteY313" fmla="*/ 2605 h 2674"/>
                <a:gd name="connsiteX314" fmla="*/ 0 w 2665"/>
                <a:gd name="connsiteY314" fmla="*/ 2607 h 2674"/>
                <a:gd name="connsiteX315" fmla="*/ 2 w 2665"/>
                <a:gd name="connsiteY315" fmla="*/ 2618 h 2674"/>
                <a:gd name="connsiteX316" fmla="*/ 5 w 2665"/>
                <a:gd name="connsiteY316" fmla="*/ 2629 h 2674"/>
                <a:gd name="connsiteX317" fmla="*/ 11 w 2665"/>
                <a:gd name="connsiteY317" fmla="*/ 2637 h 2674"/>
                <a:gd name="connsiteX318" fmla="*/ 20 w 2665"/>
                <a:gd name="connsiteY318" fmla="*/ 2644 h 2674"/>
                <a:gd name="connsiteX319" fmla="*/ 42 w 2665"/>
                <a:gd name="connsiteY319" fmla="*/ 2652 h 2674"/>
                <a:gd name="connsiteX320" fmla="*/ 68 w 2665"/>
                <a:gd name="connsiteY320" fmla="*/ 2653 h 2674"/>
                <a:gd name="connsiteX321" fmla="*/ 96 w 2665"/>
                <a:gd name="connsiteY321" fmla="*/ 2652 h 2674"/>
                <a:gd name="connsiteX322" fmla="*/ 126 w 2665"/>
                <a:gd name="connsiteY322" fmla="*/ 2644 h 2674"/>
                <a:gd name="connsiteX323" fmla="*/ 157 w 2665"/>
                <a:gd name="connsiteY323" fmla="*/ 2637 h 2674"/>
                <a:gd name="connsiteX324" fmla="*/ 187 w 2665"/>
                <a:gd name="connsiteY324" fmla="*/ 2627 h 2674"/>
                <a:gd name="connsiteX325" fmla="*/ 216 w 2665"/>
                <a:gd name="connsiteY325" fmla="*/ 2616 h 2674"/>
                <a:gd name="connsiteX326" fmla="*/ 244 w 2665"/>
                <a:gd name="connsiteY326" fmla="*/ 2607 h 2674"/>
                <a:gd name="connsiteX327" fmla="*/ 281 w 2665"/>
                <a:gd name="connsiteY327" fmla="*/ 2594 h 2674"/>
                <a:gd name="connsiteX328" fmla="*/ 324 w 2665"/>
                <a:gd name="connsiteY328" fmla="*/ 2581 h 2674"/>
                <a:gd name="connsiteX329" fmla="*/ 339 w 2665"/>
                <a:gd name="connsiteY329" fmla="*/ 2577 h 2674"/>
                <a:gd name="connsiteX330" fmla="*/ 353 w 2665"/>
                <a:gd name="connsiteY330" fmla="*/ 2574 h 2674"/>
                <a:gd name="connsiteX331" fmla="*/ 366 w 2665"/>
                <a:gd name="connsiteY331" fmla="*/ 2570 h 2674"/>
                <a:gd name="connsiteX332" fmla="*/ 381 w 2665"/>
                <a:gd name="connsiteY332" fmla="*/ 2564 h 2674"/>
                <a:gd name="connsiteX333" fmla="*/ 394 w 2665"/>
                <a:gd name="connsiteY333" fmla="*/ 2559 h 2674"/>
                <a:gd name="connsiteX334" fmla="*/ 409 w 2665"/>
                <a:gd name="connsiteY334" fmla="*/ 2553 h 2674"/>
                <a:gd name="connsiteX335" fmla="*/ 422 w 2665"/>
                <a:gd name="connsiteY335" fmla="*/ 2544 h 2674"/>
                <a:gd name="connsiteX336" fmla="*/ 437 w 2665"/>
                <a:gd name="connsiteY336" fmla="*/ 2535 h 2674"/>
                <a:gd name="connsiteX337" fmla="*/ 481 w 2665"/>
                <a:gd name="connsiteY337" fmla="*/ 2498 h 2674"/>
                <a:gd name="connsiteX338" fmla="*/ 492 w 2665"/>
                <a:gd name="connsiteY338" fmla="*/ 2489 h 2674"/>
                <a:gd name="connsiteX339" fmla="*/ 503 w 2665"/>
                <a:gd name="connsiteY339" fmla="*/ 2479 h 2674"/>
                <a:gd name="connsiteX340" fmla="*/ 515 w 2665"/>
                <a:gd name="connsiteY340" fmla="*/ 2470 h 2674"/>
                <a:gd name="connsiteX341" fmla="*/ 528 w 2665"/>
                <a:gd name="connsiteY341" fmla="*/ 2461 h 2674"/>
                <a:gd name="connsiteX342" fmla="*/ 539 w 2665"/>
                <a:gd name="connsiteY342" fmla="*/ 2451 h 2674"/>
                <a:gd name="connsiteX343" fmla="*/ 552 w 2665"/>
                <a:gd name="connsiteY343" fmla="*/ 2444 h 2674"/>
                <a:gd name="connsiteX344" fmla="*/ 565 w 2665"/>
                <a:gd name="connsiteY344" fmla="*/ 2438 h 2674"/>
                <a:gd name="connsiteX345" fmla="*/ 578 w 2665"/>
                <a:gd name="connsiteY345" fmla="*/ 2433 h 2674"/>
                <a:gd name="connsiteX346" fmla="*/ 598 w 2665"/>
                <a:gd name="connsiteY346" fmla="*/ 2427 h 2674"/>
                <a:gd name="connsiteX347" fmla="*/ 620 w 2665"/>
                <a:gd name="connsiteY347" fmla="*/ 2420 h 2674"/>
                <a:gd name="connsiteX348" fmla="*/ 646 w 2665"/>
                <a:gd name="connsiteY348" fmla="*/ 2414 h 2674"/>
                <a:gd name="connsiteX349" fmla="*/ 672 w 2665"/>
                <a:gd name="connsiteY349" fmla="*/ 2411 h 2674"/>
                <a:gd name="connsiteX350" fmla="*/ 698 w 2665"/>
                <a:gd name="connsiteY350" fmla="*/ 2411 h 2674"/>
                <a:gd name="connsiteX351" fmla="*/ 722 w 2665"/>
                <a:gd name="connsiteY351" fmla="*/ 2414 h 2674"/>
                <a:gd name="connsiteX352" fmla="*/ 744 w 2665"/>
                <a:gd name="connsiteY352" fmla="*/ 2424 h 2674"/>
                <a:gd name="connsiteX353" fmla="*/ 763 w 2665"/>
                <a:gd name="connsiteY353" fmla="*/ 2440 h 2674"/>
                <a:gd name="connsiteX354" fmla="*/ 774 w 2665"/>
                <a:gd name="connsiteY354" fmla="*/ 2457 h 2674"/>
                <a:gd name="connsiteX355" fmla="*/ 779 w 2665"/>
                <a:gd name="connsiteY355" fmla="*/ 2476 h 2674"/>
                <a:gd name="connsiteX356" fmla="*/ 783 w 2665"/>
                <a:gd name="connsiteY356" fmla="*/ 2496 h 2674"/>
                <a:gd name="connsiteX357" fmla="*/ 785 w 2665"/>
                <a:gd name="connsiteY357" fmla="*/ 2518 h 2674"/>
                <a:gd name="connsiteX358" fmla="*/ 787 w 2665"/>
                <a:gd name="connsiteY358" fmla="*/ 2539 h 2674"/>
                <a:gd name="connsiteX359" fmla="*/ 791 w 2665"/>
                <a:gd name="connsiteY359" fmla="*/ 2559 h 2674"/>
                <a:gd name="connsiteX360" fmla="*/ 796 w 2665"/>
                <a:gd name="connsiteY360" fmla="*/ 2577 h 2674"/>
                <a:gd name="connsiteX361" fmla="*/ 807 w 2665"/>
                <a:gd name="connsiteY361" fmla="*/ 2596 h 2674"/>
                <a:gd name="connsiteX362" fmla="*/ 820 w 2665"/>
                <a:gd name="connsiteY362" fmla="*/ 2609 h 2674"/>
                <a:gd name="connsiteX363" fmla="*/ 837 w 2665"/>
                <a:gd name="connsiteY363" fmla="*/ 2618 h 2674"/>
                <a:gd name="connsiteX364" fmla="*/ 854 w 2665"/>
                <a:gd name="connsiteY364" fmla="*/ 2626 h 2674"/>
                <a:gd name="connsiteX365" fmla="*/ 872 w 2665"/>
                <a:gd name="connsiteY365" fmla="*/ 2627 h 2674"/>
                <a:gd name="connsiteX366" fmla="*/ 891 w 2665"/>
                <a:gd name="connsiteY366" fmla="*/ 2627 h 2674"/>
                <a:gd name="connsiteX367" fmla="*/ 911 w 2665"/>
                <a:gd name="connsiteY367" fmla="*/ 2627 h 2674"/>
                <a:gd name="connsiteX368" fmla="*/ 931 w 2665"/>
                <a:gd name="connsiteY368" fmla="*/ 2624 h 2674"/>
                <a:gd name="connsiteX369" fmla="*/ 952 w 2665"/>
                <a:gd name="connsiteY369" fmla="*/ 2622 h 2674"/>
                <a:gd name="connsiteX370" fmla="*/ 968 w 2665"/>
                <a:gd name="connsiteY370" fmla="*/ 2620 h 2674"/>
                <a:gd name="connsiteX371" fmla="*/ 983 w 2665"/>
                <a:gd name="connsiteY371" fmla="*/ 2616 h 2674"/>
                <a:gd name="connsiteX372" fmla="*/ 1000 w 2665"/>
                <a:gd name="connsiteY372" fmla="*/ 2616 h 2674"/>
                <a:gd name="connsiteX373" fmla="*/ 1015 w 2665"/>
                <a:gd name="connsiteY373" fmla="*/ 2615 h 2674"/>
                <a:gd name="connsiteX374" fmla="*/ 1028 w 2665"/>
                <a:gd name="connsiteY374" fmla="*/ 2615 h 2674"/>
                <a:gd name="connsiteX375" fmla="*/ 1042 w 2665"/>
                <a:gd name="connsiteY375" fmla="*/ 2616 h 2674"/>
                <a:gd name="connsiteX376" fmla="*/ 1055 w 2665"/>
                <a:gd name="connsiteY376" fmla="*/ 2620 h 2674"/>
                <a:gd name="connsiteX377" fmla="*/ 1067 w 2665"/>
                <a:gd name="connsiteY377" fmla="*/ 2626 h 2674"/>
                <a:gd name="connsiteX378" fmla="*/ 1091 w 2665"/>
                <a:gd name="connsiteY378" fmla="*/ 2640 h 2674"/>
                <a:gd name="connsiteX379" fmla="*/ 1105 w 2665"/>
                <a:gd name="connsiteY379" fmla="*/ 2648 h 2674"/>
                <a:gd name="connsiteX380" fmla="*/ 1118 w 2665"/>
                <a:gd name="connsiteY380" fmla="*/ 2657 h 2674"/>
                <a:gd name="connsiteX381" fmla="*/ 1133 w 2665"/>
                <a:gd name="connsiteY381" fmla="*/ 2663 h 2674"/>
                <a:gd name="connsiteX382" fmla="*/ 1148 w 2665"/>
                <a:gd name="connsiteY382" fmla="*/ 2668 h 2674"/>
                <a:gd name="connsiteX383" fmla="*/ 1163 w 2665"/>
                <a:gd name="connsiteY383" fmla="*/ 2672 h 2674"/>
                <a:gd name="connsiteX384" fmla="*/ 1181 w 2665"/>
                <a:gd name="connsiteY384" fmla="*/ 2674 h 2674"/>
                <a:gd name="connsiteX385" fmla="*/ 1200 w 2665"/>
                <a:gd name="connsiteY385" fmla="*/ 2674 h 2674"/>
                <a:gd name="connsiteX386" fmla="*/ 1220 w 2665"/>
                <a:gd name="connsiteY386" fmla="*/ 2670 h 2674"/>
                <a:gd name="connsiteX387" fmla="*/ 1228 w 2665"/>
                <a:gd name="connsiteY387" fmla="*/ 2668 h 2674"/>
                <a:gd name="connsiteX388" fmla="*/ 1235 w 2665"/>
                <a:gd name="connsiteY388" fmla="*/ 2666 h 2674"/>
                <a:gd name="connsiteX389" fmla="*/ 1242 w 2665"/>
                <a:gd name="connsiteY389" fmla="*/ 2665 h 2674"/>
                <a:gd name="connsiteX390" fmla="*/ 1252 w 2665"/>
                <a:gd name="connsiteY390" fmla="*/ 2661 h 2674"/>
                <a:gd name="connsiteX391" fmla="*/ 1259 w 2665"/>
                <a:gd name="connsiteY391" fmla="*/ 2657 h 2674"/>
                <a:gd name="connsiteX392" fmla="*/ 1267 w 2665"/>
                <a:gd name="connsiteY392" fmla="*/ 2655 h 2674"/>
                <a:gd name="connsiteX393" fmla="*/ 1274 w 2665"/>
                <a:gd name="connsiteY393" fmla="*/ 2652 h 2674"/>
                <a:gd name="connsiteX394" fmla="*/ 1281 w 2665"/>
                <a:gd name="connsiteY394" fmla="*/ 2648 h 2674"/>
                <a:gd name="connsiteX395" fmla="*/ 1292 w 2665"/>
                <a:gd name="connsiteY395" fmla="*/ 2642 h 2674"/>
                <a:gd name="connsiteX396" fmla="*/ 1304 w 2665"/>
                <a:gd name="connsiteY396" fmla="*/ 2637 h 2674"/>
                <a:gd name="connsiteX397" fmla="*/ 1315 w 2665"/>
                <a:gd name="connsiteY397" fmla="*/ 2633 h 2674"/>
                <a:gd name="connsiteX398" fmla="*/ 1326 w 2665"/>
                <a:gd name="connsiteY398" fmla="*/ 2629 h 2674"/>
                <a:gd name="connsiteX399" fmla="*/ 1337 w 2665"/>
                <a:gd name="connsiteY399" fmla="*/ 2626 h 2674"/>
                <a:gd name="connsiteX400" fmla="*/ 1348 w 2665"/>
                <a:gd name="connsiteY400" fmla="*/ 2624 h 2674"/>
                <a:gd name="connsiteX401" fmla="*/ 1359 w 2665"/>
                <a:gd name="connsiteY401" fmla="*/ 2622 h 2674"/>
                <a:gd name="connsiteX402" fmla="*/ 1370 w 2665"/>
                <a:gd name="connsiteY402" fmla="*/ 2622 h 2674"/>
                <a:gd name="connsiteX403" fmla="*/ 1378 w 2665"/>
                <a:gd name="connsiteY403" fmla="*/ 2624 h 2674"/>
                <a:gd name="connsiteX404" fmla="*/ 1387 w 2665"/>
                <a:gd name="connsiteY404" fmla="*/ 2626 h 2674"/>
                <a:gd name="connsiteX405" fmla="*/ 1396 w 2665"/>
                <a:gd name="connsiteY405" fmla="*/ 2631 h 2674"/>
                <a:gd name="connsiteX406" fmla="*/ 1405 w 2665"/>
                <a:gd name="connsiteY406" fmla="*/ 2635 h 2674"/>
                <a:gd name="connsiteX407" fmla="*/ 1417 w 2665"/>
                <a:gd name="connsiteY407" fmla="*/ 2640 h 2674"/>
                <a:gd name="connsiteX408" fmla="*/ 1428 w 2665"/>
                <a:gd name="connsiteY408" fmla="*/ 2646 h 2674"/>
                <a:gd name="connsiteX409" fmla="*/ 1439 w 2665"/>
                <a:gd name="connsiteY409" fmla="*/ 2650 h 2674"/>
                <a:gd name="connsiteX410" fmla="*/ 1452 w 2665"/>
                <a:gd name="connsiteY410" fmla="*/ 2652 h 2674"/>
                <a:gd name="connsiteX411" fmla="*/ 1472 w 2665"/>
                <a:gd name="connsiteY411" fmla="*/ 2653 h 2674"/>
                <a:gd name="connsiteX412" fmla="*/ 1492 w 2665"/>
                <a:gd name="connsiteY412" fmla="*/ 2653 h 2674"/>
                <a:gd name="connsiteX413" fmla="*/ 1511 w 2665"/>
                <a:gd name="connsiteY413" fmla="*/ 2650 h 2674"/>
                <a:gd name="connsiteX414" fmla="*/ 1531 w 2665"/>
                <a:gd name="connsiteY414" fmla="*/ 2646 h 2674"/>
                <a:gd name="connsiteX415" fmla="*/ 1550 w 2665"/>
                <a:gd name="connsiteY415" fmla="*/ 2642 h 2674"/>
                <a:gd name="connsiteX416" fmla="*/ 1568 w 2665"/>
                <a:gd name="connsiteY416" fmla="*/ 2635 h 2674"/>
                <a:gd name="connsiteX417" fmla="*/ 1587 w 2665"/>
                <a:gd name="connsiteY417" fmla="*/ 2629 h 2674"/>
                <a:gd name="connsiteX418" fmla="*/ 1605 w 2665"/>
                <a:gd name="connsiteY418" fmla="*/ 2622 h 2674"/>
                <a:gd name="connsiteX419" fmla="*/ 1631 w 2665"/>
                <a:gd name="connsiteY419" fmla="*/ 2613 h 2674"/>
                <a:gd name="connsiteX420" fmla="*/ 1657 w 2665"/>
                <a:gd name="connsiteY420" fmla="*/ 2605 h 2674"/>
                <a:gd name="connsiteX421" fmla="*/ 1681 w 2665"/>
                <a:gd name="connsiteY421" fmla="*/ 2598 h 2674"/>
                <a:gd name="connsiteX422" fmla="*/ 1705 w 2665"/>
                <a:gd name="connsiteY422" fmla="*/ 2590 h 2674"/>
                <a:gd name="connsiteX423" fmla="*/ 1730 w 2665"/>
                <a:gd name="connsiteY423" fmla="*/ 2587 h 2674"/>
                <a:gd name="connsiteX424" fmla="*/ 1754 w 2665"/>
                <a:gd name="connsiteY424" fmla="*/ 2581 h 2674"/>
                <a:gd name="connsiteX425" fmla="*/ 1776 w 2665"/>
                <a:gd name="connsiteY425" fmla="*/ 2577 h 2674"/>
                <a:gd name="connsiteX426" fmla="*/ 1800 w 2665"/>
                <a:gd name="connsiteY426" fmla="*/ 2576 h 2674"/>
                <a:gd name="connsiteX427" fmla="*/ 1948 w 2665"/>
                <a:gd name="connsiteY427" fmla="*/ 2559 h 2674"/>
                <a:gd name="connsiteX428" fmla="*/ 2100 w 2665"/>
                <a:gd name="connsiteY428" fmla="*/ 2544 h 2674"/>
                <a:gd name="connsiteX429" fmla="*/ 2169 w 2665"/>
                <a:gd name="connsiteY429" fmla="*/ 2537 h 2674"/>
                <a:gd name="connsiteX430" fmla="*/ 2187 w 2665"/>
                <a:gd name="connsiteY430" fmla="*/ 2535 h 2674"/>
                <a:gd name="connsiteX431" fmla="*/ 2207 w 2665"/>
                <a:gd name="connsiteY431" fmla="*/ 2533 h 2674"/>
                <a:gd name="connsiteX432" fmla="*/ 2226 w 2665"/>
                <a:gd name="connsiteY432" fmla="*/ 2531 h 2674"/>
                <a:gd name="connsiteX433" fmla="*/ 2244 w 2665"/>
                <a:gd name="connsiteY433" fmla="*/ 2529 h 2674"/>
                <a:gd name="connsiteX434" fmla="*/ 2265 w 2665"/>
                <a:gd name="connsiteY434" fmla="*/ 2527 h 2674"/>
                <a:gd name="connsiteX435" fmla="*/ 2283 w 2665"/>
                <a:gd name="connsiteY435" fmla="*/ 2527 h 2674"/>
                <a:gd name="connsiteX436" fmla="*/ 2302 w 2665"/>
                <a:gd name="connsiteY436" fmla="*/ 2527 h 2674"/>
                <a:gd name="connsiteX437" fmla="*/ 2320 w 2665"/>
                <a:gd name="connsiteY437" fmla="*/ 2527 h 2674"/>
                <a:gd name="connsiteX438" fmla="*/ 2322 w 2665"/>
                <a:gd name="connsiteY438" fmla="*/ 2527 h 2674"/>
                <a:gd name="connsiteX439" fmla="*/ 2324 w 2665"/>
                <a:gd name="connsiteY439" fmla="*/ 2526 h 2674"/>
                <a:gd name="connsiteX440" fmla="*/ 2326 w 2665"/>
                <a:gd name="connsiteY440" fmla="*/ 2522 h 2674"/>
                <a:gd name="connsiteX441" fmla="*/ 2326 w 2665"/>
                <a:gd name="connsiteY441" fmla="*/ 2520 h 2674"/>
                <a:gd name="connsiteX442" fmla="*/ 2326 w 2665"/>
                <a:gd name="connsiteY442" fmla="*/ 2518 h 2674"/>
                <a:gd name="connsiteX443" fmla="*/ 2326 w 2665"/>
                <a:gd name="connsiteY443" fmla="*/ 2516 h 2674"/>
                <a:gd name="connsiteX444" fmla="*/ 2322 w 2665"/>
                <a:gd name="connsiteY444" fmla="*/ 2514 h 2674"/>
                <a:gd name="connsiteX445" fmla="*/ 2320 w 2665"/>
                <a:gd name="connsiteY445" fmla="*/ 2514 h 2674"/>
                <a:gd name="connsiteX446" fmla="*/ 2313 w 2665"/>
                <a:gd name="connsiteY446" fmla="*/ 2514 h 2674"/>
                <a:gd name="connsiteX447" fmla="*/ 2306 w 2665"/>
                <a:gd name="connsiteY447" fmla="*/ 2514 h 2674"/>
                <a:gd name="connsiteX448" fmla="*/ 2298 w 2665"/>
                <a:gd name="connsiteY448" fmla="*/ 2514 h 2674"/>
                <a:gd name="connsiteX449" fmla="*/ 2291 w 2665"/>
                <a:gd name="connsiteY449" fmla="*/ 2514 h 2674"/>
                <a:gd name="connsiteX450" fmla="*/ 2281 w 2665"/>
                <a:gd name="connsiteY450" fmla="*/ 2514 h 2674"/>
                <a:gd name="connsiteX451" fmla="*/ 2274 w 2665"/>
                <a:gd name="connsiteY451" fmla="*/ 2514 h 2674"/>
                <a:gd name="connsiteX452" fmla="*/ 2267 w 2665"/>
                <a:gd name="connsiteY452" fmla="*/ 2514 h 2674"/>
                <a:gd name="connsiteX453" fmla="*/ 2259 w 2665"/>
                <a:gd name="connsiteY453" fmla="*/ 2514 h 2674"/>
                <a:gd name="connsiteX454" fmla="*/ 2270 w 2665"/>
                <a:gd name="connsiteY454" fmla="*/ 2513 h 2674"/>
                <a:gd name="connsiteX455" fmla="*/ 2281 w 2665"/>
                <a:gd name="connsiteY455" fmla="*/ 2511 h 2674"/>
                <a:gd name="connsiteX456" fmla="*/ 2293 w 2665"/>
                <a:gd name="connsiteY456" fmla="*/ 2509 h 2674"/>
                <a:gd name="connsiteX457" fmla="*/ 2304 w 2665"/>
                <a:gd name="connsiteY457" fmla="*/ 2507 h 2674"/>
                <a:gd name="connsiteX458" fmla="*/ 2315 w 2665"/>
                <a:gd name="connsiteY458" fmla="*/ 2503 h 2674"/>
                <a:gd name="connsiteX459" fmla="*/ 2326 w 2665"/>
                <a:gd name="connsiteY459" fmla="*/ 2501 h 2674"/>
                <a:gd name="connsiteX460" fmla="*/ 2337 w 2665"/>
                <a:gd name="connsiteY460" fmla="*/ 2498 h 2674"/>
                <a:gd name="connsiteX461" fmla="*/ 2348 w 2665"/>
                <a:gd name="connsiteY461" fmla="*/ 2496 h 2674"/>
                <a:gd name="connsiteX462" fmla="*/ 2350 w 2665"/>
                <a:gd name="connsiteY462" fmla="*/ 2494 h 2674"/>
                <a:gd name="connsiteX463" fmla="*/ 2352 w 2665"/>
                <a:gd name="connsiteY463" fmla="*/ 2492 h 2674"/>
                <a:gd name="connsiteX464" fmla="*/ 2354 w 2665"/>
                <a:gd name="connsiteY464" fmla="*/ 2490 h 2674"/>
                <a:gd name="connsiteX465" fmla="*/ 2354 w 2665"/>
                <a:gd name="connsiteY465" fmla="*/ 2489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7 h 2674"/>
                <a:gd name="connsiteX470" fmla="*/ 2352 w 2665"/>
                <a:gd name="connsiteY470" fmla="*/ 2485 h 2674"/>
                <a:gd name="connsiteX471" fmla="*/ 2350 w 2665"/>
                <a:gd name="connsiteY471" fmla="*/ 2483 h 2674"/>
                <a:gd name="connsiteX472" fmla="*/ 2346 w 2665"/>
                <a:gd name="connsiteY472" fmla="*/ 2483 h 2674"/>
                <a:gd name="connsiteX473" fmla="*/ 2344 w 2665"/>
                <a:gd name="connsiteY473" fmla="*/ 2483 h 2674"/>
                <a:gd name="connsiteX474" fmla="*/ 2311 w 2665"/>
                <a:gd name="connsiteY474" fmla="*/ 2492 h 2674"/>
                <a:gd name="connsiteX475" fmla="*/ 2278 w 2665"/>
                <a:gd name="connsiteY475" fmla="*/ 2500 h 2674"/>
                <a:gd name="connsiteX476" fmla="*/ 2244 w 2665"/>
                <a:gd name="connsiteY476" fmla="*/ 2505 h 2674"/>
                <a:gd name="connsiteX477" fmla="*/ 2209 w 2665"/>
                <a:gd name="connsiteY477" fmla="*/ 2509 h 2674"/>
                <a:gd name="connsiteX478" fmla="*/ 2174 w 2665"/>
                <a:gd name="connsiteY478" fmla="*/ 2513 h 2674"/>
                <a:gd name="connsiteX479" fmla="*/ 2141 w 2665"/>
                <a:gd name="connsiteY479" fmla="*/ 2514 h 2674"/>
                <a:gd name="connsiteX480" fmla="*/ 2106 w 2665"/>
                <a:gd name="connsiteY480" fmla="*/ 2514 h 2674"/>
                <a:gd name="connsiteX481" fmla="*/ 2070 w 2665"/>
                <a:gd name="connsiteY481" fmla="*/ 2514 h 2674"/>
                <a:gd name="connsiteX482" fmla="*/ 2035 w 2665"/>
                <a:gd name="connsiteY482" fmla="*/ 2513 h 2674"/>
                <a:gd name="connsiteX483" fmla="*/ 1998 w 2665"/>
                <a:gd name="connsiteY483" fmla="*/ 2511 h 2674"/>
                <a:gd name="connsiteX484" fmla="*/ 1963 w 2665"/>
                <a:gd name="connsiteY484" fmla="*/ 2509 h 2674"/>
                <a:gd name="connsiteX485" fmla="*/ 1928 w 2665"/>
                <a:gd name="connsiteY485" fmla="*/ 2505 h 2674"/>
                <a:gd name="connsiteX486" fmla="*/ 1893 w 2665"/>
                <a:gd name="connsiteY486" fmla="*/ 2501 h 2674"/>
                <a:gd name="connsiteX487" fmla="*/ 1856 w 2665"/>
                <a:gd name="connsiteY487" fmla="*/ 2498 h 2674"/>
                <a:gd name="connsiteX488" fmla="*/ 1820 w 2665"/>
                <a:gd name="connsiteY488" fmla="*/ 2494 h 2674"/>
                <a:gd name="connsiteX489" fmla="*/ 1785 w 2665"/>
                <a:gd name="connsiteY489" fmla="*/ 2490 h 2674"/>
                <a:gd name="connsiteX490" fmla="*/ 1633 w 2665"/>
                <a:gd name="connsiteY490" fmla="*/ 2476 h 2674"/>
                <a:gd name="connsiteX491" fmla="*/ 1609 w 2665"/>
                <a:gd name="connsiteY491" fmla="*/ 2474 h 2674"/>
                <a:gd name="connsiteX492" fmla="*/ 1585 w 2665"/>
                <a:gd name="connsiteY492" fmla="*/ 2472 h 2674"/>
                <a:gd name="connsiteX493" fmla="*/ 1559 w 2665"/>
                <a:gd name="connsiteY493" fmla="*/ 2470 h 2674"/>
                <a:gd name="connsiteX494" fmla="*/ 1535 w 2665"/>
                <a:gd name="connsiteY494" fmla="*/ 2470 h 2674"/>
                <a:gd name="connsiteX495" fmla="*/ 1511 w 2665"/>
                <a:gd name="connsiteY495" fmla="*/ 2470 h 2674"/>
                <a:gd name="connsiteX496" fmla="*/ 1485 w 2665"/>
                <a:gd name="connsiteY496" fmla="*/ 2470 h 2674"/>
                <a:gd name="connsiteX497" fmla="*/ 1461 w 2665"/>
                <a:gd name="connsiteY497" fmla="*/ 2470 h 2674"/>
                <a:gd name="connsiteX498" fmla="*/ 1437 w 2665"/>
                <a:gd name="connsiteY498" fmla="*/ 2470 h 2674"/>
                <a:gd name="connsiteX499" fmla="*/ 2626 w 2665"/>
                <a:gd name="connsiteY499" fmla="*/ 2012 h 2674"/>
                <a:gd name="connsiteX500" fmla="*/ 2665 w 2665"/>
                <a:gd name="connsiteY500" fmla="*/ 1905 h 2674"/>
                <a:gd name="connsiteX501" fmla="*/ 2665 w 2665"/>
                <a:gd name="connsiteY501" fmla="*/ 1834 h 2674"/>
                <a:gd name="connsiteX502" fmla="*/ 2656 w 2665"/>
                <a:gd name="connsiteY502" fmla="*/ 1788 h 2674"/>
                <a:gd name="connsiteX503" fmla="*/ 2637 w 2665"/>
                <a:gd name="connsiteY503" fmla="*/ 1762 h 2674"/>
                <a:gd name="connsiteX504" fmla="*/ 2617 w 2665"/>
                <a:gd name="connsiteY504" fmla="*/ 1751 h 2674"/>
                <a:gd name="connsiteX505" fmla="*/ 2594 w 2665"/>
                <a:gd name="connsiteY505" fmla="*/ 1751 h 2674"/>
                <a:gd name="connsiteX506" fmla="*/ 2574 w 2665"/>
                <a:gd name="connsiteY506" fmla="*/ 1757 h 2674"/>
                <a:gd name="connsiteX507" fmla="*/ 2559 w 2665"/>
                <a:gd name="connsiteY507" fmla="*/ 1762 h 2674"/>
                <a:gd name="connsiteX508" fmla="*/ 2554 w 2665"/>
                <a:gd name="connsiteY508" fmla="*/ 1766 h 2674"/>
                <a:gd name="connsiteX509" fmla="*/ 2552 w 2665"/>
                <a:gd name="connsiteY509" fmla="*/ 1788 h 2674"/>
                <a:gd name="connsiteX510" fmla="*/ 2543 w 2665"/>
                <a:gd name="connsiteY510" fmla="*/ 1816 h 2674"/>
                <a:gd name="connsiteX511" fmla="*/ 2528 w 2665"/>
                <a:gd name="connsiteY511" fmla="*/ 1846 h 2674"/>
                <a:gd name="connsiteX512" fmla="*/ 2509 w 2665"/>
                <a:gd name="connsiteY512" fmla="*/ 1873 h 2674"/>
                <a:gd name="connsiteX513" fmla="*/ 2491 w 2665"/>
                <a:gd name="connsiteY513" fmla="*/ 1901 h 2674"/>
                <a:gd name="connsiteX514" fmla="*/ 2476 w 2665"/>
                <a:gd name="connsiteY514" fmla="*/ 1922 h 2674"/>
                <a:gd name="connsiteX515" fmla="*/ 2463 w 2665"/>
                <a:gd name="connsiteY515" fmla="*/ 1936 h 2674"/>
                <a:gd name="connsiteX516" fmla="*/ 2459 w 2665"/>
                <a:gd name="connsiteY516" fmla="*/ 1942 h 2674"/>
                <a:gd name="connsiteX517" fmla="*/ 1791 w 2665"/>
                <a:gd name="connsiteY517" fmla="*/ 2209 h 2674"/>
                <a:gd name="connsiteX518" fmla="*/ 1783 w 2665"/>
                <a:gd name="connsiteY518" fmla="*/ 2209 h 2674"/>
                <a:gd name="connsiteX519" fmla="*/ 1776 w 2665"/>
                <a:gd name="connsiteY519" fmla="*/ 2207 h 2674"/>
                <a:gd name="connsiteX520" fmla="*/ 1768 w 2665"/>
                <a:gd name="connsiteY520" fmla="*/ 2207 h 2674"/>
                <a:gd name="connsiteX521" fmla="*/ 1761 w 2665"/>
                <a:gd name="connsiteY521" fmla="*/ 2205 h 2674"/>
                <a:gd name="connsiteX522" fmla="*/ 1754 w 2665"/>
                <a:gd name="connsiteY522" fmla="*/ 2205 h 2674"/>
                <a:gd name="connsiteX523" fmla="*/ 1746 w 2665"/>
                <a:gd name="connsiteY523" fmla="*/ 2205 h 2674"/>
                <a:gd name="connsiteX524" fmla="*/ 1739 w 2665"/>
                <a:gd name="connsiteY524" fmla="*/ 2203 h 2674"/>
                <a:gd name="connsiteX525" fmla="*/ 1731 w 2665"/>
                <a:gd name="connsiteY525" fmla="*/ 2203 h 2674"/>
                <a:gd name="connsiteX526" fmla="*/ 1502 w 2665"/>
                <a:gd name="connsiteY526" fmla="*/ 1571 h 2674"/>
                <a:gd name="connsiteX527" fmla="*/ 944 w 2665"/>
                <a:gd name="connsiteY527" fmla="*/ 1531 h 2674"/>
                <a:gd name="connsiteX528" fmla="*/ 946 w 2665"/>
                <a:gd name="connsiteY528" fmla="*/ 1531 h 2674"/>
                <a:gd name="connsiteX529" fmla="*/ 948 w 2665"/>
                <a:gd name="connsiteY529" fmla="*/ 1529 h 2674"/>
                <a:gd name="connsiteX530" fmla="*/ 948 w 2665"/>
                <a:gd name="connsiteY530" fmla="*/ 1529 h 2674"/>
                <a:gd name="connsiteX531" fmla="*/ 948 w 2665"/>
                <a:gd name="connsiteY531" fmla="*/ 1529 h 2674"/>
                <a:gd name="connsiteX532" fmla="*/ 828 w 2665"/>
                <a:gd name="connsiteY532" fmla="*/ 1479 h 2674"/>
                <a:gd name="connsiteX533" fmla="*/ 868 w 2665"/>
                <a:gd name="connsiteY533" fmla="*/ 1318 h 2674"/>
                <a:gd name="connsiteX534" fmla="*/ 1398 w 2665"/>
                <a:gd name="connsiteY534" fmla="*/ 1388 h 2674"/>
                <a:gd name="connsiteX535" fmla="*/ 1511 w 2665"/>
                <a:gd name="connsiteY535" fmla="*/ 1368 h 2674"/>
                <a:gd name="connsiteX536" fmla="*/ 1688 w 2665"/>
                <a:gd name="connsiteY536" fmla="*/ 1227 h 2674"/>
                <a:gd name="connsiteX537" fmla="*/ 1618 w 2665"/>
                <a:gd name="connsiteY537" fmla="*/ 1195 h 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2665" h="2674">
                  <a:moveTo>
                    <a:pt x="1737" y="1246"/>
                  </a:moveTo>
                  <a:lnTo>
                    <a:pt x="1753" y="1246"/>
                  </a:lnTo>
                  <a:lnTo>
                    <a:pt x="1631" y="1266"/>
                  </a:lnTo>
                  <a:cubicBezTo>
                    <a:pt x="1629" y="1264"/>
                    <a:pt x="1626" y="1262"/>
                    <a:pt x="1624" y="1260"/>
                  </a:cubicBezTo>
                  <a:cubicBezTo>
                    <a:pt x="1622" y="1258"/>
                    <a:pt x="1619" y="1257"/>
                    <a:pt x="1617" y="1255"/>
                  </a:cubicBezTo>
                  <a:cubicBezTo>
                    <a:pt x="1613" y="1254"/>
                    <a:pt x="1609" y="1254"/>
                    <a:pt x="1605" y="1253"/>
                  </a:cubicBezTo>
                  <a:cubicBezTo>
                    <a:pt x="1601" y="1252"/>
                    <a:pt x="1598" y="1252"/>
                    <a:pt x="1594" y="1251"/>
                  </a:cubicBezTo>
                  <a:lnTo>
                    <a:pt x="1591" y="1251"/>
                  </a:lnTo>
                  <a:lnTo>
                    <a:pt x="1587" y="1251"/>
                  </a:lnTo>
                  <a:lnTo>
                    <a:pt x="1583" y="1251"/>
                  </a:lnTo>
                  <a:cubicBezTo>
                    <a:pt x="1582" y="1252"/>
                    <a:pt x="1581" y="1252"/>
                    <a:pt x="1580" y="1253"/>
                  </a:cubicBezTo>
                  <a:lnTo>
                    <a:pt x="1528" y="1238"/>
                  </a:lnTo>
                  <a:cubicBezTo>
                    <a:pt x="1527" y="1231"/>
                    <a:pt x="1525" y="1224"/>
                    <a:pt x="1524" y="1217"/>
                  </a:cubicBezTo>
                  <a:lnTo>
                    <a:pt x="1515" y="1199"/>
                  </a:lnTo>
                  <a:cubicBezTo>
                    <a:pt x="1510" y="1195"/>
                    <a:pt x="1505" y="1192"/>
                    <a:pt x="1500" y="1188"/>
                  </a:cubicBezTo>
                  <a:cubicBezTo>
                    <a:pt x="1494" y="1187"/>
                    <a:pt x="1489" y="1185"/>
                    <a:pt x="1483" y="1184"/>
                  </a:cubicBezTo>
                  <a:cubicBezTo>
                    <a:pt x="1478" y="1185"/>
                    <a:pt x="1473" y="1187"/>
                    <a:pt x="1468" y="1188"/>
                  </a:cubicBezTo>
                  <a:cubicBezTo>
                    <a:pt x="1464" y="1190"/>
                    <a:pt x="1459" y="1193"/>
                    <a:pt x="1455" y="1195"/>
                  </a:cubicBezTo>
                  <a:cubicBezTo>
                    <a:pt x="1452" y="1199"/>
                    <a:pt x="1449" y="1204"/>
                    <a:pt x="1446" y="1208"/>
                  </a:cubicBezTo>
                  <a:cubicBezTo>
                    <a:pt x="1444" y="1213"/>
                    <a:pt x="1443" y="1218"/>
                    <a:pt x="1441" y="1223"/>
                  </a:cubicBezTo>
                  <a:cubicBezTo>
                    <a:pt x="1438" y="1224"/>
                    <a:pt x="1434" y="1224"/>
                    <a:pt x="1431" y="1225"/>
                  </a:cubicBezTo>
                  <a:cubicBezTo>
                    <a:pt x="1423" y="1226"/>
                    <a:pt x="1415" y="1226"/>
                    <a:pt x="1407" y="1227"/>
                  </a:cubicBezTo>
                  <a:cubicBezTo>
                    <a:pt x="1401" y="1228"/>
                    <a:pt x="1395" y="1228"/>
                    <a:pt x="1389" y="1229"/>
                  </a:cubicBezTo>
                  <a:cubicBezTo>
                    <a:pt x="1385" y="1230"/>
                    <a:pt x="1380" y="1231"/>
                    <a:pt x="1376" y="1232"/>
                  </a:cubicBezTo>
                  <a:cubicBezTo>
                    <a:pt x="1373" y="1233"/>
                    <a:pt x="1370" y="1235"/>
                    <a:pt x="1367" y="1236"/>
                  </a:cubicBezTo>
                  <a:cubicBezTo>
                    <a:pt x="1364" y="1237"/>
                    <a:pt x="1362" y="1237"/>
                    <a:pt x="1359" y="1238"/>
                  </a:cubicBezTo>
                  <a:lnTo>
                    <a:pt x="1355" y="1242"/>
                  </a:lnTo>
                  <a:cubicBezTo>
                    <a:pt x="1355" y="1243"/>
                    <a:pt x="1354" y="1244"/>
                    <a:pt x="1354" y="1245"/>
                  </a:cubicBezTo>
                  <a:lnTo>
                    <a:pt x="1352" y="1247"/>
                  </a:lnTo>
                  <a:cubicBezTo>
                    <a:pt x="1351" y="1249"/>
                    <a:pt x="1349" y="1251"/>
                    <a:pt x="1348" y="1253"/>
                  </a:cubicBezTo>
                  <a:cubicBezTo>
                    <a:pt x="1347" y="1257"/>
                    <a:pt x="1347" y="1260"/>
                    <a:pt x="1346" y="1264"/>
                  </a:cubicBezTo>
                  <a:cubicBezTo>
                    <a:pt x="1345" y="1268"/>
                    <a:pt x="1343" y="1271"/>
                    <a:pt x="1342" y="1275"/>
                  </a:cubicBezTo>
                  <a:cubicBezTo>
                    <a:pt x="1341" y="1279"/>
                    <a:pt x="1340" y="1282"/>
                    <a:pt x="1339" y="1286"/>
                  </a:cubicBezTo>
                  <a:cubicBezTo>
                    <a:pt x="1336" y="1285"/>
                    <a:pt x="1333" y="1283"/>
                    <a:pt x="1330" y="1282"/>
                  </a:cubicBezTo>
                  <a:lnTo>
                    <a:pt x="1311" y="1279"/>
                  </a:lnTo>
                  <a:cubicBezTo>
                    <a:pt x="1302" y="1276"/>
                    <a:pt x="1294" y="1274"/>
                    <a:pt x="1285" y="1271"/>
                  </a:cubicBezTo>
                  <a:lnTo>
                    <a:pt x="1254" y="1262"/>
                  </a:lnTo>
                  <a:lnTo>
                    <a:pt x="1218" y="1253"/>
                  </a:lnTo>
                  <a:cubicBezTo>
                    <a:pt x="1204" y="1249"/>
                    <a:pt x="1190" y="1244"/>
                    <a:pt x="1176" y="1240"/>
                  </a:cubicBezTo>
                  <a:cubicBezTo>
                    <a:pt x="1161" y="1236"/>
                    <a:pt x="1146" y="1231"/>
                    <a:pt x="1131" y="1227"/>
                  </a:cubicBezTo>
                  <a:cubicBezTo>
                    <a:pt x="1116" y="1223"/>
                    <a:pt x="1100" y="1218"/>
                    <a:pt x="1085" y="1214"/>
                  </a:cubicBezTo>
                  <a:cubicBezTo>
                    <a:pt x="1068" y="1210"/>
                    <a:pt x="1052" y="1205"/>
                    <a:pt x="1035" y="1201"/>
                  </a:cubicBezTo>
                  <a:lnTo>
                    <a:pt x="985" y="1186"/>
                  </a:lnTo>
                  <a:lnTo>
                    <a:pt x="933" y="1171"/>
                  </a:lnTo>
                  <a:cubicBezTo>
                    <a:pt x="916" y="1167"/>
                    <a:pt x="900" y="1162"/>
                    <a:pt x="883" y="1158"/>
                  </a:cubicBezTo>
                  <a:lnTo>
                    <a:pt x="835" y="1143"/>
                  </a:lnTo>
                  <a:cubicBezTo>
                    <a:pt x="820" y="1139"/>
                    <a:pt x="804" y="1134"/>
                    <a:pt x="789" y="1130"/>
                  </a:cubicBezTo>
                  <a:cubicBezTo>
                    <a:pt x="775" y="1126"/>
                    <a:pt x="760" y="1121"/>
                    <a:pt x="746" y="1117"/>
                  </a:cubicBezTo>
                  <a:cubicBezTo>
                    <a:pt x="733" y="1113"/>
                    <a:pt x="720" y="1110"/>
                    <a:pt x="707" y="1106"/>
                  </a:cubicBezTo>
                  <a:cubicBezTo>
                    <a:pt x="723" y="1105"/>
                    <a:pt x="738" y="1105"/>
                    <a:pt x="754" y="1104"/>
                  </a:cubicBezTo>
                  <a:cubicBezTo>
                    <a:pt x="737" y="1092"/>
                    <a:pt x="721" y="1079"/>
                    <a:pt x="704" y="1067"/>
                  </a:cubicBezTo>
                  <a:cubicBezTo>
                    <a:pt x="717" y="1020"/>
                    <a:pt x="731" y="974"/>
                    <a:pt x="744" y="927"/>
                  </a:cubicBezTo>
                  <a:cubicBezTo>
                    <a:pt x="750" y="926"/>
                    <a:pt x="755" y="926"/>
                    <a:pt x="761" y="925"/>
                  </a:cubicBezTo>
                  <a:lnTo>
                    <a:pt x="776" y="919"/>
                  </a:lnTo>
                  <a:cubicBezTo>
                    <a:pt x="781" y="917"/>
                    <a:pt x="786" y="916"/>
                    <a:pt x="791" y="914"/>
                  </a:cubicBezTo>
                  <a:cubicBezTo>
                    <a:pt x="795" y="910"/>
                    <a:pt x="800" y="907"/>
                    <a:pt x="804" y="903"/>
                  </a:cubicBezTo>
                  <a:cubicBezTo>
                    <a:pt x="808" y="899"/>
                    <a:pt x="811" y="895"/>
                    <a:pt x="815" y="891"/>
                  </a:cubicBezTo>
                  <a:cubicBezTo>
                    <a:pt x="819" y="887"/>
                    <a:pt x="822" y="882"/>
                    <a:pt x="826" y="878"/>
                  </a:cubicBezTo>
                  <a:cubicBezTo>
                    <a:pt x="830" y="873"/>
                    <a:pt x="833" y="869"/>
                    <a:pt x="837" y="864"/>
                  </a:cubicBezTo>
                  <a:cubicBezTo>
                    <a:pt x="840" y="858"/>
                    <a:pt x="843" y="853"/>
                    <a:pt x="846" y="847"/>
                  </a:cubicBezTo>
                  <a:lnTo>
                    <a:pt x="852" y="847"/>
                  </a:lnTo>
                  <a:cubicBezTo>
                    <a:pt x="854" y="846"/>
                    <a:pt x="855" y="846"/>
                    <a:pt x="857" y="845"/>
                  </a:cubicBezTo>
                  <a:lnTo>
                    <a:pt x="863" y="845"/>
                  </a:lnTo>
                  <a:cubicBezTo>
                    <a:pt x="865" y="844"/>
                    <a:pt x="866" y="844"/>
                    <a:pt x="868" y="843"/>
                  </a:cubicBezTo>
                  <a:lnTo>
                    <a:pt x="870" y="845"/>
                  </a:lnTo>
                  <a:lnTo>
                    <a:pt x="872" y="845"/>
                  </a:lnTo>
                  <a:lnTo>
                    <a:pt x="874" y="847"/>
                  </a:lnTo>
                  <a:lnTo>
                    <a:pt x="876" y="849"/>
                  </a:lnTo>
                  <a:cubicBezTo>
                    <a:pt x="890" y="851"/>
                    <a:pt x="903" y="854"/>
                    <a:pt x="917" y="856"/>
                  </a:cubicBezTo>
                  <a:cubicBezTo>
                    <a:pt x="930" y="854"/>
                    <a:pt x="942" y="853"/>
                    <a:pt x="955" y="851"/>
                  </a:cubicBezTo>
                  <a:cubicBezTo>
                    <a:pt x="967" y="845"/>
                    <a:pt x="979" y="838"/>
                    <a:pt x="991" y="832"/>
                  </a:cubicBezTo>
                  <a:cubicBezTo>
                    <a:pt x="1001" y="823"/>
                    <a:pt x="1010" y="813"/>
                    <a:pt x="1020" y="804"/>
                  </a:cubicBezTo>
                  <a:cubicBezTo>
                    <a:pt x="1029" y="793"/>
                    <a:pt x="1037" y="782"/>
                    <a:pt x="1046" y="771"/>
                  </a:cubicBezTo>
                  <a:cubicBezTo>
                    <a:pt x="1053" y="758"/>
                    <a:pt x="1061" y="745"/>
                    <a:pt x="1068" y="732"/>
                  </a:cubicBezTo>
                  <a:cubicBezTo>
                    <a:pt x="1074" y="718"/>
                    <a:pt x="1079" y="705"/>
                    <a:pt x="1085" y="691"/>
                  </a:cubicBezTo>
                  <a:cubicBezTo>
                    <a:pt x="1089" y="678"/>
                    <a:pt x="1094" y="664"/>
                    <a:pt x="1098" y="651"/>
                  </a:cubicBezTo>
                  <a:lnTo>
                    <a:pt x="1104" y="597"/>
                  </a:lnTo>
                  <a:cubicBezTo>
                    <a:pt x="1100" y="580"/>
                    <a:pt x="1096" y="562"/>
                    <a:pt x="1092" y="545"/>
                  </a:cubicBezTo>
                  <a:cubicBezTo>
                    <a:pt x="1085" y="529"/>
                    <a:pt x="1079" y="513"/>
                    <a:pt x="1072" y="497"/>
                  </a:cubicBezTo>
                  <a:lnTo>
                    <a:pt x="1042" y="449"/>
                  </a:lnTo>
                  <a:lnTo>
                    <a:pt x="1009" y="404"/>
                  </a:lnTo>
                  <a:lnTo>
                    <a:pt x="974" y="360"/>
                  </a:lnTo>
                  <a:cubicBezTo>
                    <a:pt x="963" y="346"/>
                    <a:pt x="953" y="331"/>
                    <a:pt x="942" y="317"/>
                  </a:cubicBezTo>
                  <a:cubicBezTo>
                    <a:pt x="933" y="303"/>
                    <a:pt x="924" y="288"/>
                    <a:pt x="915" y="274"/>
                  </a:cubicBezTo>
                  <a:lnTo>
                    <a:pt x="915" y="274"/>
                  </a:lnTo>
                  <a:lnTo>
                    <a:pt x="915" y="274"/>
                  </a:lnTo>
                  <a:lnTo>
                    <a:pt x="915" y="274"/>
                  </a:lnTo>
                  <a:lnTo>
                    <a:pt x="915" y="273"/>
                  </a:lnTo>
                  <a:cubicBezTo>
                    <a:pt x="917" y="273"/>
                    <a:pt x="920" y="274"/>
                    <a:pt x="922" y="274"/>
                  </a:cubicBezTo>
                  <a:cubicBezTo>
                    <a:pt x="924" y="275"/>
                    <a:pt x="926" y="275"/>
                    <a:pt x="928" y="276"/>
                  </a:cubicBezTo>
                  <a:cubicBezTo>
                    <a:pt x="929" y="277"/>
                    <a:pt x="930" y="279"/>
                    <a:pt x="931" y="280"/>
                  </a:cubicBezTo>
                  <a:lnTo>
                    <a:pt x="935" y="284"/>
                  </a:lnTo>
                  <a:cubicBezTo>
                    <a:pt x="937" y="286"/>
                    <a:pt x="939" y="287"/>
                    <a:pt x="941" y="289"/>
                  </a:cubicBezTo>
                  <a:cubicBezTo>
                    <a:pt x="945" y="291"/>
                    <a:pt x="948" y="293"/>
                    <a:pt x="952" y="295"/>
                  </a:cubicBezTo>
                  <a:cubicBezTo>
                    <a:pt x="956" y="297"/>
                    <a:pt x="961" y="298"/>
                    <a:pt x="965" y="300"/>
                  </a:cubicBezTo>
                  <a:cubicBezTo>
                    <a:pt x="969" y="302"/>
                    <a:pt x="974" y="304"/>
                    <a:pt x="978" y="306"/>
                  </a:cubicBezTo>
                  <a:cubicBezTo>
                    <a:pt x="983" y="310"/>
                    <a:pt x="987" y="315"/>
                    <a:pt x="992" y="319"/>
                  </a:cubicBezTo>
                  <a:cubicBezTo>
                    <a:pt x="998" y="323"/>
                    <a:pt x="1005" y="326"/>
                    <a:pt x="1011" y="330"/>
                  </a:cubicBezTo>
                  <a:cubicBezTo>
                    <a:pt x="1015" y="331"/>
                    <a:pt x="1020" y="333"/>
                    <a:pt x="1024" y="334"/>
                  </a:cubicBezTo>
                  <a:cubicBezTo>
                    <a:pt x="1026" y="333"/>
                    <a:pt x="1027" y="333"/>
                    <a:pt x="1029" y="332"/>
                  </a:cubicBezTo>
                  <a:cubicBezTo>
                    <a:pt x="1027" y="315"/>
                    <a:pt x="1026" y="297"/>
                    <a:pt x="1024" y="280"/>
                  </a:cubicBezTo>
                  <a:cubicBezTo>
                    <a:pt x="1021" y="263"/>
                    <a:pt x="1018" y="247"/>
                    <a:pt x="1015" y="230"/>
                  </a:cubicBezTo>
                  <a:cubicBezTo>
                    <a:pt x="1009" y="215"/>
                    <a:pt x="1004" y="199"/>
                    <a:pt x="998" y="184"/>
                  </a:cubicBezTo>
                  <a:cubicBezTo>
                    <a:pt x="991" y="169"/>
                    <a:pt x="985" y="154"/>
                    <a:pt x="978" y="139"/>
                  </a:cubicBezTo>
                  <a:cubicBezTo>
                    <a:pt x="969" y="126"/>
                    <a:pt x="959" y="113"/>
                    <a:pt x="950" y="100"/>
                  </a:cubicBezTo>
                  <a:cubicBezTo>
                    <a:pt x="939" y="88"/>
                    <a:pt x="928" y="77"/>
                    <a:pt x="917" y="65"/>
                  </a:cubicBezTo>
                  <a:lnTo>
                    <a:pt x="874" y="37"/>
                  </a:lnTo>
                  <a:cubicBezTo>
                    <a:pt x="857" y="30"/>
                    <a:pt x="839" y="24"/>
                    <a:pt x="822" y="17"/>
                  </a:cubicBezTo>
                  <a:cubicBezTo>
                    <a:pt x="815" y="15"/>
                    <a:pt x="807" y="13"/>
                    <a:pt x="800" y="11"/>
                  </a:cubicBezTo>
                  <a:cubicBezTo>
                    <a:pt x="793" y="9"/>
                    <a:pt x="785" y="8"/>
                    <a:pt x="778" y="6"/>
                  </a:cubicBezTo>
                  <a:cubicBezTo>
                    <a:pt x="769" y="5"/>
                    <a:pt x="761" y="5"/>
                    <a:pt x="752" y="4"/>
                  </a:cubicBezTo>
                  <a:cubicBezTo>
                    <a:pt x="744" y="3"/>
                    <a:pt x="736" y="3"/>
                    <a:pt x="728" y="2"/>
                  </a:cubicBezTo>
                  <a:cubicBezTo>
                    <a:pt x="719" y="1"/>
                    <a:pt x="711" y="1"/>
                    <a:pt x="702" y="0"/>
                  </a:cubicBezTo>
                  <a:cubicBezTo>
                    <a:pt x="693" y="1"/>
                    <a:pt x="685" y="1"/>
                    <a:pt x="676" y="2"/>
                  </a:cubicBezTo>
                  <a:cubicBezTo>
                    <a:pt x="667" y="3"/>
                    <a:pt x="659" y="3"/>
                    <a:pt x="650" y="4"/>
                  </a:cubicBezTo>
                  <a:cubicBezTo>
                    <a:pt x="641" y="6"/>
                    <a:pt x="633" y="7"/>
                    <a:pt x="624" y="9"/>
                  </a:cubicBezTo>
                  <a:lnTo>
                    <a:pt x="598" y="15"/>
                  </a:lnTo>
                  <a:cubicBezTo>
                    <a:pt x="590" y="17"/>
                    <a:pt x="582" y="20"/>
                    <a:pt x="574" y="22"/>
                  </a:cubicBezTo>
                  <a:cubicBezTo>
                    <a:pt x="566" y="25"/>
                    <a:pt x="558" y="29"/>
                    <a:pt x="550" y="32"/>
                  </a:cubicBezTo>
                  <a:cubicBezTo>
                    <a:pt x="543" y="36"/>
                    <a:pt x="535" y="39"/>
                    <a:pt x="528" y="43"/>
                  </a:cubicBezTo>
                  <a:cubicBezTo>
                    <a:pt x="521" y="47"/>
                    <a:pt x="514" y="52"/>
                    <a:pt x="507" y="56"/>
                  </a:cubicBezTo>
                  <a:cubicBezTo>
                    <a:pt x="501" y="60"/>
                    <a:pt x="495" y="65"/>
                    <a:pt x="489" y="69"/>
                  </a:cubicBezTo>
                  <a:cubicBezTo>
                    <a:pt x="483" y="74"/>
                    <a:pt x="478" y="80"/>
                    <a:pt x="472" y="85"/>
                  </a:cubicBezTo>
                  <a:cubicBezTo>
                    <a:pt x="467" y="91"/>
                    <a:pt x="462" y="98"/>
                    <a:pt x="457" y="104"/>
                  </a:cubicBezTo>
                  <a:cubicBezTo>
                    <a:pt x="455" y="103"/>
                    <a:pt x="452" y="101"/>
                    <a:pt x="450" y="100"/>
                  </a:cubicBezTo>
                  <a:cubicBezTo>
                    <a:pt x="448" y="99"/>
                    <a:pt x="446" y="99"/>
                    <a:pt x="444" y="98"/>
                  </a:cubicBezTo>
                  <a:cubicBezTo>
                    <a:pt x="442" y="98"/>
                    <a:pt x="439" y="97"/>
                    <a:pt x="437" y="97"/>
                  </a:cubicBezTo>
                  <a:cubicBezTo>
                    <a:pt x="435" y="97"/>
                    <a:pt x="433" y="98"/>
                    <a:pt x="431" y="98"/>
                  </a:cubicBezTo>
                  <a:cubicBezTo>
                    <a:pt x="409" y="115"/>
                    <a:pt x="387" y="131"/>
                    <a:pt x="365" y="148"/>
                  </a:cubicBezTo>
                  <a:cubicBezTo>
                    <a:pt x="349" y="169"/>
                    <a:pt x="332" y="190"/>
                    <a:pt x="316" y="211"/>
                  </a:cubicBezTo>
                  <a:cubicBezTo>
                    <a:pt x="304" y="235"/>
                    <a:pt x="293" y="260"/>
                    <a:pt x="281" y="284"/>
                  </a:cubicBezTo>
                  <a:cubicBezTo>
                    <a:pt x="274" y="310"/>
                    <a:pt x="268" y="335"/>
                    <a:pt x="261" y="361"/>
                  </a:cubicBezTo>
                  <a:lnTo>
                    <a:pt x="252" y="445"/>
                  </a:lnTo>
                  <a:cubicBezTo>
                    <a:pt x="252" y="473"/>
                    <a:pt x="253" y="500"/>
                    <a:pt x="253" y="528"/>
                  </a:cubicBezTo>
                  <a:cubicBezTo>
                    <a:pt x="257" y="555"/>
                    <a:pt x="261" y="583"/>
                    <a:pt x="265" y="610"/>
                  </a:cubicBezTo>
                  <a:cubicBezTo>
                    <a:pt x="271" y="635"/>
                    <a:pt x="277" y="661"/>
                    <a:pt x="283" y="686"/>
                  </a:cubicBezTo>
                  <a:cubicBezTo>
                    <a:pt x="286" y="693"/>
                    <a:pt x="288" y="701"/>
                    <a:pt x="291" y="708"/>
                  </a:cubicBezTo>
                  <a:cubicBezTo>
                    <a:pt x="294" y="715"/>
                    <a:pt x="297" y="723"/>
                    <a:pt x="300" y="730"/>
                  </a:cubicBezTo>
                  <a:lnTo>
                    <a:pt x="309" y="751"/>
                  </a:lnTo>
                  <a:cubicBezTo>
                    <a:pt x="313" y="758"/>
                    <a:pt x="318" y="764"/>
                    <a:pt x="322" y="771"/>
                  </a:cubicBezTo>
                  <a:lnTo>
                    <a:pt x="337" y="789"/>
                  </a:lnTo>
                  <a:cubicBezTo>
                    <a:pt x="342" y="794"/>
                    <a:pt x="348" y="799"/>
                    <a:pt x="353" y="804"/>
                  </a:cubicBezTo>
                  <a:cubicBezTo>
                    <a:pt x="359" y="809"/>
                    <a:pt x="366" y="814"/>
                    <a:pt x="372" y="819"/>
                  </a:cubicBezTo>
                  <a:cubicBezTo>
                    <a:pt x="379" y="823"/>
                    <a:pt x="385" y="826"/>
                    <a:pt x="392" y="830"/>
                  </a:cubicBezTo>
                  <a:cubicBezTo>
                    <a:pt x="400" y="833"/>
                    <a:pt x="407" y="837"/>
                    <a:pt x="415" y="840"/>
                  </a:cubicBezTo>
                  <a:cubicBezTo>
                    <a:pt x="424" y="842"/>
                    <a:pt x="432" y="843"/>
                    <a:pt x="441" y="845"/>
                  </a:cubicBezTo>
                  <a:cubicBezTo>
                    <a:pt x="449" y="846"/>
                    <a:pt x="458" y="848"/>
                    <a:pt x="466" y="849"/>
                  </a:cubicBezTo>
                  <a:cubicBezTo>
                    <a:pt x="475" y="850"/>
                    <a:pt x="483" y="850"/>
                    <a:pt x="492" y="851"/>
                  </a:cubicBezTo>
                  <a:cubicBezTo>
                    <a:pt x="501" y="850"/>
                    <a:pt x="509" y="850"/>
                    <a:pt x="518" y="849"/>
                  </a:cubicBezTo>
                  <a:cubicBezTo>
                    <a:pt x="527" y="848"/>
                    <a:pt x="535" y="846"/>
                    <a:pt x="544" y="845"/>
                  </a:cubicBezTo>
                  <a:cubicBezTo>
                    <a:pt x="553" y="843"/>
                    <a:pt x="561" y="840"/>
                    <a:pt x="570" y="838"/>
                  </a:cubicBezTo>
                  <a:cubicBezTo>
                    <a:pt x="577" y="834"/>
                    <a:pt x="585" y="831"/>
                    <a:pt x="592" y="827"/>
                  </a:cubicBezTo>
                  <a:cubicBezTo>
                    <a:pt x="593" y="827"/>
                    <a:pt x="595" y="828"/>
                    <a:pt x="596" y="828"/>
                  </a:cubicBezTo>
                  <a:lnTo>
                    <a:pt x="598" y="828"/>
                  </a:lnTo>
                  <a:lnTo>
                    <a:pt x="602" y="828"/>
                  </a:lnTo>
                  <a:cubicBezTo>
                    <a:pt x="603" y="829"/>
                    <a:pt x="604" y="829"/>
                    <a:pt x="605" y="830"/>
                  </a:cubicBezTo>
                  <a:cubicBezTo>
                    <a:pt x="603" y="849"/>
                    <a:pt x="602" y="869"/>
                    <a:pt x="600" y="888"/>
                  </a:cubicBezTo>
                  <a:cubicBezTo>
                    <a:pt x="599" y="908"/>
                    <a:pt x="597" y="927"/>
                    <a:pt x="596" y="947"/>
                  </a:cubicBezTo>
                  <a:cubicBezTo>
                    <a:pt x="595" y="968"/>
                    <a:pt x="593" y="989"/>
                    <a:pt x="592" y="1010"/>
                  </a:cubicBezTo>
                  <a:cubicBezTo>
                    <a:pt x="591" y="1032"/>
                    <a:pt x="590" y="1055"/>
                    <a:pt x="589" y="1077"/>
                  </a:cubicBezTo>
                  <a:lnTo>
                    <a:pt x="589" y="1079"/>
                  </a:lnTo>
                  <a:lnTo>
                    <a:pt x="589" y="1079"/>
                  </a:lnTo>
                  <a:lnTo>
                    <a:pt x="589" y="1080"/>
                  </a:lnTo>
                  <a:lnTo>
                    <a:pt x="591" y="1082"/>
                  </a:lnTo>
                  <a:cubicBezTo>
                    <a:pt x="587" y="1084"/>
                    <a:pt x="582" y="1086"/>
                    <a:pt x="578" y="1088"/>
                  </a:cubicBezTo>
                  <a:cubicBezTo>
                    <a:pt x="572" y="1091"/>
                    <a:pt x="565" y="1094"/>
                    <a:pt x="559" y="1097"/>
                  </a:cubicBezTo>
                  <a:cubicBezTo>
                    <a:pt x="552" y="1101"/>
                    <a:pt x="544" y="1104"/>
                    <a:pt x="537" y="1108"/>
                  </a:cubicBezTo>
                  <a:lnTo>
                    <a:pt x="513" y="1123"/>
                  </a:lnTo>
                  <a:cubicBezTo>
                    <a:pt x="506" y="1129"/>
                    <a:pt x="498" y="1134"/>
                    <a:pt x="491" y="1140"/>
                  </a:cubicBezTo>
                  <a:lnTo>
                    <a:pt x="472" y="1156"/>
                  </a:lnTo>
                  <a:cubicBezTo>
                    <a:pt x="468" y="1163"/>
                    <a:pt x="465" y="1170"/>
                    <a:pt x="461" y="1177"/>
                  </a:cubicBezTo>
                  <a:cubicBezTo>
                    <a:pt x="459" y="1184"/>
                    <a:pt x="457" y="1192"/>
                    <a:pt x="455" y="1199"/>
                  </a:cubicBezTo>
                  <a:cubicBezTo>
                    <a:pt x="456" y="1202"/>
                    <a:pt x="456" y="1205"/>
                    <a:pt x="457" y="1208"/>
                  </a:cubicBezTo>
                  <a:cubicBezTo>
                    <a:pt x="458" y="1211"/>
                    <a:pt x="460" y="1214"/>
                    <a:pt x="461" y="1217"/>
                  </a:cubicBezTo>
                  <a:cubicBezTo>
                    <a:pt x="463" y="1221"/>
                    <a:pt x="466" y="1225"/>
                    <a:pt x="468" y="1229"/>
                  </a:cubicBezTo>
                  <a:cubicBezTo>
                    <a:pt x="471" y="1232"/>
                    <a:pt x="475" y="1235"/>
                    <a:pt x="478" y="1238"/>
                  </a:cubicBezTo>
                  <a:cubicBezTo>
                    <a:pt x="483" y="1281"/>
                    <a:pt x="489" y="1325"/>
                    <a:pt x="494" y="1368"/>
                  </a:cubicBezTo>
                  <a:cubicBezTo>
                    <a:pt x="503" y="1405"/>
                    <a:pt x="513" y="1442"/>
                    <a:pt x="522" y="1479"/>
                  </a:cubicBezTo>
                  <a:cubicBezTo>
                    <a:pt x="533" y="1510"/>
                    <a:pt x="544" y="1540"/>
                    <a:pt x="555" y="1571"/>
                  </a:cubicBezTo>
                  <a:cubicBezTo>
                    <a:pt x="568" y="1596"/>
                    <a:pt x="581" y="1622"/>
                    <a:pt x="594" y="1647"/>
                  </a:cubicBezTo>
                  <a:lnTo>
                    <a:pt x="637" y="1708"/>
                  </a:lnTo>
                  <a:cubicBezTo>
                    <a:pt x="651" y="1724"/>
                    <a:pt x="665" y="1739"/>
                    <a:pt x="679" y="1755"/>
                  </a:cubicBezTo>
                  <a:lnTo>
                    <a:pt x="720" y="1790"/>
                  </a:lnTo>
                  <a:cubicBezTo>
                    <a:pt x="732" y="1798"/>
                    <a:pt x="743" y="1806"/>
                    <a:pt x="755" y="1814"/>
                  </a:cubicBezTo>
                  <a:cubicBezTo>
                    <a:pt x="758" y="1817"/>
                    <a:pt x="762" y="1819"/>
                    <a:pt x="765" y="1822"/>
                  </a:cubicBezTo>
                  <a:cubicBezTo>
                    <a:pt x="769" y="1824"/>
                    <a:pt x="772" y="1825"/>
                    <a:pt x="776" y="1827"/>
                  </a:cubicBezTo>
                  <a:cubicBezTo>
                    <a:pt x="781" y="1829"/>
                    <a:pt x="786" y="1832"/>
                    <a:pt x="791" y="1834"/>
                  </a:cubicBezTo>
                  <a:cubicBezTo>
                    <a:pt x="796" y="1837"/>
                    <a:pt x="800" y="1839"/>
                    <a:pt x="805" y="1842"/>
                  </a:cubicBezTo>
                  <a:cubicBezTo>
                    <a:pt x="811" y="1844"/>
                    <a:pt x="818" y="1845"/>
                    <a:pt x="824" y="1847"/>
                  </a:cubicBezTo>
                  <a:cubicBezTo>
                    <a:pt x="831" y="1849"/>
                    <a:pt x="837" y="1851"/>
                    <a:pt x="844" y="1853"/>
                  </a:cubicBezTo>
                  <a:lnTo>
                    <a:pt x="868" y="1859"/>
                  </a:lnTo>
                  <a:lnTo>
                    <a:pt x="892" y="1862"/>
                  </a:lnTo>
                  <a:cubicBezTo>
                    <a:pt x="901" y="1863"/>
                    <a:pt x="911" y="1865"/>
                    <a:pt x="920" y="1866"/>
                  </a:cubicBezTo>
                  <a:lnTo>
                    <a:pt x="952" y="1866"/>
                  </a:lnTo>
                  <a:lnTo>
                    <a:pt x="985" y="1866"/>
                  </a:lnTo>
                  <a:cubicBezTo>
                    <a:pt x="997" y="1865"/>
                    <a:pt x="1010" y="1865"/>
                    <a:pt x="1022" y="1864"/>
                  </a:cubicBezTo>
                  <a:cubicBezTo>
                    <a:pt x="1035" y="1862"/>
                    <a:pt x="1048" y="1861"/>
                    <a:pt x="1061" y="1859"/>
                  </a:cubicBezTo>
                  <a:cubicBezTo>
                    <a:pt x="1076" y="1856"/>
                    <a:pt x="1090" y="1854"/>
                    <a:pt x="1105" y="1851"/>
                  </a:cubicBezTo>
                  <a:cubicBezTo>
                    <a:pt x="1120" y="1847"/>
                    <a:pt x="1135" y="1844"/>
                    <a:pt x="1150" y="1840"/>
                  </a:cubicBezTo>
                  <a:cubicBezTo>
                    <a:pt x="1167" y="1836"/>
                    <a:pt x="1183" y="1831"/>
                    <a:pt x="1200" y="1827"/>
                  </a:cubicBezTo>
                  <a:cubicBezTo>
                    <a:pt x="1219" y="1842"/>
                    <a:pt x="1238" y="1858"/>
                    <a:pt x="1257" y="1873"/>
                  </a:cubicBezTo>
                  <a:lnTo>
                    <a:pt x="1287" y="1918"/>
                  </a:lnTo>
                  <a:cubicBezTo>
                    <a:pt x="1299" y="1936"/>
                    <a:pt x="1310" y="1954"/>
                    <a:pt x="1322" y="1972"/>
                  </a:cubicBezTo>
                  <a:cubicBezTo>
                    <a:pt x="1334" y="1990"/>
                    <a:pt x="1347" y="2009"/>
                    <a:pt x="1359" y="2027"/>
                  </a:cubicBezTo>
                  <a:cubicBezTo>
                    <a:pt x="1371" y="2046"/>
                    <a:pt x="1384" y="2064"/>
                    <a:pt x="1396" y="2083"/>
                  </a:cubicBezTo>
                  <a:cubicBezTo>
                    <a:pt x="1407" y="2100"/>
                    <a:pt x="1419" y="2116"/>
                    <a:pt x="1430" y="2133"/>
                  </a:cubicBezTo>
                  <a:lnTo>
                    <a:pt x="1457" y="2175"/>
                  </a:lnTo>
                  <a:cubicBezTo>
                    <a:pt x="1464" y="2184"/>
                    <a:pt x="1471" y="2194"/>
                    <a:pt x="1478" y="2203"/>
                  </a:cubicBezTo>
                  <a:cubicBezTo>
                    <a:pt x="1480" y="2207"/>
                    <a:pt x="1483" y="2210"/>
                    <a:pt x="1485" y="2214"/>
                  </a:cubicBezTo>
                  <a:cubicBezTo>
                    <a:pt x="1486" y="2218"/>
                    <a:pt x="1488" y="2221"/>
                    <a:pt x="1489" y="2225"/>
                  </a:cubicBezTo>
                  <a:cubicBezTo>
                    <a:pt x="1491" y="2233"/>
                    <a:pt x="1494" y="2242"/>
                    <a:pt x="1496" y="2250"/>
                  </a:cubicBezTo>
                  <a:cubicBezTo>
                    <a:pt x="1500" y="2261"/>
                    <a:pt x="1503" y="2272"/>
                    <a:pt x="1507" y="2283"/>
                  </a:cubicBezTo>
                  <a:cubicBezTo>
                    <a:pt x="1511" y="2295"/>
                    <a:pt x="1516" y="2306"/>
                    <a:pt x="1520" y="2318"/>
                  </a:cubicBezTo>
                  <a:lnTo>
                    <a:pt x="1122" y="2477"/>
                  </a:lnTo>
                  <a:cubicBezTo>
                    <a:pt x="1114" y="2475"/>
                    <a:pt x="1106" y="2472"/>
                    <a:pt x="1098" y="2470"/>
                  </a:cubicBezTo>
                  <a:cubicBezTo>
                    <a:pt x="1091" y="2466"/>
                    <a:pt x="1083" y="2463"/>
                    <a:pt x="1076" y="2459"/>
                  </a:cubicBezTo>
                  <a:cubicBezTo>
                    <a:pt x="1069" y="2455"/>
                    <a:pt x="1061" y="2450"/>
                    <a:pt x="1054" y="2446"/>
                  </a:cubicBezTo>
                  <a:cubicBezTo>
                    <a:pt x="1046" y="2441"/>
                    <a:pt x="1039" y="2436"/>
                    <a:pt x="1031" y="2431"/>
                  </a:cubicBezTo>
                  <a:cubicBezTo>
                    <a:pt x="1024" y="2426"/>
                    <a:pt x="1016" y="2421"/>
                    <a:pt x="1009" y="2416"/>
                  </a:cubicBezTo>
                  <a:cubicBezTo>
                    <a:pt x="1002" y="2411"/>
                    <a:pt x="994" y="2405"/>
                    <a:pt x="987" y="2400"/>
                  </a:cubicBezTo>
                  <a:cubicBezTo>
                    <a:pt x="980" y="2394"/>
                    <a:pt x="972" y="2389"/>
                    <a:pt x="965" y="2383"/>
                  </a:cubicBezTo>
                  <a:cubicBezTo>
                    <a:pt x="958" y="2377"/>
                    <a:pt x="951" y="2372"/>
                    <a:pt x="944" y="2366"/>
                  </a:cubicBezTo>
                  <a:cubicBezTo>
                    <a:pt x="941" y="2364"/>
                    <a:pt x="938" y="2361"/>
                    <a:pt x="935" y="2359"/>
                  </a:cubicBezTo>
                  <a:cubicBezTo>
                    <a:pt x="932" y="2356"/>
                    <a:pt x="929" y="2354"/>
                    <a:pt x="926" y="2351"/>
                  </a:cubicBezTo>
                  <a:cubicBezTo>
                    <a:pt x="922" y="2349"/>
                    <a:pt x="919" y="2346"/>
                    <a:pt x="915" y="2344"/>
                  </a:cubicBezTo>
                  <a:cubicBezTo>
                    <a:pt x="912" y="2342"/>
                    <a:pt x="908" y="2339"/>
                    <a:pt x="905" y="2337"/>
                  </a:cubicBezTo>
                  <a:cubicBezTo>
                    <a:pt x="902" y="2334"/>
                    <a:pt x="899" y="2332"/>
                    <a:pt x="896" y="2329"/>
                  </a:cubicBezTo>
                  <a:cubicBezTo>
                    <a:pt x="893" y="2327"/>
                    <a:pt x="890" y="2324"/>
                    <a:pt x="887" y="2322"/>
                  </a:cubicBezTo>
                  <a:cubicBezTo>
                    <a:pt x="884" y="2319"/>
                    <a:pt x="881" y="2317"/>
                    <a:pt x="878" y="2314"/>
                  </a:cubicBezTo>
                  <a:cubicBezTo>
                    <a:pt x="875" y="2312"/>
                    <a:pt x="871" y="2311"/>
                    <a:pt x="868" y="2309"/>
                  </a:cubicBezTo>
                  <a:cubicBezTo>
                    <a:pt x="863" y="2306"/>
                    <a:pt x="859" y="2303"/>
                    <a:pt x="854" y="2300"/>
                  </a:cubicBezTo>
                  <a:cubicBezTo>
                    <a:pt x="848" y="2296"/>
                    <a:pt x="841" y="2291"/>
                    <a:pt x="835" y="2287"/>
                  </a:cubicBezTo>
                  <a:cubicBezTo>
                    <a:pt x="829" y="2283"/>
                    <a:pt x="822" y="2279"/>
                    <a:pt x="816" y="2275"/>
                  </a:cubicBezTo>
                  <a:cubicBezTo>
                    <a:pt x="810" y="2271"/>
                    <a:pt x="804" y="2266"/>
                    <a:pt x="798" y="2262"/>
                  </a:cubicBezTo>
                  <a:cubicBezTo>
                    <a:pt x="792" y="2258"/>
                    <a:pt x="785" y="2254"/>
                    <a:pt x="779" y="2250"/>
                  </a:cubicBezTo>
                  <a:cubicBezTo>
                    <a:pt x="772" y="2246"/>
                    <a:pt x="766" y="2241"/>
                    <a:pt x="759" y="2237"/>
                  </a:cubicBezTo>
                  <a:cubicBezTo>
                    <a:pt x="752" y="2233"/>
                    <a:pt x="746" y="2229"/>
                    <a:pt x="739" y="2225"/>
                  </a:cubicBezTo>
                  <a:cubicBezTo>
                    <a:pt x="732" y="2221"/>
                    <a:pt x="725" y="2218"/>
                    <a:pt x="718" y="2214"/>
                  </a:cubicBezTo>
                  <a:cubicBezTo>
                    <a:pt x="711" y="2210"/>
                    <a:pt x="705" y="2207"/>
                    <a:pt x="698" y="2203"/>
                  </a:cubicBezTo>
                  <a:cubicBezTo>
                    <a:pt x="691" y="2199"/>
                    <a:pt x="683" y="2196"/>
                    <a:pt x="676" y="2192"/>
                  </a:cubicBezTo>
                  <a:lnTo>
                    <a:pt x="655" y="2183"/>
                  </a:lnTo>
                  <a:cubicBezTo>
                    <a:pt x="648" y="2180"/>
                    <a:pt x="640" y="2178"/>
                    <a:pt x="633" y="2175"/>
                  </a:cubicBezTo>
                  <a:cubicBezTo>
                    <a:pt x="626" y="2173"/>
                    <a:pt x="618" y="2170"/>
                    <a:pt x="611" y="2168"/>
                  </a:cubicBezTo>
                  <a:cubicBezTo>
                    <a:pt x="604" y="2166"/>
                    <a:pt x="596" y="2164"/>
                    <a:pt x="589" y="2162"/>
                  </a:cubicBezTo>
                  <a:lnTo>
                    <a:pt x="568" y="2159"/>
                  </a:lnTo>
                  <a:cubicBezTo>
                    <a:pt x="561" y="2158"/>
                    <a:pt x="553" y="2156"/>
                    <a:pt x="546" y="2155"/>
                  </a:cubicBezTo>
                  <a:lnTo>
                    <a:pt x="524" y="2155"/>
                  </a:lnTo>
                  <a:cubicBezTo>
                    <a:pt x="512" y="2156"/>
                    <a:pt x="501" y="2156"/>
                    <a:pt x="489" y="2157"/>
                  </a:cubicBezTo>
                  <a:cubicBezTo>
                    <a:pt x="476" y="2159"/>
                    <a:pt x="463" y="2160"/>
                    <a:pt x="450" y="2162"/>
                  </a:cubicBezTo>
                  <a:lnTo>
                    <a:pt x="411" y="2174"/>
                  </a:lnTo>
                  <a:cubicBezTo>
                    <a:pt x="398" y="2179"/>
                    <a:pt x="385" y="2185"/>
                    <a:pt x="372" y="2190"/>
                  </a:cubicBezTo>
                  <a:cubicBezTo>
                    <a:pt x="360" y="2197"/>
                    <a:pt x="347" y="2204"/>
                    <a:pt x="335" y="2211"/>
                  </a:cubicBezTo>
                  <a:lnTo>
                    <a:pt x="303" y="2237"/>
                  </a:lnTo>
                  <a:cubicBezTo>
                    <a:pt x="295" y="2247"/>
                    <a:pt x="287" y="2256"/>
                    <a:pt x="279" y="2266"/>
                  </a:cubicBezTo>
                  <a:cubicBezTo>
                    <a:pt x="274" y="2278"/>
                    <a:pt x="270" y="2291"/>
                    <a:pt x="265" y="2303"/>
                  </a:cubicBezTo>
                  <a:lnTo>
                    <a:pt x="265" y="2305"/>
                  </a:lnTo>
                  <a:cubicBezTo>
                    <a:pt x="265" y="2306"/>
                    <a:pt x="266" y="2306"/>
                    <a:pt x="266" y="2307"/>
                  </a:cubicBezTo>
                  <a:lnTo>
                    <a:pt x="268" y="2309"/>
                  </a:lnTo>
                  <a:lnTo>
                    <a:pt x="270" y="2311"/>
                  </a:lnTo>
                  <a:cubicBezTo>
                    <a:pt x="277" y="2313"/>
                    <a:pt x="285" y="2314"/>
                    <a:pt x="292" y="2316"/>
                  </a:cubicBezTo>
                  <a:cubicBezTo>
                    <a:pt x="300" y="2317"/>
                    <a:pt x="308" y="2319"/>
                    <a:pt x="316" y="2320"/>
                  </a:cubicBezTo>
                  <a:cubicBezTo>
                    <a:pt x="325" y="2321"/>
                    <a:pt x="333" y="2321"/>
                    <a:pt x="342" y="2322"/>
                  </a:cubicBezTo>
                  <a:cubicBezTo>
                    <a:pt x="351" y="2321"/>
                    <a:pt x="359" y="2321"/>
                    <a:pt x="368" y="2320"/>
                  </a:cubicBezTo>
                  <a:cubicBezTo>
                    <a:pt x="377" y="2319"/>
                    <a:pt x="387" y="2319"/>
                    <a:pt x="396" y="2318"/>
                  </a:cubicBezTo>
                  <a:cubicBezTo>
                    <a:pt x="405" y="2317"/>
                    <a:pt x="413" y="2315"/>
                    <a:pt x="422" y="2314"/>
                  </a:cubicBezTo>
                  <a:lnTo>
                    <a:pt x="446" y="2311"/>
                  </a:lnTo>
                  <a:cubicBezTo>
                    <a:pt x="453" y="2309"/>
                    <a:pt x="459" y="2307"/>
                    <a:pt x="466" y="2305"/>
                  </a:cubicBezTo>
                  <a:lnTo>
                    <a:pt x="466" y="2309"/>
                  </a:lnTo>
                  <a:cubicBezTo>
                    <a:pt x="466" y="2310"/>
                    <a:pt x="465" y="2312"/>
                    <a:pt x="465" y="2313"/>
                  </a:cubicBezTo>
                  <a:cubicBezTo>
                    <a:pt x="464" y="2313"/>
                    <a:pt x="464" y="2314"/>
                    <a:pt x="463" y="2314"/>
                  </a:cubicBezTo>
                  <a:cubicBezTo>
                    <a:pt x="462" y="2315"/>
                    <a:pt x="462" y="2317"/>
                    <a:pt x="461" y="2318"/>
                  </a:cubicBezTo>
                  <a:lnTo>
                    <a:pt x="455" y="2324"/>
                  </a:lnTo>
                  <a:cubicBezTo>
                    <a:pt x="453" y="2326"/>
                    <a:pt x="450" y="2327"/>
                    <a:pt x="448" y="2329"/>
                  </a:cubicBezTo>
                  <a:cubicBezTo>
                    <a:pt x="444" y="2330"/>
                    <a:pt x="441" y="2332"/>
                    <a:pt x="437" y="2333"/>
                  </a:cubicBezTo>
                  <a:cubicBezTo>
                    <a:pt x="434" y="2334"/>
                    <a:pt x="431" y="2334"/>
                    <a:pt x="428" y="2335"/>
                  </a:cubicBezTo>
                  <a:cubicBezTo>
                    <a:pt x="424" y="2336"/>
                    <a:pt x="420" y="2336"/>
                    <a:pt x="416" y="2337"/>
                  </a:cubicBezTo>
                  <a:cubicBezTo>
                    <a:pt x="412" y="2337"/>
                    <a:pt x="407" y="2338"/>
                    <a:pt x="403" y="2338"/>
                  </a:cubicBezTo>
                  <a:cubicBezTo>
                    <a:pt x="399" y="2339"/>
                    <a:pt x="395" y="2339"/>
                    <a:pt x="391" y="2340"/>
                  </a:cubicBezTo>
                  <a:cubicBezTo>
                    <a:pt x="387" y="2341"/>
                    <a:pt x="383" y="2341"/>
                    <a:pt x="379" y="2342"/>
                  </a:cubicBezTo>
                  <a:cubicBezTo>
                    <a:pt x="375" y="2343"/>
                    <a:pt x="372" y="2343"/>
                    <a:pt x="368" y="2344"/>
                  </a:cubicBezTo>
                  <a:lnTo>
                    <a:pt x="359" y="2344"/>
                  </a:lnTo>
                  <a:cubicBezTo>
                    <a:pt x="356" y="2345"/>
                    <a:pt x="353" y="2345"/>
                    <a:pt x="350" y="2346"/>
                  </a:cubicBezTo>
                  <a:cubicBezTo>
                    <a:pt x="347" y="2347"/>
                    <a:pt x="345" y="2347"/>
                    <a:pt x="342" y="2348"/>
                  </a:cubicBezTo>
                  <a:lnTo>
                    <a:pt x="333" y="2351"/>
                  </a:lnTo>
                  <a:cubicBezTo>
                    <a:pt x="329" y="2354"/>
                    <a:pt x="324" y="2356"/>
                    <a:pt x="320" y="2359"/>
                  </a:cubicBezTo>
                  <a:lnTo>
                    <a:pt x="305" y="2368"/>
                  </a:lnTo>
                  <a:cubicBezTo>
                    <a:pt x="300" y="2372"/>
                    <a:pt x="296" y="2375"/>
                    <a:pt x="291" y="2379"/>
                  </a:cubicBezTo>
                  <a:cubicBezTo>
                    <a:pt x="286" y="2383"/>
                    <a:pt x="281" y="2388"/>
                    <a:pt x="276" y="2392"/>
                  </a:cubicBezTo>
                  <a:cubicBezTo>
                    <a:pt x="272" y="2396"/>
                    <a:pt x="269" y="2401"/>
                    <a:pt x="265" y="2405"/>
                  </a:cubicBezTo>
                  <a:cubicBezTo>
                    <a:pt x="262" y="2409"/>
                    <a:pt x="260" y="2414"/>
                    <a:pt x="257" y="2418"/>
                  </a:cubicBezTo>
                  <a:cubicBezTo>
                    <a:pt x="256" y="2422"/>
                    <a:pt x="254" y="2425"/>
                    <a:pt x="253" y="2429"/>
                  </a:cubicBezTo>
                  <a:lnTo>
                    <a:pt x="253" y="2431"/>
                  </a:lnTo>
                  <a:lnTo>
                    <a:pt x="253" y="2431"/>
                  </a:lnTo>
                  <a:lnTo>
                    <a:pt x="253" y="2431"/>
                  </a:lnTo>
                  <a:lnTo>
                    <a:pt x="253" y="2433"/>
                  </a:lnTo>
                  <a:lnTo>
                    <a:pt x="255" y="2435"/>
                  </a:lnTo>
                  <a:lnTo>
                    <a:pt x="255" y="2435"/>
                  </a:lnTo>
                  <a:lnTo>
                    <a:pt x="257" y="2435"/>
                  </a:lnTo>
                  <a:lnTo>
                    <a:pt x="257" y="2437"/>
                  </a:lnTo>
                  <a:cubicBezTo>
                    <a:pt x="247" y="2439"/>
                    <a:pt x="236" y="2442"/>
                    <a:pt x="226" y="2444"/>
                  </a:cubicBezTo>
                  <a:cubicBezTo>
                    <a:pt x="215" y="2448"/>
                    <a:pt x="205" y="2451"/>
                    <a:pt x="194" y="2455"/>
                  </a:cubicBezTo>
                  <a:lnTo>
                    <a:pt x="161" y="2470"/>
                  </a:lnTo>
                  <a:lnTo>
                    <a:pt x="131" y="2485"/>
                  </a:lnTo>
                  <a:cubicBezTo>
                    <a:pt x="122" y="2490"/>
                    <a:pt x="112" y="2495"/>
                    <a:pt x="103" y="2500"/>
                  </a:cubicBezTo>
                  <a:cubicBezTo>
                    <a:pt x="95" y="2505"/>
                    <a:pt x="87" y="2509"/>
                    <a:pt x="79" y="2514"/>
                  </a:cubicBezTo>
                  <a:cubicBezTo>
                    <a:pt x="74" y="2518"/>
                    <a:pt x="68" y="2522"/>
                    <a:pt x="63" y="2526"/>
                  </a:cubicBezTo>
                  <a:cubicBezTo>
                    <a:pt x="59" y="2528"/>
                    <a:pt x="56" y="2531"/>
                    <a:pt x="52" y="2533"/>
                  </a:cubicBezTo>
                  <a:cubicBezTo>
                    <a:pt x="46" y="2537"/>
                    <a:pt x="39" y="2540"/>
                    <a:pt x="33" y="2544"/>
                  </a:cubicBezTo>
                  <a:cubicBezTo>
                    <a:pt x="28" y="2550"/>
                    <a:pt x="23" y="2555"/>
                    <a:pt x="18" y="2561"/>
                  </a:cubicBezTo>
                  <a:cubicBezTo>
                    <a:pt x="14" y="2568"/>
                    <a:pt x="9" y="2574"/>
                    <a:pt x="5" y="2581"/>
                  </a:cubicBezTo>
                  <a:cubicBezTo>
                    <a:pt x="3" y="2588"/>
                    <a:pt x="2" y="2595"/>
                    <a:pt x="0" y="2602"/>
                  </a:cubicBezTo>
                  <a:lnTo>
                    <a:pt x="0" y="2603"/>
                  </a:lnTo>
                  <a:lnTo>
                    <a:pt x="0" y="2603"/>
                  </a:lnTo>
                  <a:lnTo>
                    <a:pt x="0" y="2605"/>
                  </a:lnTo>
                  <a:lnTo>
                    <a:pt x="0" y="2607"/>
                  </a:lnTo>
                  <a:cubicBezTo>
                    <a:pt x="1" y="2611"/>
                    <a:pt x="1" y="2614"/>
                    <a:pt x="2" y="2618"/>
                  </a:cubicBezTo>
                  <a:cubicBezTo>
                    <a:pt x="3" y="2622"/>
                    <a:pt x="4" y="2625"/>
                    <a:pt x="5" y="2629"/>
                  </a:cubicBezTo>
                  <a:cubicBezTo>
                    <a:pt x="7" y="2632"/>
                    <a:pt x="9" y="2634"/>
                    <a:pt x="11" y="2637"/>
                  </a:cubicBezTo>
                  <a:cubicBezTo>
                    <a:pt x="14" y="2639"/>
                    <a:pt x="17" y="2642"/>
                    <a:pt x="20" y="2644"/>
                  </a:cubicBezTo>
                  <a:cubicBezTo>
                    <a:pt x="27" y="2647"/>
                    <a:pt x="35" y="2649"/>
                    <a:pt x="42" y="2652"/>
                  </a:cubicBezTo>
                  <a:cubicBezTo>
                    <a:pt x="51" y="2652"/>
                    <a:pt x="59" y="2653"/>
                    <a:pt x="68" y="2653"/>
                  </a:cubicBezTo>
                  <a:cubicBezTo>
                    <a:pt x="77" y="2653"/>
                    <a:pt x="87" y="2652"/>
                    <a:pt x="96" y="2652"/>
                  </a:cubicBezTo>
                  <a:cubicBezTo>
                    <a:pt x="106" y="2649"/>
                    <a:pt x="116" y="2647"/>
                    <a:pt x="126" y="2644"/>
                  </a:cubicBezTo>
                  <a:cubicBezTo>
                    <a:pt x="136" y="2642"/>
                    <a:pt x="147" y="2639"/>
                    <a:pt x="157" y="2637"/>
                  </a:cubicBezTo>
                  <a:cubicBezTo>
                    <a:pt x="167" y="2634"/>
                    <a:pt x="177" y="2630"/>
                    <a:pt x="187" y="2627"/>
                  </a:cubicBezTo>
                  <a:cubicBezTo>
                    <a:pt x="197" y="2623"/>
                    <a:pt x="206" y="2620"/>
                    <a:pt x="216" y="2616"/>
                  </a:cubicBezTo>
                  <a:cubicBezTo>
                    <a:pt x="225" y="2613"/>
                    <a:pt x="235" y="2610"/>
                    <a:pt x="244" y="2607"/>
                  </a:cubicBezTo>
                  <a:cubicBezTo>
                    <a:pt x="256" y="2603"/>
                    <a:pt x="269" y="2598"/>
                    <a:pt x="281" y="2594"/>
                  </a:cubicBezTo>
                  <a:cubicBezTo>
                    <a:pt x="295" y="2590"/>
                    <a:pt x="310" y="2585"/>
                    <a:pt x="324" y="2581"/>
                  </a:cubicBezTo>
                  <a:cubicBezTo>
                    <a:pt x="329" y="2580"/>
                    <a:pt x="334" y="2578"/>
                    <a:pt x="339" y="2577"/>
                  </a:cubicBezTo>
                  <a:cubicBezTo>
                    <a:pt x="344" y="2576"/>
                    <a:pt x="348" y="2575"/>
                    <a:pt x="353" y="2574"/>
                  </a:cubicBezTo>
                  <a:cubicBezTo>
                    <a:pt x="357" y="2573"/>
                    <a:pt x="362" y="2571"/>
                    <a:pt x="366" y="2570"/>
                  </a:cubicBezTo>
                  <a:lnTo>
                    <a:pt x="381" y="2564"/>
                  </a:lnTo>
                  <a:cubicBezTo>
                    <a:pt x="385" y="2562"/>
                    <a:pt x="390" y="2561"/>
                    <a:pt x="394" y="2559"/>
                  </a:cubicBezTo>
                  <a:lnTo>
                    <a:pt x="409" y="2553"/>
                  </a:lnTo>
                  <a:cubicBezTo>
                    <a:pt x="413" y="2550"/>
                    <a:pt x="418" y="2547"/>
                    <a:pt x="422" y="2544"/>
                  </a:cubicBezTo>
                  <a:lnTo>
                    <a:pt x="437" y="2535"/>
                  </a:lnTo>
                  <a:cubicBezTo>
                    <a:pt x="452" y="2523"/>
                    <a:pt x="466" y="2510"/>
                    <a:pt x="481" y="2498"/>
                  </a:cubicBezTo>
                  <a:cubicBezTo>
                    <a:pt x="485" y="2495"/>
                    <a:pt x="488" y="2492"/>
                    <a:pt x="492" y="2489"/>
                  </a:cubicBezTo>
                  <a:cubicBezTo>
                    <a:pt x="496" y="2486"/>
                    <a:pt x="499" y="2482"/>
                    <a:pt x="503" y="2479"/>
                  </a:cubicBezTo>
                  <a:lnTo>
                    <a:pt x="515" y="2470"/>
                  </a:lnTo>
                  <a:cubicBezTo>
                    <a:pt x="519" y="2467"/>
                    <a:pt x="524" y="2464"/>
                    <a:pt x="528" y="2461"/>
                  </a:cubicBezTo>
                  <a:cubicBezTo>
                    <a:pt x="532" y="2458"/>
                    <a:pt x="535" y="2454"/>
                    <a:pt x="539" y="2451"/>
                  </a:cubicBezTo>
                  <a:cubicBezTo>
                    <a:pt x="543" y="2449"/>
                    <a:pt x="548" y="2446"/>
                    <a:pt x="552" y="2444"/>
                  </a:cubicBezTo>
                  <a:cubicBezTo>
                    <a:pt x="556" y="2442"/>
                    <a:pt x="561" y="2440"/>
                    <a:pt x="565" y="2438"/>
                  </a:cubicBezTo>
                  <a:cubicBezTo>
                    <a:pt x="569" y="2436"/>
                    <a:pt x="574" y="2435"/>
                    <a:pt x="578" y="2433"/>
                  </a:cubicBezTo>
                  <a:cubicBezTo>
                    <a:pt x="585" y="2431"/>
                    <a:pt x="591" y="2429"/>
                    <a:pt x="598" y="2427"/>
                  </a:cubicBezTo>
                  <a:cubicBezTo>
                    <a:pt x="605" y="2425"/>
                    <a:pt x="613" y="2422"/>
                    <a:pt x="620" y="2420"/>
                  </a:cubicBezTo>
                  <a:lnTo>
                    <a:pt x="646" y="2414"/>
                  </a:lnTo>
                  <a:lnTo>
                    <a:pt x="672" y="2411"/>
                  </a:lnTo>
                  <a:lnTo>
                    <a:pt x="698" y="2411"/>
                  </a:lnTo>
                  <a:lnTo>
                    <a:pt x="722" y="2414"/>
                  </a:lnTo>
                  <a:cubicBezTo>
                    <a:pt x="729" y="2417"/>
                    <a:pt x="737" y="2421"/>
                    <a:pt x="744" y="2424"/>
                  </a:cubicBezTo>
                  <a:lnTo>
                    <a:pt x="763" y="2440"/>
                  </a:lnTo>
                  <a:cubicBezTo>
                    <a:pt x="767" y="2446"/>
                    <a:pt x="770" y="2451"/>
                    <a:pt x="774" y="2457"/>
                  </a:cubicBezTo>
                  <a:cubicBezTo>
                    <a:pt x="776" y="2463"/>
                    <a:pt x="777" y="2470"/>
                    <a:pt x="779" y="2476"/>
                  </a:cubicBezTo>
                  <a:cubicBezTo>
                    <a:pt x="780" y="2483"/>
                    <a:pt x="782" y="2489"/>
                    <a:pt x="783" y="2496"/>
                  </a:cubicBezTo>
                  <a:cubicBezTo>
                    <a:pt x="784" y="2503"/>
                    <a:pt x="784" y="2511"/>
                    <a:pt x="785" y="2518"/>
                  </a:cubicBezTo>
                  <a:cubicBezTo>
                    <a:pt x="786" y="2525"/>
                    <a:pt x="786" y="2532"/>
                    <a:pt x="787" y="2539"/>
                  </a:cubicBezTo>
                  <a:cubicBezTo>
                    <a:pt x="788" y="2546"/>
                    <a:pt x="790" y="2552"/>
                    <a:pt x="791" y="2559"/>
                  </a:cubicBezTo>
                  <a:cubicBezTo>
                    <a:pt x="793" y="2565"/>
                    <a:pt x="794" y="2571"/>
                    <a:pt x="796" y="2577"/>
                  </a:cubicBezTo>
                  <a:cubicBezTo>
                    <a:pt x="800" y="2583"/>
                    <a:pt x="803" y="2590"/>
                    <a:pt x="807" y="2596"/>
                  </a:cubicBezTo>
                  <a:lnTo>
                    <a:pt x="820" y="2609"/>
                  </a:lnTo>
                  <a:cubicBezTo>
                    <a:pt x="826" y="2612"/>
                    <a:pt x="831" y="2615"/>
                    <a:pt x="837" y="2618"/>
                  </a:cubicBezTo>
                  <a:cubicBezTo>
                    <a:pt x="843" y="2621"/>
                    <a:pt x="848" y="2623"/>
                    <a:pt x="854" y="2626"/>
                  </a:cubicBezTo>
                  <a:cubicBezTo>
                    <a:pt x="860" y="2626"/>
                    <a:pt x="866" y="2627"/>
                    <a:pt x="872" y="2627"/>
                  </a:cubicBezTo>
                  <a:lnTo>
                    <a:pt x="891" y="2627"/>
                  </a:lnTo>
                  <a:lnTo>
                    <a:pt x="911" y="2627"/>
                  </a:lnTo>
                  <a:lnTo>
                    <a:pt x="931" y="2624"/>
                  </a:lnTo>
                  <a:cubicBezTo>
                    <a:pt x="938" y="2623"/>
                    <a:pt x="945" y="2623"/>
                    <a:pt x="952" y="2622"/>
                  </a:cubicBezTo>
                  <a:cubicBezTo>
                    <a:pt x="957" y="2621"/>
                    <a:pt x="963" y="2621"/>
                    <a:pt x="968" y="2620"/>
                  </a:cubicBezTo>
                  <a:cubicBezTo>
                    <a:pt x="973" y="2619"/>
                    <a:pt x="978" y="2617"/>
                    <a:pt x="983" y="2616"/>
                  </a:cubicBezTo>
                  <a:lnTo>
                    <a:pt x="1000" y="2616"/>
                  </a:lnTo>
                  <a:cubicBezTo>
                    <a:pt x="1005" y="2616"/>
                    <a:pt x="1010" y="2615"/>
                    <a:pt x="1015" y="2615"/>
                  </a:cubicBezTo>
                  <a:lnTo>
                    <a:pt x="1028" y="2615"/>
                  </a:lnTo>
                  <a:cubicBezTo>
                    <a:pt x="1033" y="2615"/>
                    <a:pt x="1037" y="2616"/>
                    <a:pt x="1042" y="2616"/>
                  </a:cubicBezTo>
                  <a:cubicBezTo>
                    <a:pt x="1046" y="2617"/>
                    <a:pt x="1051" y="2619"/>
                    <a:pt x="1055" y="2620"/>
                  </a:cubicBezTo>
                  <a:lnTo>
                    <a:pt x="1067" y="2626"/>
                  </a:lnTo>
                  <a:cubicBezTo>
                    <a:pt x="1075" y="2631"/>
                    <a:pt x="1083" y="2635"/>
                    <a:pt x="1091" y="2640"/>
                  </a:cubicBezTo>
                  <a:cubicBezTo>
                    <a:pt x="1096" y="2643"/>
                    <a:pt x="1100" y="2645"/>
                    <a:pt x="1105" y="2648"/>
                  </a:cubicBezTo>
                  <a:cubicBezTo>
                    <a:pt x="1109" y="2651"/>
                    <a:pt x="1114" y="2654"/>
                    <a:pt x="1118" y="2657"/>
                  </a:cubicBezTo>
                  <a:lnTo>
                    <a:pt x="1133" y="2663"/>
                  </a:lnTo>
                  <a:cubicBezTo>
                    <a:pt x="1138" y="2665"/>
                    <a:pt x="1143" y="2666"/>
                    <a:pt x="1148" y="2668"/>
                  </a:cubicBezTo>
                  <a:cubicBezTo>
                    <a:pt x="1153" y="2669"/>
                    <a:pt x="1158" y="2671"/>
                    <a:pt x="1163" y="2672"/>
                  </a:cubicBezTo>
                  <a:cubicBezTo>
                    <a:pt x="1169" y="2673"/>
                    <a:pt x="1175" y="2673"/>
                    <a:pt x="1181" y="2674"/>
                  </a:cubicBezTo>
                  <a:lnTo>
                    <a:pt x="1200" y="2674"/>
                  </a:lnTo>
                  <a:cubicBezTo>
                    <a:pt x="1207" y="2673"/>
                    <a:pt x="1213" y="2671"/>
                    <a:pt x="1220" y="2670"/>
                  </a:cubicBezTo>
                  <a:cubicBezTo>
                    <a:pt x="1223" y="2669"/>
                    <a:pt x="1225" y="2669"/>
                    <a:pt x="1228" y="2668"/>
                  </a:cubicBezTo>
                  <a:cubicBezTo>
                    <a:pt x="1230" y="2667"/>
                    <a:pt x="1233" y="2667"/>
                    <a:pt x="1235" y="2666"/>
                  </a:cubicBezTo>
                  <a:cubicBezTo>
                    <a:pt x="1237" y="2666"/>
                    <a:pt x="1240" y="2665"/>
                    <a:pt x="1242" y="2665"/>
                  </a:cubicBezTo>
                  <a:cubicBezTo>
                    <a:pt x="1245" y="2664"/>
                    <a:pt x="1249" y="2662"/>
                    <a:pt x="1252" y="2661"/>
                  </a:cubicBezTo>
                  <a:cubicBezTo>
                    <a:pt x="1254" y="2660"/>
                    <a:pt x="1257" y="2658"/>
                    <a:pt x="1259" y="2657"/>
                  </a:cubicBezTo>
                  <a:cubicBezTo>
                    <a:pt x="1262" y="2656"/>
                    <a:pt x="1264" y="2656"/>
                    <a:pt x="1267" y="2655"/>
                  </a:cubicBezTo>
                  <a:cubicBezTo>
                    <a:pt x="1269" y="2654"/>
                    <a:pt x="1272" y="2653"/>
                    <a:pt x="1274" y="2652"/>
                  </a:cubicBezTo>
                  <a:cubicBezTo>
                    <a:pt x="1276" y="2651"/>
                    <a:pt x="1279" y="2649"/>
                    <a:pt x="1281" y="2648"/>
                  </a:cubicBezTo>
                  <a:cubicBezTo>
                    <a:pt x="1285" y="2646"/>
                    <a:pt x="1288" y="2644"/>
                    <a:pt x="1292" y="2642"/>
                  </a:cubicBezTo>
                  <a:cubicBezTo>
                    <a:pt x="1296" y="2640"/>
                    <a:pt x="1300" y="2639"/>
                    <a:pt x="1304" y="2637"/>
                  </a:cubicBezTo>
                  <a:cubicBezTo>
                    <a:pt x="1308" y="2636"/>
                    <a:pt x="1311" y="2634"/>
                    <a:pt x="1315" y="2633"/>
                  </a:cubicBezTo>
                  <a:cubicBezTo>
                    <a:pt x="1319" y="2632"/>
                    <a:pt x="1322" y="2630"/>
                    <a:pt x="1326" y="2629"/>
                  </a:cubicBezTo>
                  <a:cubicBezTo>
                    <a:pt x="1330" y="2628"/>
                    <a:pt x="1333" y="2627"/>
                    <a:pt x="1337" y="2626"/>
                  </a:cubicBezTo>
                  <a:cubicBezTo>
                    <a:pt x="1341" y="2625"/>
                    <a:pt x="1344" y="2625"/>
                    <a:pt x="1348" y="2624"/>
                  </a:cubicBezTo>
                  <a:cubicBezTo>
                    <a:pt x="1352" y="2623"/>
                    <a:pt x="1355" y="2623"/>
                    <a:pt x="1359" y="2622"/>
                  </a:cubicBezTo>
                  <a:lnTo>
                    <a:pt x="1370" y="2622"/>
                  </a:lnTo>
                  <a:cubicBezTo>
                    <a:pt x="1373" y="2623"/>
                    <a:pt x="1375" y="2623"/>
                    <a:pt x="1378" y="2624"/>
                  </a:cubicBezTo>
                  <a:cubicBezTo>
                    <a:pt x="1381" y="2625"/>
                    <a:pt x="1384" y="2625"/>
                    <a:pt x="1387" y="2626"/>
                  </a:cubicBezTo>
                  <a:cubicBezTo>
                    <a:pt x="1390" y="2628"/>
                    <a:pt x="1393" y="2629"/>
                    <a:pt x="1396" y="2631"/>
                  </a:cubicBezTo>
                  <a:cubicBezTo>
                    <a:pt x="1399" y="2632"/>
                    <a:pt x="1402" y="2634"/>
                    <a:pt x="1405" y="2635"/>
                  </a:cubicBezTo>
                  <a:cubicBezTo>
                    <a:pt x="1409" y="2637"/>
                    <a:pt x="1413" y="2638"/>
                    <a:pt x="1417" y="2640"/>
                  </a:cubicBezTo>
                  <a:cubicBezTo>
                    <a:pt x="1421" y="2642"/>
                    <a:pt x="1424" y="2644"/>
                    <a:pt x="1428" y="2646"/>
                  </a:cubicBezTo>
                  <a:cubicBezTo>
                    <a:pt x="1432" y="2647"/>
                    <a:pt x="1435" y="2649"/>
                    <a:pt x="1439" y="2650"/>
                  </a:cubicBezTo>
                  <a:cubicBezTo>
                    <a:pt x="1443" y="2651"/>
                    <a:pt x="1448" y="2651"/>
                    <a:pt x="1452" y="2652"/>
                  </a:cubicBezTo>
                  <a:cubicBezTo>
                    <a:pt x="1459" y="2652"/>
                    <a:pt x="1465" y="2653"/>
                    <a:pt x="1472" y="2653"/>
                  </a:cubicBezTo>
                  <a:lnTo>
                    <a:pt x="1492" y="2653"/>
                  </a:lnTo>
                  <a:lnTo>
                    <a:pt x="1511" y="2650"/>
                  </a:lnTo>
                  <a:cubicBezTo>
                    <a:pt x="1518" y="2649"/>
                    <a:pt x="1524" y="2647"/>
                    <a:pt x="1531" y="2646"/>
                  </a:cubicBezTo>
                  <a:cubicBezTo>
                    <a:pt x="1537" y="2645"/>
                    <a:pt x="1544" y="2643"/>
                    <a:pt x="1550" y="2642"/>
                  </a:cubicBezTo>
                  <a:cubicBezTo>
                    <a:pt x="1556" y="2640"/>
                    <a:pt x="1562" y="2637"/>
                    <a:pt x="1568" y="2635"/>
                  </a:cubicBezTo>
                  <a:cubicBezTo>
                    <a:pt x="1574" y="2633"/>
                    <a:pt x="1581" y="2631"/>
                    <a:pt x="1587" y="2629"/>
                  </a:cubicBezTo>
                  <a:cubicBezTo>
                    <a:pt x="1593" y="2627"/>
                    <a:pt x="1599" y="2624"/>
                    <a:pt x="1605" y="2622"/>
                  </a:cubicBezTo>
                  <a:cubicBezTo>
                    <a:pt x="1614" y="2619"/>
                    <a:pt x="1622" y="2616"/>
                    <a:pt x="1631" y="2613"/>
                  </a:cubicBezTo>
                  <a:cubicBezTo>
                    <a:pt x="1640" y="2610"/>
                    <a:pt x="1648" y="2608"/>
                    <a:pt x="1657" y="2605"/>
                  </a:cubicBezTo>
                  <a:cubicBezTo>
                    <a:pt x="1665" y="2603"/>
                    <a:pt x="1673" y="2600"/>
                    <a:pt x="1681" y="2598"/>
                  </a:cubicBezTo>
                  <a:cubicBezTo>
                    <a:pt x="1689" y="2595"/>
                    <a:pt x="1697" y="2593"/>
                    <a:pt x="1705" y="2590"/>
                  </a:cubicBezTo>
                  <a:lnTo>
                    <a:pt x="1730" y="2587"/>
                  </a:lnTo>
                  <a:lnTo>
                    <a:pt x="1754" y="2581"/>
                  </a:lnTo>
                  <a:cubicBezTo>
                    <a:pt x="1761" y="2580"/>
                    <a:pt x="1769" y="2578"/>
                    <a:pt x="1776" y="2577"/>
                  </a:cubicBezTo>
                  <a:cubicBezTo>
                    <a:pt x="1784" y="2577"/>
                    <a:pt x="1792" y="2576"/>
                    <a:pt x="1800" y="2576"/>
                  </a:cubicBezTo>
                  <a:lnTo>
                    <a:pt x="1948" y="2559"/>
                  </a:lnTo>
                  <a:lnTo>
                    <a:pt x="2100" y="2544"/>
                  </a:lnTo>
                  <a:cubicBezTo>
                    <a:pt x="2123" y="2542"/>
                    <a:pt x="2146" y="2539"/>
                    <a:pt x="2169" y="2537"/>
                  </a:cubicBezTo>
                  <a:cubicBezTo>
                    <a:pt x="2175" y="2536"/>
                    <a:pt x="2181" y="2536"/>
                    <a:pt x="2187" y="2535"/>
                  </a:cubicBezTo>
                  <a:cubicBezTo>
                    <a:pt x="2194" y="2534"/>
                    <a:pt x="2200" y="2534"/>
                    <a:pt x="2207" y="2533"/>
                  </a:cubicBezTo>
                  <a:cubicBezTo>
                    <a:pt x="2213" y="2532"/>
                    <a:pt x="2220" y="2532"/>
                    <a:pt x="2226" y="2531"/>
                  </a:cubicBezTo>
                  <a:cubicBezTo>
                    <a:pt x="2232" y="2530"/>
                    <a:pt x="2238" y="2530"/>
                    <a:pt x="2244" y="2529"/>
                  </a:cubicBezTo>
                  <a:cubicBezTo>
                    <a:pt x="2251" y="2528"/>
                    <a:pt x="2258" y="2528"/>
                    <a:pt x="2265" y="2527"/>
                  </a:cubicBezTo>
                  <a:lnTo>
                    <a:pt x="2283" y="2527"/>
                  </a:lnTo>
                  <a:lnTo>
                    <a:pt x="2302" y="2527"/>
                  </a:lnTo>
                  <a:lnTo>
                    <a:pt x="2320" y="2527"/>
                  </a:lnTo>
                  <a:lnTo>
                    <a:pt x="2322" y="2527"/>
                  </a:lnTo>
                  <a:cubicBezTo>
                    <a:pt x="2323" y="2527"/>
                    <a:pt x="2323" y="2526"/>
                    <a:pt x="2324" y="2526"/>
                  </a:cubicBezTo>
                  <a:cubicBezTo>
                    <a:pt x="2325" y="2525"/>
                    <a:pt x="2325" y="2523"/>
                    <a:pt x="2326" y="2522"/>
                  </a:cubicBezTo>
                  <a:lnTo>
                    <a:pt x="2326" y="2520"/>
                  </a:lnTo>
                  <a:lnTo>
                    <a:pt x="2326" y="2518"/>
                  </a:lnTo>
                  <a:lnTo>
                    <a:pt x="2326" y="2516"/>
                  </a:lnTo>
                  <a:cubicBezTo>
                    <a:pt x="2325" y="2515"/>
                    <a:pt x="2323" y="2515"/>
                    <a:pt x="2322" y="2514"/>
                  </a:cubicBezTo>
                  <a:lnTo>
                    <a:pt x="2320" y="2514"/>
                  </a:lnTo>
                  <a:lnTo>
                    <a:pt x="2313" y="2514"/>
                  </a:lnTo>
                  <a:lnTo>
                    <a:pt x="2306" y="2514"/>
                  </a:lnTo>
                  <a:lnTo>
                    <a:pt x="2298" y="2514"/>
                  </a:lnTo>
                  <a:lnTo>
                    <a:pt x="2291" y="2514"/>
                  </a:lnTo>
                  <a:lnTo>
                    <a:pt x="2281" y="2514"/>
                  </a:lnTo>
                  <a:lnTo>
                    <a:pt x="2274" y="2514"/>
                  </a:lnTo>
                  <a:lnTo>
                    <a:pt x="2267" y="2514"/>
                  </a:lnTo>
                  <a:lnTo>
                    <a:pt x="2259" y="2514"/>
                  </a:lnTo>
                  <a:cubicBezTo>
                    <a:pt x="2263" y="2514"/>
                    <a:pt x="2266" y="2513"/>
                    <a:pt x="2270" y="2513"/>
                  </a:cubicBezTo>
                  <a:cubicBezTo>
                    <a:pt x="2274" y="2512"/>
                    <a:pt x="2277" y="2512"/>
                    <a:pt x="2281" y="2511"/>
                  </a:cubicBezTo>
                  <a:cubicBezTo>
                    <a:pt x="2285" y="2510"/>
                    <a:pt x="2289" y="2510"/>
                    <a:pt x="2293" y="2509"/>
                  </a:cubicBezTo>
                  <a:cubicBezTo>
                    <a:pt x="2297" y="2508"/>
                    <a:pt x="2300" y="2508"/>
                    <a:pt x="2304" y="2507"/>
                  </a:cubicBezTo>
                  <a:cubicBezTo>
                    <a:pt x="2308" y="2506"/>
                    <a:pt x="2311" y="2504"/>
                    <a:pt x="2315" y="2503"/>
                  </a:cubicBezTo>
                  <a:cubicBezTo>
                    <a:pt x="2319" y="2502"/>
                    <a:pt x="2322" y="2502"/>
                    <a:pt x="2326" y="2501"/>
                  </a:cubicBezTo>
                  <a:cubicBezTo>
                    <a:pt x="2330" y="2500"/>
                    <a:pt x="2333" y="2499"/>
                    <a:pt x="2337" y="2498"/>
                  </a:cubicBezTo>
                  <a:cubicBezTo>
                    <a:pt x="2341" y="2497"/>
                    <a:pt x="2344" y="2497"/>
                    <a:pt x="2348" y="2496"/>
                  </a:cubicBezTo>
                  <a:lnTo>
                    <a:pt x="2350" y="2494"/>
                  </a:lnTo>
                  <a:lnTo>
                    <a:pt x="2352" y="2492"/>
                  </a:lnTo>
                  <a:lnTo>
                    <a:pt x="2354" y="2490"/>
                  </a:lnTo>
                  <a:lnTo>
                    <a:pt x="2354" y="2489"/>
                  </a:lnTo>
                  <a:lnTo>
                    <a:pt x="2354" y="2489"/>
                  </a:lnTo>
                  <a:lnTo>
                    <a:pt x="2354" y="2489"/>
                  </a:lnTo>
                  <a:lnTo>
                    <a:pt x="2354" y="2489"/>
                  </a:lnTo>
                  <a:lnTo>
                    <a:pt x="2354" y="2487"/>
                  </a:lnTo>
                  <a:lnTo>
                    <a:pt x="2352" y="2485"/>
                  </a:lnTo>
                  <a:lnTo>
                    <a:pt x="2350" y="2483"/>
                  </a:lnTo>
                  <a:lnTo>
                    <a:pt x="2346" y="2483"/>
                  </a:lnTo>
                  <a:lnTo>
                    <a:pt x="2344" y="2483"/>
                  </a:lnTo>
                  <a:lnTo>
                    <a:pt x="2311" y="2492"/>
                  </a:lnTo>
                  <a:cubicBezTo>
                    <a:pt x="2300" y="2495"/>
                    <a:pt x="2289" y="2497"/>
                    <a:pt x="2278" y="2500"/>
                  </a:cubicBezTo>
                  <a:cubicBezTo>
                    <a:pt x="2267" y="2502"/>
                    <a:pt x="2255" y="2503"/>
                    <a:pt x="2244" y="2505"/>
                  </a:cubicBezTo>
                  <a:cubicBezTo>
                    <a:pt x="2232" y="2506"/>
                    <a:pt x="2221" y="2508"/>
                    <a:pt x="2209" y="2509"/>
                  </a:cubicBezTo>
                  <a:cubicBezTo>
                    <a:pt x="2197" y="2510"/>
                    <a:pt x="2186" y="2512"/>
                    <a:pt x="2174" y="2513"/>
                  </a:cubicBezTo>
                  <a:cubicBezTo>
                    <a:pt x="2163" y="2513"/>
                    <a:pt x="2152" y="2514"/>
                    <a:pt x="2141" y="2514"/>
                  </a:cubicBezTo>
                  <a:lnTo>
                    <a:pt x="2106" y="2514"/>
                  </a:lnTo>
                  <a:lnTo>
                    <a:pt x="2070" y="2514"/>
                  </a:lnTo>
                  <a:cubicBezTo>
                    <a:pt x="2058" y="2514"/>
                    <a:pt x="2047" y="2513"/>
                    <a:pt x="2035" y="2513"/>
                  </a:cubicBezTo>
                  <a:cubicBezTo>
                    <a:pt x="2023" y="2512"/>
                    <a:pt x="2010" y="2512"/>
                    <a:pt x="1998" y="2511"/>
                  </a:cubicBezTo>
                  <a:cubicBezTo>
                    <a:pt x="1986" y="2510"/>
                    <a:pt x="1975" y="2510"/>
                    <a:pt x="1963" y="2509"/>
                  </a:cubicBezTo>
                  <a:cubicBezTo>
                    <a:pt x="1951" y="2508"/>
                    <a:pt x="1940" y="2506"/>
                    <a:pt x="1928" y="2505"/>
                  </a:cubicBezTo>
                  <a:cubicBezTo>
                    <a:pt x="1916" y="2504"/>
                    <a:pt x="1905" y="2502"/>
                    <a:pt x="1893" y="2501"/>
                  </a:cubicBezTo>
                  <a:lnTo>
                    <a:pt x="1856" y="2498"/>
                  </a:lnTo>
                  <a:cubicBezTo>
                    <a:pt x="1844" y="2497"/>
                    <a:pt x="1832" y="2495"/>
                    <a:pt x="1820" y="2494"/>
                  </a:cubicBezTo>
                  <a:cubicBezTo>
                    <a:pt x="1808" y="2493"/>
                    <a:pt x="1797" y="2491"/>
                    <a:pt x="1785" y="2490"/>
                  </a:cubicBezTo>
                  <a:lnTo>
                    <a:pt x="1633" y="2476"/>
                  </a:lnTo>
                  <a:cubicBezTo>
                    <a:pt x="1625" y="2475"/>
                    <a:pt x="1617" y="2475"/>
                    <a:pt x="1609" y="2474"/>
                  </a:cubicBezTo>
                  <a:cubicBezTo>
                    <a:pt x="1601" y="2473"/>
                    <a:pt x="1593" y="2473"/>
                    <a:pt x="1585" y="2472"/>
                  </a:cubicBezTo>
                  <a:cubicBezTo>
                    <a:pt x="1576" y="2471"/>
                    <a:pt x="1568" y="2471"/>
                    <a:pt x="1559" y="2470"/>
                  </a:cubicBezTo>
                  <a:lnTo>
                    <a:pt x="1535" y="2470"/>
                  </a:lnTo>
                  <a:lnTo>
                    <a:pt x="1511" y="2470"/>
                  </a:lnTo>
                  <a:lnTo>
                    <a:pt x="1485" y="2470"/>
                  </a:lnTo>
                  <a:lnTo>
                    <a:pt x="1461" y="2470"/>
                  </a:lnTo>
                  <a:lnTo>
                    <a:pt x="1437" y="2470"/>
                  </a:lnTo>
                  <a:lnTo>
                    <a:pt x="2626" y="2012"/>
                  </a:lnTo>
                  <a:cubicBezTo>
                    <a:pt x="2639" y="1976"/>
                    <a:pt x="2652" y="1941"/>
                    <a:pt x="2665" y="1905"/>
                  </a:cubicBezTo>
                  <a:lnTo>
                    <a:pt x="2665" y="1834"/>
                  </a:lnTo>
                  <a:cubicBezTo>
                    <a:pt x="2662" y="1819"/>
                    <a:pt x="2659" y="1803"/>
                    <a:pt x="2656" y="1788"/>
                  </a:cubicBezTo>
                  <a:cubicBezTo>
                    <a:pt x="2650" y="1779"/>
                    <a:pt x="2643" y="1771"/>
                    <a:pt x="2637" y="1762"/>
                  </a:cubicBezTo>
                  <a:cubicBezTo>
                    <a:pt x="2630" y="1758"/>
                    <a:pt x="2624" y="1755"/>
                    <a:pt x="2617" y="1751"/>
                  </a:cubicBezTo>
                  <a:lnTo>
                    <a:pt x="2594" y="1751"/>
                  </a:lnTo>
                  <a:cubicBezTo>
                    <a:pt x="2587" y="1753"/>
                    <a:pt x="2581" y="1755"/>
                    <a:pt x="2574" y="1757"/>
                  </a:cubicBezTo>
                  <a:cubicBezTo>
                    <a:pt x="2569" y="1759"/>
                    <a:pt x="2564" y="1760"/>
                    <a:pt x="2559" y="1762"/>
                  </a:cubicBezTo>
                  <a:cubicBezTo>
                    <a:pt x="2557" y="1763"/>
                    <a:pt x="2556" y="1765"/>
                    <a:pt x="2554" y="1766"/>
                  </a:cubicBezTo>
                  <a:cubicBezTo>
                    <a:pt x="2553" y="1773"/>
                    <a:pt x="2553" y="1781"/>
                    <a:pt x="2552" y="1788"/>
                  </a:cubicBezTo>
                  <a:cubicBezTo>
                    <a:pt x="2549" y="1797"/>
                    <a:pt x="2546" y="1807"/>
                    <a:pt x="2543" y="1816"/>
                  </a:cubicBezTo>
                  <a:lnTo>
                    <a:pt x="2528" y="1846"/>
                  </a:lnTo>
                  <a:cubicBezTo>
                    <a:pt x="2522" y="1855"/>
                    <a:pt x="2515" y="1864"/>
                    <a:pt x="2509" y="1873"/>
                  </a:cubicBezTo>
                  <a:cubicBezTo>
                    <a:pt x="2503" y="1882"/>
                    <a:pt x="2497" y="1892"/>
                    <a:pt x="2491" y="1901"/>
                  </a:cubicBezTo>
                  <a:lnTo>
                    <a:pt x="2476" y="1922"/>
                  </a:lnTo>
                  <a:cubicBezTo>
                    <a:pt x="2472" y="1927"/>
                    <a:pt x="2467" y="1931"/>
                    <a:pt x="2463" y="1936"/>
                  </a:cubicBezTo>
                  <a:cubicBezTo>
                    <a:pt x="2462" y="1938"/>
                    <a:pt x="2460" y="1940"/>
                    <a:pt x="2459" y="1942"/>
                  </a:cubicBezTo>
                  <a:lnTo>
                    <a:pt x="1791" y="2209"/>
                  </a:lnTo>
                  <a:lnTo>
                    <a:pt x="1783" y="2209"/>
                  </a:lnTo>
                  <a:cubicBezTo>
                    <a:pt x="1781" y="2208"/>
                    <a:pt x="1778" y="2208"/>
                    <a:pt x="1776" y="2207"/>
                  </a:cubicBezTo>
                  <a:lnTo>
                    <a:pt x="1768" y="2207"/>
                  </a:lnTo>
                  <a:cubicBezTo>
                    <a:pt x="1766" y="2206"/>
                    <a:pt x="1763" y="2206"/>
                    <a:pt x="1761" y="2205"/>
                  </a:cubicBezTo>
                  <a:lnTo>
                    <a:pt x="1754" y="2205"/>
                  </a:lnTo>
                  <a:lnTo>
                    <a:pt x="1746" y="2205"/>
                  </a:lnTo>
                  <a:cubicBezTo>
                    <a:pt x="1744" y="2204"/>
                    <a:pt x="1741" y="2204"/>
                    <a:pt x="1739" y="2203"/>
                  </a:cubicBezTo>
                  <a:lnTo>
                    <a:pt x="1731" y="2203"/>
                  </a:lnTo>
                  <a:cubicBezTo>
                    <a:pt x="1655" y="1992"/>
                    <a:pt x="1578" y="1782"/>
                    <a:pt x="1502" y="1571"/>
                  </a:cubicBezTo>
                  <a:lnTo>
                    <a:pt x="944" y="1531"/>
                  </a:lnTo>
                  <a:lnTo>
                    <a:pt x="946" y="1531"/>
                  </a:lnTo>
                  <a:lnTo>
                    <a:pt x="948" y="1529"/>
                  </a:lnTo>
                  <a:lnTo>
                    <a:pt x="948" y="1529"/>
                  </a:lnTo>
                  <a:lnTo>
                    <a:pt x="948" y="1529"/>
                  </a:lnTo>
                  <a:lnTo>
                    <a:pt x="828" y="1479"/>
                  </a:lnTo>
                  <a:cubicBezTo>
                    <a:pt x="841" y="1425"/>
                    <a:pt x="855" y="1372"/>
                    <a:pt x="868" y="1318"/>
                  </a:cubicBezTo>
                  <a:lnTo>
                    <a:pt x="1398" y="1388"/>
                  </a:lnTo>
                  <a:lnTo>
                    <a:pt x="1511" y="1368"/>
                  </a:lnTo>
                  <a:lnTo>
                    <a:pt x="1688" y="1227"/>
                  </a:lnTo>
                  <a:cubicBezTo>
                    <a:pt x="1665" y="1218"/>
                    <a:pt x="1633" y="1202"/>
                    <a:pt x="1618" y="1195"/>
                  </a:cubicBezTo>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36" name="Freeform 12"/>
            <p:cNvSpPr>
              <a:spLocks/>
            </p:cNvSpPr>
            <p:nvPr/>
          </p:nvSpPr>
          <p:spPr bwMode="auto">
            <a:xfrm>
              <a:off x="5283205" y="4405309"/>
              <a:ext cx="146914" cy="77788"/>
            </a:xfrm>
            <a:custGeom>
              <a:avLst/>
              <a:gdLst/>
              <a:ahLst/>
              <a:cxnLst>
                <a:cxn ang="0">
                  <a:pos x="92" y="98"/>
                </a:cxn>
                <a:cxn ang="0">
                  <a:pos x="111" y="97"/>
                </a:cxn>
                <a:cxn ang="0">
                  <a:pos x="128" y="95"/>
                </a:cxn>
                <a:cxn ang="0">
                  <a:pos x="144" y="89"/>
                </a:cxn>
                <a:cxn ang="0">
                  <a:pos x="157" y="84"/>
                </a:cxn>
                <a:cxn ang="0">
                  <a:pos x="168" y="76"/>
                </a:cxn>
                <a:cxn ang="0">
                  <a:pos x="178" y="69"/>
                </a:cxn>
                <a:cxn ang="0">
                  <a:pos x="183" y="58"/>
                </a:cxn>
                <a:cxn ang="0">
                  <a:pos x="185" y="48"/>
                </a:cxn>
                <a:cxn ang="0">
                  <a:pos x="183" y="39"/>
                </a:cxn>
                <a:cxn ang="0">
                  <a:pos x="178" y="30"/>
                </a:cxn>
                <a:cxn ang="0">
                  <a:pos x="168" y="21"/>
                </a:cxn>
                <a:cxn ang="0">
                  <a:pos x="157" y="13"/>
                </a:cxn>
                <a:cxn ang="0">
                  <a:pos x="144" y="8"/>
                </a:cxn>
                <a:cxn ang="0">
                  <a:pos x="128" y="4"/>
                </a:cxn>
                <a:cxn ang="0">
                  <a:pos x="111" y="2"/>
                </a:cxn>
                <a:cxn ang="0">
                  <a:pos x="92" y="0"/>
                </a:cxn>
                <a:cxn ang="0">
                  <a:pos x="74" y="2"/>
                </a:cxn>
                <a:cxn ang="0">
                  <a:pos x="57" y="4"/>
                </a:cxn>
                <a:cxn ang="0">
                  <a:pos x="41" y="8"/>
                </a:cxn>
                <a:cxn ang="0">
                  <a:pos x="28" y="13"/>
                </a:cxn>
                <a:cxn ang="0">
                  <a:pos x="16" y="21"/>
                </a:cxn>
                <a:cxn ang="0">
                  <a:pos x="7" y="30"/>
                </a:cxn>
                <a:cxn ang="0">
                  <a:pos x="2" y="39"/>
                </a:cxn>
                <a:cxn ang="0">
                  <a:pos x="0" y="48"/>
                </a:cxn>
                <a:cxn ang="0">
                  <a:pos x="2" y="58"/>
                </a:cxn>
                <a:cxn ang="0">
                  <a:pos x="7" y="69"/>
                </a:cxn>
                <a:cxn ang="0">
                  <a:pos x="16" y="76"/>
                </a:cxn>
                <a:cxn ang="0">
                  <a:pos x="28" y="84"/>
                </a:cxn>
                <a:cxn ang="0">
                  <a:pos x="41" y="89"/>
                </a:cxn>
                <a:cxn ang="0">
                  <a:pos x="57" y="95"/>
                </a:cxn>
                <a:cxn ang="0">
                  <a:pos x="74" y="97"/>
                </a:cxn>
                <a:cxn ang="0">
                  <a:pos x="92" y="98"/>
                </a:cxn>
              </a:cxnLst>
              <a:rect l="0" t="0" r="r" b="b"/>
              <a:pathLst>
                <a:path w="185" h="98">
                  <a:moveTo>
                    <a:pt x="92" y="98"/>
                  </a:moveTo>
                  <a:lnTo>
                    <a:pt x="111" y="97"/>
                  </a:lnTo>
                  <a:lnTo>
                    <a:pt x="128" y="95"/>
                  </a:lnTo>
                  <a:lnTo>
                    <a:pt x="144" y="89"/>
                  </a:lnTo>
                  <a:lnTo>
                    <a:pt x="157" y="84"/>
                  </a:lnTo>
                  <a:lnTo>
                    <a:pt x="168" y="76"/>
                  </a:lnTo>
                  <a:lnTo>
                    <a:pt x="178" y="69"/>
                  </a:lnTo>
                  <a:lnTo>
                    <a:pt x="183" y="58"/>
                  </a:lnTo>
                  <a:lnTo>
                    <a:pt x="185" y="48"/>
                  </a:lnTo>
                  <a:lnTo>
                    <a:pt x="183" y="39"/>
                  </a:lnTo>
                  <a:lnTo>
                    <a:pt x="178" y="30"/>
                  </a:lnTo>
                  <a:lnTo>
                    <a:pt x="168" y="21"/>
                  </a:lnTo>
                  <a:lnTo>
                    <a:pt x="157" y="13"/>
                  </a:lnTo>
                  <a:lnTo>
                    <a:pt x="144" y="8"/>
                  </a:lnTo>
                  <a:lnTo>
                    <a:pt x="128" y="4"/>
                  </a:lnTo>
                  <a:lnTo>
                    <a:pt x="111" y="2"/>
                  </a:lnTo>
                  <a:lnTo>
                    <a:pt x="92" y="0"/>
                  </a:lnTo>
                  <a:lnTo>
                    <a:pt x="74" y="2"/>
                  </a:lnTo>
                  <a:lnTo>
                    <a:pt x="57" y="4"/>
                  </a:lnTo>
                  <a:lnTo>
                    <a:pt x="41" y="8"/>
                  </a:lnTo>
                  <a:lnTo>
                    <a:pt x="28" y="13"/>
                  </a:lnTo>
                  <a:lnTo>
                    <a:pt x="16" y="21"/>
                  </a:lnTo>
                  <a:lnTo>
                    <a:pt x="7" y="30"/>
                  </a:lnTo>
                  <a:lnTo>
                    <a:pt x="2" y="39"/>
                  </a:lnTo>
                  <a:lnTo>
                    <a:pt x="0" y="48"/>
                  </a:lnTo>
                  <a:lnTo>
                    <a:pt x="2" y="58"/>
                  </a:lnTo>
                  <a:lnTo>
                    <a:pt x="7" y="69"/>
                  </a:lnTo>
                  <a:lnTo>
                    <a:pt x="16" y="76"/>
                  </a:lnTo>
                  <a:lnTo>
                    <a:pt x="28" y="84"/>
                  </a:lnTo>
                  <a:lnTo>
                    <a:pt x="41" y="89"/>
                  </a:lnTo>
                  <a:lnTo>
                    <a:pt x="57" y="95"/>
                  </a:lnTo>
                  <a:lnTo>
                    <a:pt x="74" y="97"/>
                  </a:lnTo>
                  <a:lnTo>
                    <a:pt x="92" y="98"/>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37" name="Freeform 13"/>
            <p:cNvSpPr>
              <a:spLocks/>
            </p:cNvSpPr>
            <p:nvPr/>
          </p:nvSpPr>
          <p:spPr bwMode="auto">
            <a:xfrm>
              <a:off x="5321305" y="4540246"/>
              <a:ext cx="91623" cy="36513"/>
            </a:xfrm>
            <a:custGeom>
              <a:avLst/>
              <a:gdLst/>
              <a:ahLst/>
              <a:cxnLst>
                <a:cxn ang="0">
                  <a:pos x="117" y="22"/>
                </a:cxn>
                <a:cxn ang="0">
                  <a:pos x="115" y="16"/>
                </a:cxn>
                <a:cxn ang="0">
                  <a:pos x="111" y="13"/>
                </a:cxn>
                <a:cxn ang="0">
                  <a:pos x="106" y="9"/>
                </a:cxn>
                <a:cxn ang="0">
                  <a:pos x="98" y="5"/>
                </a:cxn>
                <a:cxn ang="0">
                  <a:pos x="91" y="3"/>
                </a:cxn>
                <a:cxn ang="0">
                  <a:pos x="80" y="2"/>
                </a:cxn>
                <a:cxn ang="0">
                  <a:pos x="69" y="0"/>
                </a:cxn>
                <a:cxn ang="0">
                  <a:pos x="57" y="0"/>
                </a:cxn>
                <a:cxn ang="0">
                  <a:pos x="46" y="0"/>
                </a:cxn>
                <a:cxn ang="0">
                  <a:pos x="35" y="2"/>
                </a:cxn>
                <a:cxn ang="0">
                  <a:pos x="26" y="3"/>
                </a:cxn>
                <a:cxn ang="0">
                  <a:pos x="17" y="5"/>
                </a:cxn>
                <a:cxn ang="0">
                  <a:pos x="9" y="9"/>
                </a:cxn>
                <a:cxn ang="0">
                  <a:pos x="4" y="13"/>
                </a:cxn>
                <a:cxn ang="0">
                  <a:pos x="2" y="16"/>
                </a:cxn>
                <a:cxn ang="0">
                  <a:pos x="0" y="22"/>
                </a:cxn>
                <a:cxn ang="0">
                  <a:pos x="2" y="26"/>
                </a:cxn>
                <a:cxn ang="0">
                  <a:pos x="4" y="29"/>
                </a:cxn>
                <a:cxn ang="0">
                  <a:pos x="9" y="33"/>
                </a:cxn>
                <a:cxn ang="0">
                  <a:pos x="17" y="37"/>
                </a:cxn>
                <a:cxn ang="0">
                  <a:pos x="26" y="40"/>
                </a:cxn>
                <a:cxn ang="0">
                  <a:pos x="35" y="42"/>
                </a:cxn>
                <a:cxn ang="0">
                  <a:pos x="46" y="44"/>
                </a:cxn>
                <a:cxn ang="0">
                  <a:pos x="57" y="44"/>
                </a:cxn>
                <a:cxn ang="0">
                  <a:pos x="69" y="44"/>
                </a:cxn>
                <a:cxn ang="0">
                  <a:pos x="80" y="42"/>
                </a:cxn>
                <a:cxn ang="0">
                  <a:pos x="91" y="40"/>
                </a:cxn>
                <a:cxn ang="0">
                  <a:pos x="98" y="37"/>
                </a:cxn>
                <a:cxn ang="0">
                  <a:pos x="106" y="33"/>
                </a:cxn>
                <a:cxn ang="0">
                  <a:pos x="111" y="29"/>
                </a:cxn>
                <a:cxn ang="0">
                  <a:pos x="115" y="26"/>
                </a:cxn>
                <a:cxn ang="0">
                  <a:pos x="117" y="22"/>
                </a:cxn>
              </a:cxnLst>
              <a:rect l="0" t="0" r="r" b="b"/>
              <a:pathLst>
                <a:path w="117" h="44">
                  <a:moveTo>
                    <a:pt x="117" y="22"/>
                  </a:moveTo>
                  <a:lnTo>
                    <a:pt x="115" y="16"/>
                  </a:lnTo>
                  <a:lnTo>
                    <a:pt x="111" y="13"/>
                  </a:lnTo>
                  <a:lnTo>
                    <a:pt x="106" y="9"/>
                  </a:lnTo>
                  <a:lnTo>
                    <a:pt x="98" y="5"/>
                  </a:lnTo>
                  <a:lnTo>
                    <a:pt x="91" y="3"/>
                  </a:lnTo>
                  <a:lnTo>
                    <a:pt x="80" y="2"/>
                  </a:lnTo>
                  <a:lnTo>
                    <a:pt x="69" y="0"/>
                  </a:lnTo>
                  <a:lnTo>
                    <a:pt x="57" y="0"/>
                  </a:lnTo>
                  <a:lnTo>
                    <a:pt x="46" y="0"/>
                  </a:lnTo>
                  <a:lnTo>
                    <a:pt x="35" y="2"/>
                  </a:lnTo>
                  <a:lnTo>
                    <a:pt x="26" y="3"/>
                  </a:lnTo>
                  <a:lnTo>
                    <a:pt x="17" y="5"/>
                  </a:lnTo>
                  <a:lnTo>
                    <a:pt x="9" y="9"/>
                  </a:lnTo>
                  <a:lnTo>
                    <a:pt x="4" y="13"/>
                  </a:lnTo>
                  <a:lnTo>
                    <a:pt x="2" y="16"/>
                  </a:lnTo>
                  <a:lnTo>
                    <a:pt x="0" y="22"/>
                  </a:lnTo>
                  <a:lnTo>
                    <a:pt x="2" y="26"/>
                  </a:lnTo>
                  <a:lnTo>
                    <a:pt x="4" y="29"/>
                  </a:lnTo>
                  <a:lnTo>
                    <a:pt x="9" y="33"/>
                  </a:lnTo>
                  <a:lnTo>
                    <a:pt x="17" y="37"/>
                  </a:lnTo>
                  <a:lnTo>
                    <a:pt x="26" y="40"/>
                  </a:lnTo>
                  <a:lnTo>
                    <a:pt x="35" y="42"/>
                  </a:lnTo>
                  <a:lnTo>
                    <a:pt x="46" y="44"/>
                  </a:lnTo>
                  <a:lnTo>
                    <a:pt x="57" y="44"/>
                  </a:lnTo>
                  <a:lnTo>
                    <a:pt x="69" y="44"/>
                  </a:lnTo>
                  <a:lnTo>
                    <a:pt x="80" y="42"/>
                  </a:lnTo>
                  <a:lnTo>
                    <a:pt x="91" y="40"/>
                  </a:lnTo>
                  <a:lnTo>
                    <a:pt x="98" y="37"/>
                  </a:lnTo>
                  <a:lnTo>
                    <a:pt x="106" y="33"/>
                  </a:lnTo>
                  <a:lnTo>
                    <a:pt x="111" y="29"/>
                  </a:lnTo>
                  <a:lnTo>
                    <a:pt x="115" y="26"/>
                  </a:lnTo>
                  <a:lnTo>
                    <a:pt x="117" y="22"/>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38" name="Freeform 14"/>
            <p:cNvSpPr>
              <a:spLocks/>
            </p:cNvSpPr>
            <p:nvPr/>
          </p:nvSpPr>
          <p:spPr bwMode="auto">
            <a:xfrm>
              <a:off x="5153030" y="4646609"/>
              <a:ext cx="120058" cy="65088"/>
            </a:xfrm>
            <a:custGeom>
              <a:avLst/>
              <a:gdLst/>
              <a:ahLst/>
              <a:cxnLst>
                <a:cxn ang="0">
                  <a:pos x="152" y="41"/>
                </a:cxn>
                <a:cxn ang="0">
                  <a:pos x="150" y="33"/>
                </a:cxn>
                <a:cxn ang="0">
                  <a:pos x="146" y="24"/>
                </a:cxn>
                <a:cxn ang="0">
                  <a:pos x="139" y="19"/>
                </a:cxn>
                <a:cxn ang="0">
                  <a:pos x="130" y="11"/>
                </a:cxn>
                <a:cxn ang="0">
                  <a:pos x="118" y="7"/>
                </a:cxn>
                <a:cxn ang="0">
                  <a:pos x="106" y="4"/>
                </a:cxn>
                <a:cxn ang="0">
                  <a:pos x="91" y="0"/>
                </a:cxn>
                <a:cxn ang="0">
                  <a:pos x="76" y="0"/>
                </a:cxn>
                <a:cxn ang="0">
                  <a:pos x="61" y="0"/>
                </a:cxn>
                <a:cxn ang="0">
                  <a:pos x="46" y="4"/>
                </a:cxn>
                <a:cxn ang="0">
                  <a:pos x="33" y="7"/>
                </a:cxn>
                <a:cxn ang="0">
                  <a:pos x="22" y="11"/>
                </a:cxn>
                <a:cxn ang="0">
                  <a:pos x="13" y="19"/>
                </a:cxn>
                <a:cxn ang="0">
                  <a:pos x="5" y="24"/>
                </a:cxn>
                <a:cxn ang="0">
                  <a:pos x="2" y="33"/>
                </a:cxn>
                <a:cxn ang="0">
                  <a:pos x="0" y="41"/>
                </a:cxn>
                <a:cxn ang="0">
                  <a:pos x="2" y="48"/>
                </a:cxn>
                <a:cxn ang="0">
                  <a:pos x="5" y="56"/>
                </a:cxn>
                <a:cxn ang="0">
                  <a:pos x="13" y="63"/>
                </a:cxn>
                <a:cxn ang="0">
                  <a:pos x="22" y="69"/>
                </a:cxn>
                <a:cxn ang="0">
                  <a:pos x="33" y="74"/>
                </a:cxn>
                <a:cxn ang="0">
                  <a:pos x="46" y="78"/>
                </a:cxn>
                <a:cxn ang="0">
                  <a:pos x="61" y="82"/>
                </a:cxn>
                <a:cxn ang="0">
                  <a:pos x="76" y="82"/>
                </a:cxn>
                <a:cxn ang="0">
                  <a:pos x="91" y="82"/>
                </a:cxn>
                <a:cxn ang="0">
                  <a:pos x="106" y="78"/>
                </a:cxn>
                <a:cxn ang="0">
                  <a:pos x="118" y="74"/>
                </a:cxn>
                <a:cxn ang="0">
                  <a:pos x="130" y="69"/>
                </a:cxn>
                <a:cxn ang="0">
                  <a:pos x="139" y="63"/>
                </a:cxn>
                <a:cxn ang="0">
                  <a:pos x="146" y="56"/>
                </a:cxn>
                <a:cxn ang="0">
                  <a:pos x="150" y="48"/>
                </a:cxn>
                <a:cxn ang="0">
                  <a:pos x="152" y="41"/>
                </a:cxn>
              </a:cxnLst>
              <a:rect l="0" t="0" r="r" b="b"/>
              <a:pathLst>
                <a:path w="152" h="82">
                  <a:moveTo>
                    <a:pt x="152" y="41"/>
                  </a:moveTo>
                  <a:lnTo>
                    <a:pt x="150" y="33"/>
                  </a:lnTo>
                  <a:lnTo>
                    <a:pt x="146" y="24"/>
                  </a:lnTo>
                  <a:lnTo>
                    <a:pt x="139" y="19"/>
                  </a:lnTo>
                  <a:lnTo>
                    <a:pt x="130" y="11"/>
                  </a:lnTo>
                  <a:lnTo>
                    <a:pt x="118" y="7"/>
                  </a:lnTo>
                  <a:lnTo>
                    <a:pt x="106" y="4"/>
                  </a:lnTo>
                  <a:lnTo>
                    <a:pt x="91" y="0"/>
                  </a:lnTo>
                  <a:lnTo>
                    <a:pt x="76" y="0"/>
                  </a:lnTo>
                  <a:lnTo>
                    <a:pt x="61" y="0"/>
                  </a:lnTo>
                  <a:lnTo>
                    <a:pt x="46" y="4"/>
                  </a:lnTo>
                  <a:lnTo>
                    <a:pt x="33" y="7"/>
                  </a:lnTo>
                  <a:lnTo>
                    <a:pt x="22" y="11"/>
                  </a:lnTo>
                  <a:lnTo>
                    <a:pt x="13" y="19"/>
                  </a:lnTo>
                  <a:lnTo>
                    <a:pt x="5" y="24"/>
                  </a:lnTo>
                  <a:lnTo>
                    <a:pt x="2" y="33"/>
                  </a:lnTo>
                  <a:lnTo>
                    <a:pt x="0" y="41"/>
                  </a:lnTo>
                  <a:lnTo>
                    <a:pt x="2" y="48"/>
                  </a:lnTo>
                  <a:lnTo>
                    <a:pt x="5" y="56"/>
                  </a:lnTo>
                  <a:lnTo>
                    <a:pt x="13" y="63"/>
                  </a:lnTo>
                  <a:lnTo>
                    <a:pt x="22" y="69"/>
                  </a:lnTo>
                  <a:lnTo>
                    <a:pt x="33" y="74"/>
                  </a:lnTo>
                  <a:lnTo>
                    <a:pt x="46" y="78"/>
                  </a:lnTo>
                  <a:lnTo>
                    <a:pt x="61" y="82"/>
                  </a:lnTo>
                  <a:lnTo>
                    <a:pt x="76" y="82"/>
                  </a:lnTo>
                  <a:lnTo>
                    <a:pt x="91" y="82"/>
                  </a:lnTo>
                  <a:lnTo>
                    <a:pt x="106" y="78"/>
                  </a:lnTo>
                  <a:lnTo>
                    <a:pt x="118" y="74"/>
                  </a:lnTo>
                  <a:lnTo>
                    <a:pt x="130" y="69"/>
                  </a:lnTo>
                  <a:lnTo>
                    <a:pt x="139" y="63"/>
                  </a:lnTo>
                  <a:lnTo>
                    <a:pt x="146" y="56"/>
                  </a:lnTo>
                  <a:lnTo>
                    <a:pt x="150" y="48"/>
                  </a:lnTo>
                  <a:lnTo>
                    <a:pt x="152" y="41"/>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39" name="Freeform 15"/>
            <p:cNvSpPr>
              <a:spLocks/>
            </p:cNvSpPr>
            <p:nvPr/>
          </p:nvSpPr>
          <p:spPr bwMode="auto">
            <a:xfrm>
              <a:off x="5273680" y="4746621"/>
              <a:ext cx="56870" cy="25400"/>
            </a:xfrm>
            <a:custGeom>
              <a:avLst/>
              <a:gdLst/>
              <a:ahLst/>
              <a:cxnLst>
                <a:cxn ang="0">
                  <a:pos x="35" y="32"/>
                </a:cxn>
                <a:cxn ang="0">
                  <a:pos x="50" y="30"/>
                </a:cxn>
                <a:cxn ang="0">
                  <a:pos x="61" y="26"/>
                </a:cxn>
                <a:cxn ang="0">
                  <a:pos x="68" y="22"/>
                </a:cxn>
                <a:cxn ang="0">
                  <a:pos x="72" y="17"/>
                </a:cxn>
                <a:cxn ang="0">
                  <a:pos x="68" y="9"/>
                </a:cxn>
                <a:cxn ang="0">
                  <a:pos x="61" y="6"/>
                </a:cxn>
                <a:cxn ang="0">
                  <a:pos x="50" y="2"/>
                </a:cxn>
                <a:cxn ang="0">
                  <a:pos x="35" y="0"/>
                </a:cxn>
                <a:cxn ang="0">
                  <a:pos x="22" y="2"/>
                </a:cxn>
                <a:cxn ang="0">
                  <a:pos x="11" y="6"/>
                </a:cxn>
                <a:cxn ang="0">
                  <a:pos x="4" y="9"/>
                </a:cxn>
                <a:cxn ang="0">
                  <a:pos x="0" y="17"/>
                </a:cxn>
                <a:cxn ang="0">
                  <a:pos x="4" y="22"/>
                </a:cxn>
                <a:cxn ang="0">
                  <a:pos x="11" y="26"/>
                </a:cxn>
                <a:cxn ang="0">
                  <a:pos x="22" y="30"/>
                </a:cxn>
                <a:cxn ang="0">
                  <a:pos x="35" y="32"/>
                </a:cxn>
              </a:cxnLst>
              <a:rect l="0" t="0" r="r" b="b"/>
              <a:pathLst>
                <a:path w="72" h="32">
                  <a:moveTo>
                    <a:pt x="35" y="32"/>
                  </a:moveTo>
                  <a:lnTo>
                    <a:pt x="50" y="30"/>
                  </a:lnTo>
                  <a:lnTo>
                    <a:pt x="61" y="26"/>
                  </a:lnTo>
                  <a:lnTo>
                    <a:pt x="68" y="22"/>
                  </a:lnTo>
                  <a:lnTo>
                    <a:pt x="72" y="17"/>
                  </a:lnTo>
                  <a:lnTo>
                    <a:pt x="68" y="9"/>
                  </a:lnTo>
                  <a:lnTo>
                    <a:pt x="61" y="6"/>
                  </a:lnTo>
                  <a:lnTo>
                    <a:pt x="50" y="2"/>
                  </a:lnTo>
                  <a:lnTo>
                    <a:pt x="35" y="0"/>
                  </a:lnTo>
                  <a:lnTo>
                    <a:pt x="22" y="2"/>
                  </a:lnTo>
                  <a:lnTo>
                    <a:pt x="11" y="6"/>
                  </a:lnTo>
                  <a:lnTo>
                    <a:pt x="4" y="9"/>
                  </a:lnTo>
                  <a:lnTo>
                    <a:pt x="0" y="17"/>
                  </a:lnTo>
                  <a:lnTo>
                    <a:pt x="4" y="22"/>
                  </a:lnTo>
                  <a:lnTo>
                    <a:pt x="11" y="26"/>
                  </a:lnTo>
                  <a:lnTo>
                    <a:pt x="22" y="30"/>
                  </a:lnTo>
                  <a:lnTo>
                    <a:pt x="35" y="32"/>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0" name="Freeform 16"/>
            <p:cNvSpPr>
              <a:spLocks/>
            </p:cNvSpPr>
            <p:nvPr/>
          </p:nvSpPr>
          <p:spPr bwMode="auto">
            <a:xfrm>
              <a:off x="5305430" y="4694234"/>
              <a:ext cx="63188" cy="17463"/>
            </a:xfrm>
            <a:custGeom>
              <a:avLst/>
              <a:gdLst/>
              <a:ahLst/>
              <a:cxnLst>
                <a:cxn ang="0">
                  <a:pos x="0" y="11"/>
                </a:cxn>
                <a:cxn ang="0">
                  <a:pos x="3" y="15"/>
                </a:cxn>
                <a:cxn ang="0">
                  <a:pos x="13" y="19"/>
                </a:cxn>
                <a:cxn ang="0">
                  <a:pos x="25" y="21"/>
                </a:cxn>
                <a:cxn ang="0">
                  <a:pos x="40" y="23"/>
                </a:cxn>
                <a:cxn ang="0">
                  <a:pos x="55" y="21"/>
                </a:cxn>
                <a:cxn ang="0">
                  <a:pos x="68" y="19"/>
                </a:cxn>
                <a:cxn ang="0">
                  <a:pos x="75" y="15"/>
                </a:cxn>
                <a:cxn ang="0">
                  <a:pos x="79" y="11"/>
                </a:cxn>
                <a:cxn ang="0">
                  <a:pos x="75" y="8"/>
                </a:cxn>
                <a:cxn ang="0">
                  <a:pos x="68" y="4"/>
                </a:cxn>
                <a:cxn ang="0">
                  <a:pos x="55" y="2"/>
                </a:cxn>
                <a:cxn ang="0">
                  <a:pos x="40" y="0"/>
                </a:cxn>
                <a:cxn ang="0">
                  <a:pos x="25" y="2"/>
                </a:cxn>
                <a:cxn ang="0">
                  <a:pos x="13" y="4"/>
                </a:cxn>
                <a:cxn ang="0">
                  <a:pos x="3" y="8"/>
                </a:cxn>
                <a:cxn ang="0">
                  <a:pos x="0" y="11"/>
                </a:cxn>
              </a:cxnLst>
              <a:rect l="0" t="0" r="r" b="b"/>
              <a:pathLst>
                <a:path w="79" h="23">
                  <a:moveTo>
                    <a:pt x="0" y="11"/>
                  </a:moveTo>
                  <a:lnTo>
                    <a:pt x="3" y="15"/>
                  </a:lnTo>
                  <a:lnTo>
                    <a:pt x="13" y="19"/>
                  </a:lnTo>
                  <a:lnTo>
                    <a:pt x="25" y="21"/>
                  </a:lnTo>
                  <a:lnTo>
                    <a:pt x="40" y="23"/>
                  </a:lnTo>
                  <a:lnTo>
                    <a:pt x="55" y="21"/>
                  </a:lnTo>
                  <a:lnTo>
                    <a:pt x="68" y="19"/>
                  </a:lnTo>
                  <a:lnTo>
                    <a:pt x="75" y="15"/>
                  </a:lnTo>
                  <a:lnTo>
                    <a:pt x="79" y="11"/>
                  </a:lnTo>
                  <a:lnTo>
                    <a:pt x="75" y="8"/>
                  </a:lnTo>
                  <a:lnTo>
                    <a:pt x="68" y="4"/>
                  </a:lnTo>
                  <a:lnTo>
                    <a:pt x="55" y="2"/>
                  </a:lnTo>
                  <a:lnTo>
                    <a:pt x="40" y="0"/>
                  </a:lnTo>
                  <a:lnTo>
                    <a:pt x="25" y="2"/>
                  </a:lnTo>
                  <a:lnTo>
                    <a:pt x="13" y="4"/>
                  </a:lnTo>
                  <a:lnTo>
                    <a:pt x="3" y="8"/>
                  </a:lnTo>
                  <a:lnTo>
                    <a:pt x="0" y="11"/>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1" name="Freeform 17"/>
            <p:cNvSpPr>
              <a:spLocks/>
            </p:cNvSpPr>
            <p:nvPr/>
          </p:nvSpPr>
          <p:spPr bwMode="auto">
            <a:xfrm>
              <a:off x="5894392" y="4051296"/>
              <a:ext cx="745623" cy="596900"/>
            </a:xfrm>
            <a:custGeom>
              <a:avLst/>
              <a:gdLst/>
              <a:ahLst/>
              <a:cxnLst>
                <a:cxn ang="0">
                  <a:pos x="56" y="42"/>
                </a:cxn>
                <a:cxn ang="0">
                  <a:pos x="945" y="752"/>
                </a:cxn>
                <a:cxn ang="0">
                  <a:pos x="688" y="48"/>
                </a:cxn>
                <a:cxn ang="0">
                  <a:pos x="0" y="0"/>
                </a:cxn>
                <a:cxn ang="0">
                  <a:pos x="56" y="42"/>
                </a:cxn>
              </a:cxnLst>
              <a:rect l="0" t="0" r="r" b="b"/>
              <a:pathLst>
                <a:path w="945" h="752">
                  <a:moveTo>
                    <a:pt x="56" y="42"/>
                  </a:moveTo>
                  <a:lnTo>
                    <a:pt x="945" y="752"/>
                  </a:lnTo>
                  <a:lnTo>
                    <a:pt x="688" y="48"/>
                  </a:lnTo>
                  <a:lnTo>
                    <a:pt x="0" y="0"/>
                  </a:lnTo>
                  <a:lnTo>
                    <a:pt x="56"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2" name="Freeform 18"/>
            <p:cNvSpPr>
              <a:spLocks/>
            </p:cNvSpPr>
            <p:nvPr/>
          </p:nvSpPr>
          <p:spPr bwMode="auto">
            <a:xfrm>
              <a:off x="5999167" y="4092571"/>
              <a:ext cx="571855" cy="457200"/>
            </a:xfrm>
            <a:custGeom>
              <a:avLst/>
              <a:gdLst/>
              <a:ahLst/>
              <a:cxnLst>
                <a:cxn ang="0">
                  <a:pos x="0" y="0"/>
                </a:cxn>
                <a:cxn ang="0">
                  <a:pos x="22" y="1"/>
                </a:cxn>
                <a:cxn ang="0">
                  <a:pos x="52" y="3"/>
                </a:cxn>
                <a:cxn ang="0">
                  <a:pos x="85" y="5"/>
                </a:cxn>
                <a:cxn ang="0">
                  <a:pos x="122" y="9"/>
                </a:cxn>
                <a:cxn ang="0">
                  <a:pos x="163" y="11"/>
                </a:cxn>
                <a:cxn ang="0">
                  <a:pos x="205" y="14"/>
                </a:cxn>
                <a:cxn ang="0">
                  <a:pos x="250" y="18"/>
                </a:cxn>
                <a:cxn ang="0">
                  <a:pos x="294" y="22"/>
                </a:cxn>
                <a:cxn ang="0">
                  <a:pos x="337" y="24"/>
                </a:cxn>
                <a:cxn ang="0">
                  <a:pos x="378" y="27"/>
                </a:cxn>
                <a:cxn ang="0">
                  <a:pos x="415" y="29"/>
                </a:cxn>
                <a:cxn ang="0">
                  <a:pos x="448" y="33"/>
                </a:cxn>
                <a:cxn ang="0">
                  <a:pos x="478" y="35"/>
                </a:cxn>
                <a:cxn ang="0">
                  <a:pos x="502" y="37"/>
                </a:cxn>
                <a:cxn ang="0">
                  <a:pos x="516" y="38"/>
                </a:cxn>
                <a:cxn ang="0">
                  <a:pos x="526" y="38"/>
                </a:cxn>
                <a:cxn ang="0">
                  <a:pos x="535" y="63"/>
                </a:cxn>
                <a:cxn ang="0">
                  <a:pos x="554" y="116"/>
                </a:cxn>
                <a:cxn ang="0">
                  <a:pos x="581" y="189"/>
                </a:cxn>
                <a:cxn ang="0">
                  <a:pos x="613" y="274"/>
                </a:cxn>
                <a:cxn ang="0">
                  <a:pos x="644" y="365"/>
                </a:cxn>
                <a:cxn ang="0">
                  <a:pos x="676" y="450"/>
                </a:cxn>
                <a:cxn ang="0">
                  <a:pos x="704" y="522"/>
                </a:cxn>
                <a:cxn ang="0">
                  <a:pos x="722" y="576"/>
                </a:cxn>
                <a:cxn ang="0">
                  <a:pos x="700" y="557"/>
                </a:cxn>
                <a:cxn ang="0">
                  <a:pos x="668" y="533"/>
                </a:cxn>
                <a:cxn ang="0">
                  <a:pos x="629" y="502"/>
                </a:cxn>
                <a:cxn ang="0">
                  <a:pos x="583" y="465"/>
                </a:cxn>
                <a:cxn ang="0">
                  <a:pos x="533" y="424"/>
                </a:cxn>
                <a:cxn ang="0">
                  <a:pos x="478" y="379"/>
                </a:cxn>
                <a:cxn ang="0">
                  <a:pos x="420" y="335"/>
                </a:cxn>
                <a:cxn ang="0">
                  <a:pos x="361" y="287"/>
                </a:cxn>
                <a:cxn ang="0">
                  <a:pos x="302" y="240"/>
                </a:cxn>
                <a:cxn ang="0">
                  <a:pos x="244" y="194"/>
                </a:cxn>
                <a:cxn ang="0">
                  <a:pos x="189" y="150"/>
                </a:cxn>
                <a:cxn ang="0">
                  <a:pos x="137" y="109"/>
                </a:cxn>
                <a:cxn ang="0">
                  <a:pos x="92" y="72"/>
                </a:cxn>
                <a:cxn ang="0">
                  <a:pos x="53" y="42"/>
                </a:cxn>
                <a:cxn ang="0">
                  <a:pos x="22" y="16"/>
                </a:cxn>
                <a:cxn ang="0">
                  <a:pos x="0" y="0"/>
                </a:cxn>
              </a:cxnLst>
              <a:rect l="0" t="0" r="r" b="b"/>
              <a:pathLst>
                <a:path w="722" h="576">
                  <a:moveTo>
                    <a:pt x="0" y="0"/>
                  </a:moveTo>
                  <a:lnTo>
                    <a:pt x="22" y="1"/>
                  </a:lnTo>
                  <a:lnTo>
                    <a:pt x="52" y="3"/>
                  </a:lnTo>
                  <a:lnTo>
                    <a:pt x="85" y="5"/>
                  </a:lnTo>
                  <a:lnTo>
                    <a:pt x="122" y="9"/>
                  </a:lnTo>
                  <a:lnTo>
                    <a:pt x="163" y="11"/>
                  </a:lnTo>
                  <a:lnTo>
                    <a:pt x="205" y="14"/>
                  </a:lnTo>
                  <a:lnTo>
                    <a:pt x="250" y="18"/>
                  </a:lnTo>
                  <a:lnTo>
                    <a:pt x="294" y="22"/>
                  </a:lnTo>
                  <a:lnTo>
                    <a:pt x="337" y="24"/>
                  </a:lnTo>
                  <a:lnTo>
                    <a:pt x="378" y="27"/>
                  </a:lnTo>
                  <a:lnTo>
                    <a:pt x="415" y="29"/>
                  </a:lnTo>
                  <a:lnTo>
                    <a:pt x="448" y="33"/>
                  </a:lnTo>
                  <a:lnTo>
                    <a:pt x="478" y="35"/>
                  </a:lnTo>
                  <a:lnTo>
                    <a:pt x="502" y="37"/>
                  </a:lnTo>
                  <a:lnTo>
                    <a:pt x="516" y="38"/>
                  </a:lnTo>
                  <a:lnTo>
                    <a:pt x="526" y="38"/>
                  </a:lnTo>
                  <a:lnTo>
                    <a:pt x="535" y="63"/>
                  </a:lnTo>
                  <a:lnTo>
                    <a:pt x="554" y="116"/>
                  </a:lnTo>
                  <a:lnTo>
                    <a:pt x="581" y="189"/>
                  </a:lnTo>
                  <a:lnTo>
                    <a:pt x="613" y="274"/>
                  </a:lnTo>
                  <a:lnTo>
                    <a:pt x="644" y="365"/>
                  </a:lnTo>
                  <a:lnTo>
                    <a:pt x="676" y="450"/>
                  </a:lnTo>
                  <a:lnTo>
                    <a:pt x="704" y="522"/>
                  </a:lnTo>
                  <a:lnTo>
                    <a:pt x="722" y="576"/>
                  </a:lnTo>
                  <a:lnTo>
                    <a:pt x="700" y="557"/>
                  </a:lnTo>
                  <a:lnTo>
                    <a:pt x="668" y="533"/>
                  </a:lnTo>
                  <a:lnTo>
                    <a:pt x="629" y="502"/>
                  </a:lnTo>
                  <a:lnTo>
                    <a:pt x="583" y="465"/>
                  </a:lnTo>
                  <a:lnTo>
                    <a:pt x="533" y="424"/>
                  </a:lnTo>
                  <a:lnTo>
                    <a:pt x="478" y="379"/>
                  </a:lnTo>
                  <a:lnTo>
                    <a:pt x="420" y="335"/>
                  </a:lnTo>
                  <a:lnTo>
                    <a:pt x="361" y="287"/>
                  </a:lnTo>
                  <a:lnTo>
                    <a:pt x="302" y="240"/>
                  </a:lnTo>
                  <a:lnTo>
                    <a:pt x="244" y="194"/>
                  </a:lnTo>
                  <a:lnTo>
                    <a:pt x="189" y="150"/>
                  </a:lnTo>
                  <a:lnTo>
                    <a:pt x="137" y="109"/>
                  </a:lnTo>
                  <a:lnTo>
                    <a:pt x="92" y="72"/>
                  </a:lnTo>
                  <a:lnTo>
                    <a:pt x="53" y="42"/>
                  </a:lnTo>
                  <a:lnTo>
                    <a:pt x="22" y="1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3" name="Freeform 19"/>
            <p:cNvSpPr>
              <a:spLocks/>
            </p:cNvSpPr>
            <p:nvPr/>
          </p:nvSpPr>
          <p:spPr bwMode="auto">
            <a:xfrm>
              <a:off x="5735642" y="3035296"/>
              <a:ext cx="214841" cy="714375"/>
            </a:xfrm>
            <a:custGeom>
              <a:avLst/>
              <a:gdLst/>
              <a:ahLst/>
              <a:cxnLst>
                <a:cxn ang="0">
                  <a:pos x="13" y="50"/>
                </a:cxn>
                <a:cxn ang="0">
                  <a:pos x="21" y="50"/>
                </a:cxn>
                <a:cxn ang="0">
                  <a:pos x="43" y="50"/>
                </a:cxn>
                <a:cxn ang="0">
                  <a:pos x="74" y="49"/>
                </a:cxn>
                <a:cxn ang="0">
                  <a:pos x="111" y="47"/>
                </a:cxn>
                <a:cxn ang="0">
                  <a:pos x="154" y="41"/>
                </a:cxn>
                <a:cxn ang="0">
                  <a:pos x="195" y="32"/>
                </a:cxn>
                <a:cxn ang="0">
                  <a:pos x="234" y="19"/>
                </a:cxn>
                <a:cxn ang="0">
                  <a:pos x="267" y="0"/>
                </a:cxn>
                <a:cxn ang="0">
                  <a:pos x="269" y="26"/>
                </a:cxn>
                <a:cxn ang="0">
                  <a:pos x="273" y="95"/>
                </a:cxn>
                <a:cxn ang="0">
                  <a:pos x="273" y="191"/>
                </a:cxn>
                <a:cxn ang="0">
                  <a:pos x="269" y="306"/>
                </a:cxn>
                <a:cxn ang="0">
                  <a:pos x="254" y="421"/>
                </a:cxn>
                <a:cxn ang="0">
                  <a:pos x="226" y="527"/>
                </a:cxn>
                <a:cxn ang="0">
                  <a:pos x="184" y="608"/>
                </a:cxn>
                <a:cxn ang="0">
                  <a:pos x="121" y="653"/>
                </a:cxn>
                <a:cxn ang="0">
                  <a:pos x="67" y="901"/>
                </a:cxn>
                <a:cxn ang="0">
                  <a:pos x="0" y="886"/>
                </a:cxn>
                <a:cxn ang="0">
                  <a:pos x="4" y="758"/>
                </a:cxn>
                <a:cxn ang="0">
                  <a:pos x="13" y="475"/>
                </a:cxn>
                <a:cxn ang="0">
                  <a:pos x="19" y="188"/>
                </a:cxn>
                <a:cxn ang="0">
                  <a:pos x="13" y="50"/>
                </a:cxn>
              </a:cxnLst>
              <a:rect l="0" t="0" r="r" b="b"/>
              <a:pathLst>
                <a:path w="273" h="901">
                  <a:moveTo>
                    <a:pt x="13" y="50"/>
                  </a:moveTo>
                  <a:lnTo>
                    <a:pt x="21" y="50"/>
                  </a:lnTo>
                  <a:lnTo>
                    <a:pt x="43" y="50"/>
                  </a:lnTo>
                  <a:lnTo>
                    <a:pt x="74" y="49"/>
                  </a:lnTo>
                  <a:lnTo>
                    <a:pt x="111" y="47"/>
                  </a:lnTo>
                  <a:lnTo>
                    <a:pt x="154" y="41"/>
                  </a:lnTo>
                  <a:lnTo>
                    <a:pt x="195" y="32"/>
                  </a:lnTo>
                  <a:lnTo>
                    <a:pt x="234" y="19"/>
                  </a:lnTo>
                  <a:lnTo>
                    <a:pt x="267" y="0"/>
                  </a:lnTo>
                  <a:lnTo>
                    <a:pt x="269" y="26"/>
                  </a:lnTo>
                  <a:lnTo>
                    <a:pt x="273" y="95"/>
                  </a:lnTo>
                  <a:lnTo>
                    <a:pt x="273" y="191"/>
                  </a:lnTo>
                  <a:lnTo>
                    <a:pt x="269" y="306"/>
                  </a:lnTo>
                  <a:lnTo>
                    <a:pt x="254" y="421"/>
                  </a:lnTo>
                  <a:lnTo>
                    <a:pt x="226" y="527"/>
                  </a:lnTo>
                  <a:lnTo>
                    <a:pt x="184" y="608"/>
                  </a:lnTo>
                  <a:lnTo>
                    <a:pt x="121" y="653"/>
                  </a:lnTo>
                  <a:lnTo>
                    <a:pt x="67" y="901"/>
                  </a:lnTo>
                  <a:lnTo>
                    <a:pt x="0" y="886"/>
                  </a:lnTo>
                  <a:lnTo>
                    <a:pt x="4" y="758"/>
                  </a:lnTo>
                  <a:lnTo>
                    <a:pt x="13" y="475"/>
                  </a:lnTo>
                  <a:lnTo>
                    <a:pt x="19" y="188"/>
                  </a:lnTo>
                  <a:lnTo>
                    <a:pt x="13"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4" name="Freeform 20"/>
            <p:cNvSpPr>
              <a:spLocks/>
            </p:cNvSpPr>
            <p:nvPr/>
          </p:nvSpPr>
          <p:spPr bwMode="auto">
            <a:xfrm>
              <a:off x="5651505" y="3711571"/>
              <a:ext cx="248015" cy="227013"/>
            </a:xfrm>
            <a:custGeom>
              <a:avLst/>
              <a:gdLst/>
              <a:ahLst/>
              <a:cxnLst>
                <a:cxn ang="0">
                  <a:pos x="96" y="0"/>
                </a:cxn>
                <a:cxn ang="0">
                  <a:pos x="50" y="18"/>
                </a:cxn>
                <a:cxn ang="0">
                  <a:pos x="0" y="237"/>
                </a:cxn>
                <a:cxn ang="0">
                  <a:pos x="137" y="266"/>
                </a:cxn>
                <a:cxn ang="0">
                  <a:pos x="285" y="285"/>
                </a:cxn>
                <a:cxn ang="0">
                  <a:pos x="315" y="107"/>
                </a:cxn>
                <a:cxn ang="0">
                  <a:pos x="196" y="18"/>
                </a:cxn>
                <a:cxn ang="0">
                  <a:pos x="96" y="0"/>
                </a:cxn>
              </a:cxnLst>
              <a:rect l="0" t="0" r="r" b="b"/>
              <a:pathLst>
                <a:path w="315" h="285">
                  <a:moveTo>
                    <a:pt x="96" y="0"/>
                  </a:moveTo>
                  <a:lnTo>
                    <a:pt x="50" y="18"/>
                  </a:lnTo>
                  <a:lnTo>
                    <a:pt x="0" y="237"/>
                  </a:lnTo>
                  <a:lnTo>
                    <a:pt x="137" y="266"/>
                  </a:lnTo>
                  <a:lnTo>
                    <a:pt x="285" y="285"/>
                  </a:lnTo>
                  <a:lnTo>
                    <a:pt x="315" y="107"/>
                  </a:lnTo>
                  <a:lnTo>
                    <a:pt x="196" y="18"/>
                  </a:lnTo>
                  <a:lnTo>
                    <a:pt x="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5" name="Freeform 21"/>
            <p:cNvSpPr>
              <a:spLocks/>
            </p:cNvSpPr>
            <p:nvPr/>
          </p:nvSpPr>
          <p:spPr bwMode="auto">
            <a:xfrm>
              <a:off x="5475292" y="2870196"/>
              <a:ext cx="627145" cy="647700"/>
            </a:xfrm>
            <a:custGeom>
              <a:avLst/>
              <a:gdLst/>
              <a:ahLst/>
              <a:cxnLst>
                <a:cxn ang="0">
                  <a:pos x="705" y="269"/>
                </a:cxn>
                <a:cxn ang="0">
                  <a:pos x="705" y="257"/>
                </a:cxn>
                <a:cxn ang="0">
                  <a:pos x="703" y="231"/>
                </a:cxn>
                <a:cxn ang="0">
                  <a:pos x="696" y="191"/>
                </a:cxn>
                <a:cxn ang="0">
                  <a:pos x="679" y="146"/>
                </a:cxn>
                <a:cxn ang="0">
                  <a:pos x="653" y="98"/>
                </a:cxn>
                <a:cxn ang="0">
                  <a:pos x="613" y="55"/>
                </a:cxn>
                <a:cxn ang="0">
                  <a:pos x="555" y="20"/>
                </a:cxn>
                <a:cxn ang="0">
                  <a:pos x="477" y="2"/>
                </a:cxn>
                <a:cxn ang="0">
                  <a:pos x="463" y="0"/>
                </a:cxn>
                <a:cxn ang="0">
                  <a:pos x="446" y="0"/>
                </a:cxn>
                <a:cxn ang="0">
                  <a:pos x="427" y="0"/>
                </a:cxn>
                <a:cxn ang="0">
                  <a:pos x="409" y="2"/>
                </a:cxn>
                <a:cxn ang="0">
                  <a:pos x="387" y="5"/>
                </a:cxn>
                <a:cxn ang="0">
                  <a:pos x="364" y="7"/>
                </a:cxn>
                <a:cxn ang="0">
                  <a:pos x="342" y="13"/>
                </a:cxn>
                <a:cxn ang="0">
                  <a:pos x="318" y="18"/>
                </a:cxn>
                <a:cxn ang="0">
                  <a:pos x="294" y="26"/>
                </a:cxn>
                <a:cxn ang="0">
                  <a:pos x="268" y="35"/>
                </a:cxn>
                <a:cxn ang="0">
                  <a:pos x="242" y="46"/>
                </a:cxn>
                <a:cxn ang="0">
                  <a:pos x="216" y="59"/>
                </a:cxn>
                <a:cxn ang="0">
                  <a:pos x="190" y="74"/>
                </a:cxn>
                <a:cxn ang="0">
                  <a:pos x="164" y="91"/>
                </a:cxn>
                <a:cxn ang="0">
                  <a:pos x="140" y="109"/>
                </a:cxn>
                <a:cxn ang="0">
                  <a:pos x="114" y="130"/>
                </a:cxn>
                <a:cxn ang="0">
                  <a:pos x="111" y="137"/>
                </a:cxn>
                <a:cxn ang="0">
                  <a:pos x="100" y="159"/>
                </a:cxn>
                <a:cxn ang="0">
                  <a:pos x="85" y="194"/>
                </a:cxn>
                <a:cxn ang="0">
                  <a:pos x="68" y="241"/>
                </a:cxn>
                <a:cxn ang="0">
                  <a:pos x="50" y="293"/>
                </a:cxn>
                <a:cxn ang="0">
                  <a:pos x="31" y="352"/>
                </a:cxn>
                <a:cxn ang="0">
                  <a:pos x="16" y="415"/>
                </a:cxn>
                <a:cxn ang="0">
                  <a:pos x="5" y="480"/>
                </a:cxn>
                <a:cxn ang="0">
                  <a:pos x="0" y="543"/>
                </a:cxn>
                <a:cxn ang="0">
                  <a:pos x="3" y="604"/>
                </a:cxn>
                <a:cxn ang="0">
                  <a:pos x="16" y="659"/>
                </a:cxn>
                <a:cxn ang="0">
                  <a:pos x="40" y="708"/>
                </a:cxn>
                <a:cxn ang="0">
                  <a:pos x="77" y="747"/>
                </a:cxn>
                <a:cxn ang="0">
                  <a:pos x="131" y="774"/>
                </a:cxn>
                <a:cxn ang="0">
                  <a:pos x="201" y="789"/>
                </a:cxn>
                <a:cxn ang="0">
                  <a:pos x="290" y="787"/>
                </a:cxn>
                <a:cxn ang="0">
                  <a:pos x="296" y="789"/>
                </a:cxn>
                <a:cxn ang="0">
                  <a:pos x="311" y="793"/>
                </a:cxn>
                <a:cxn ang="0">
                  <a:pos x="335" y="798"/>
                </a:cxn>
                <a:cxn ang="0">
                  <a:pos x="366" y="804"/>
                </a:cxn>
                <a:cxn ang="0">
                  <a:pos x="403" y="810"/>
                </a:cxn>
                <a:cxn ang="0">
                  <a:pos x="446" y="815"/>
                </a:cxn>
                <a:cxn ang="0">
                  <a:pos x="490" y="817"/>
                </a:cxn>
                <a:cxn ang="0">
                  <a:pos x="537" y="815"/>
                </a:cxn>
                <a:cxn ang="0">
                  <a:pos x="583" y="810"/>
                </a:cxn>
                <a:cxn ang="0">
                  <a:pos x="627" y="798"/>
                </a:cxn>
                <a:cxn ang="0">
                  <a:pos x="670" y="780"/>
                </a:cxn>
                <a:cxn ang="0">
                  <a:pos x="709" y="756"/>
                </a:cxn>
                <a:cxn ang="0">
                  <a:pos x="742" y="722"/>
                </a:cxn>
                <a:cxn ang="0">
                  <a:pos x="768" y="680"/>
                </a:cxn>
                <a:cxn ang="0">
                  <a:pos x="787" y="626"/>
                </a:cxn>
                <a:cxn ang="0">
                  <a:pos x="794" y="563"/>
                </a:cxn>
                <a:cxn ang="0">
                  <a:pos x="585" y="211"/>
                </a:cxn>
                <a:cxn ang="0">
                  <a:pos x="705" y="269"/>
                </a:cxn>
              </a:cxnLst>
              <a:rect l="0" t="0" r="r" b="b"/>
              <a:pathLst>
                <a:path w="794" h="817">
                  <a:moveTo>
                    <a:pt x="705" y="269"/>
                  </a:moveTo>
                  <a:lnTo>
                    <a:pt x="705" y="257"/>
                  </a:lnTo>
                  <a:lnTo>
                    <a:pt x="703" y="231"/>
                  </a:lnTo>
                  <a:lnTo>
                    <a:pt x="696" y="191"/>
                  </a:lnTo>
                  <a:lnTo>
                    <a:pt x="679" y="146"/>
                  </a:lnTo>
                  <a:lnTo>
                    <a:pt x="653" y="98"/>
                  </a:lnTo>
                  <a:lnTo>
                    <a:pt x="613" y="55"/>
                  </a:lnTo>
                  <a:lnTo>
                    <a:pt x="555" y="20"/>
                  </a:lnTo>
                  <a:lnTo>
                    <a:pt x="477" y="2"/>
                  </a:lnTo>
                  <a:lnTo>
                    <a:pt x="463" y="0"/>
                  </a:lnTo>
                  <a:lnTo>
                    <a:pt x="446" y="0"/>
                  </a:lnTo>
                  <a:lnTo>
                    <a:pt x="427" y="0"/>
                  </a:lnTo>
                  <a:lnTo>
                    <a:pt x="409" y="2"/>
                  </a:lnTo>
                  <a:lnTo>
                    <a:pt x="387" y="5"/>
                  </a:lnTo>
                  <a:lnTo>
                    <a:pt x="364" y="7"/>
                  </a:lnTo>
                  <a:lnTo>
                    <a:pt x="342" y="13"/>
                  </a:lnTo>
                  <a:lnTo>
                    <a:pt x="318" y="18"/>
                  </a:lnTo>
                  <a:lnTo>
                    <a:pt x="294" y="26"/>
                  </a:lnTo>
                  <a:lnTo>
                    <a:pt x="268" y="35"/>
                  </a:lnTo>
                  <a:lnTo>
                    <a:pt x="242" y="46"/>
                  </a:lnTo>
                  <a:lnTo>
                    <a:pt x="216" y="59"/>
                  </a:lnTo>
                  <a:lnTo>
                    <a:pt x="190" y="74"/>
                  </a:lnTo>
                  <a:lnTo>
                    <a:pt x="164" y="91"/>
                  </a:lnTo>
                  <a:lnTo>
                    <a:pt x="140" y="109"/>
                  </a:lnTo>
                  <a:lnTo>
                    <a:pt x="114" y="130"/>
                  </a:lnTo>
                  <a:lnTo>
                    <a:pt x="111" y="137"/>
                  </a:lnTo>
                  <a:lnTo>
                    <a:pt x="100" y="159"/>
                  </a:lnTo>
                  <a:lnTo>
                    <a:pt x="85" y="194"/>
                  </a:lnTo>
                  <a:lnTo>
                    <a:pt x="68" y="241"/>
                  </a:lnTo>
                  <a:lnTo>
                    <a:pt x="50" y="293"/>
                  </a:lnTo>
                  <a:lnTo>
                    <a:pt x="31" y="352"/>
                  </a:lnTo>
                  <a:lnTo>
                    <a:pt x="16" y="415"/>
                  </a:lnTo>
                  <a:lnTo>
                    <a:pt x="5" y="480"/>
                  </a:lnTo>
                  <a:lnTo>
                    <a:pt x="0" y="543"/>
                  </a:lnTo>
                  <a:lnTo>
                    <a:pt x="3" y="604"/>
                  </a:lnTo>
                  <a:lnTo>
                    <a:pt x="16" y="659"/>
                  </a:lnTo>
                  <a:lnTo>
                    <a:pt x="40" y="708"/>
                  </a:lnTo>
                  <a:lnTo>
                    <a:pt x="77" y="747"/>
                  </a:lnTo>
                  <a:lnTo>
                    <a:pt x="131" y="774"/>
                  </a:lnTo>
                  <a:lnTo>
                    <a:pt x="201" y="789"/>
                  </a:lnTo>
                  <a:lnTo>
                    <a:pt x="290" y="787"/>
                  </a:lnTo>
                  <a:lnTo>
                    <a:pt x="296" y="789"/>
                  </a:lnTo>
                  <a:lnTo>
                    <a:pt x="311" y="793"/>
                  </a:lnTo>
                  <a:lnTo>
                    <a:pt x="335" y="798"/>
                  </a:lnTo>
                  <a:lnTo>
                    <a:pt x="366" y="804"/>
                  </a:lnTo>
                  <a:lnTo>
                    <a:pt x="403" y="810"/>
                  </a:lnTo>
                  <a:lnTo>
                    <a:pt x="446" y="815"/>
                  </a:lnTo>
                  <a:lnTo>
                    <a:pt x="490" y="817"/>
                  </a:lnTo>
                  <a:lnTo>
                    <a:pt x="537" y="815"/>
                  </a:lnTo>
                  <a:lnTo>
                    <a:pt x="583" y="810"/>
                  </a:lnTo>
                  <a:lnTo>
                    <a:pt x="627" y="798"/>
                  </a:lnTo>
                  <a:lnTo>
                    <a:pt x="670" y="780"/>
                  </a:lnTo>
                  <a:lnTo>
                    <a:pt x="709" y="756"/>
                  </a:lnTo>
                  <a:lnTo>
                    <a:pt x="742" y="722"/>
                  </a:lnTo>
                  <a:lnTo>
                    <a:pt x="768" y="680"/>
                  </a:lnTo>
                  <a:lnTo>
                    <a:pt x="787" y="626"/>
                  </a:lnTo>
                  <a:lnTo>
                    <a:pt x="794" y="563"/>
                  </a:lnTo>
                  <a:lnTo>
                    <a:pt x="585" y="211"/>
                  </a:lnTo>
                  <a:lnTo>
                    <a:pt x="705" y="2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6" name="Freeform 22"/>
            <p:cNvSpPr>
              <a:spLocks/>
            </p:cNvSpPr>
            <p:nvPr/>
          </p:nvSpPr>
          <p:spPr bwMode="auto">
            <a:xfrm>
              <a:off x="5816605" y="3032121"/>
              <a:ext cx="148493" cy="546100"/>
            </a:xfrm>
            <a:custGeom>
              <a:avLst/>
              <a:gdLst/>
              <a:ahLst/>
              <a:cxnLst>
                <a:cxn ang="0">
                  <a:pos x="174" y="20"/>
                </a:cxn>
                <a:cxn ang="0">
                  <a:pos x="184" y="92"/>
                </a:cxn>
                <a:cxn ang="0">
                  <a:pos x="187" y="187"/>
                </a:cxn>
                <a:cxn ang="0">
                  <a:pos x="189" y="294"/>
                </a:cxn>
                <a:cxn ang="0">
                  <a:pos x="182" y="407"/>
                </a:cxn>
                <a:cxn ang="0">
                  <a:pos x="163" y="511"/>
                </a:cxn>
                <a:cxn ang="0">
                  <a:pos x="134" y="600"/>
                </a:cxn>
                <a:cxn ang="0">
                  <a:pos x="89" y="663"/>
                </a:cxn>
                <a:cxn ang="0">
                  <a:pos x="28" y="689"/>
                </a:cxn>
                <a:cxn ang="0">
                  <a:pos x="11" y="685"/>
                </a:cxn>
                <a:cxn ang="0">
                  <a:pos x="2" y="674"/>
                </a:cxn>
                <a:cxn ang="0">
                  <a:pos x="0" y="665"/>
                </a:cxn>
                <a:cxn ang="0">
                  <a:pos x="8" y="659"/>
                </a:cxn>
                <a:cxn ang="0">
                  <a:pos x="65" y="635"/>
                </a:cxn>
                <a:cxn ang="0">
                  <a:pos x="106" y="576"/>
                </a:cxn>
                <a:cxn ang="0">
                  <a:pos x="134" y="493"/>
                </a:cxn>
                <a:cxn ang="0">
                  <a:pos x="150" y="392"/>
                </a:cxn>
                <a:cxn ang="0">
                  <a:pos x="158" y="287"/>
                </a:cxn>
                <a:cxn ang="0">
                  <a:pos x="160" y="185"/>
                </a:cxn>
                <a:cxn ang="0">
                  <a:pos x="154" y="96"/>
                </a:cxn>
                <a:cxn ang="0">
                  <a:pos x="147" y="27"/>
                </a:cxn>
                <a:cxn ang="0">
                  <a:pos x="147" y="7"/>
                </a:cxn>
                <a:cxn ang="0">
                  <a:pos x="156" y="0"/>
                </a:cxn>
                <a:cxn ang="0">
                  <a:pos x="167" y="5"/>
                </a:cxn>
                <a:cxn ang="0">
                  <a:pos x="174" y="20"/>
                </a:cxn>
                <a:cxn ang="0">
                  <a:pos x="174" y="20"/>
                </a:cxn>
              </a:cxnLst>
              <a:rect l="0" t="0" r="r" b="b"/>
              <a:pathLst>
                <a:path w="189" h="689">
                  <a:moveTo>
                    <a:pt x="174" y="20"/>
                  </a:moveTo>
                  <a:lnTo>
                    <a:pt x="184" y="92"/>
                  </a:lnTo>
                  <a:lnTo>
                    <a:pt x="187" y="187"/>
                  </a:lnTo>
                  <a:lnTo>
                    <a:pt x="189" y="294"/>
                  </a:lnTo>
                  <a:lnTo>
                    <a:pt x="182" y="407"/>
                  </a:lnTo>
                  <a:lnTo>
                    <a:pt x="163" y="511"/>
                  </a:lnTo>
                  <a:lnTo>
                    <a:pt x="134" y="600"/>
                  </a:lnTo>
                  <a:lnTo>
                    <a:pt x="89" y="663"/>
                  </a:lnTo>
                  <a:lnTo>
                    <a:pt x="28" y="689"/>
                  </a:lnTo>
                  <a:lnTo>
                    <a:pt x="11" y="685"/>
                  </a:lnTo>
                  <a:lnTo>
                    <a:pt x="2" y="674"/>
                  </a:lnTo>
                  <a:lnTo>
                    <a:pt x="0" y="665"/>
                  </a:lnTo>
                  <a:lnTo>
                    <a:pt x="8" y="659"/>
                  </a:lnTo>
                  <a:lnTo>
                    <a:pt x="65" y="635"/>
                  </a:lnTo>
                  <a:lnTo>
                    <a:pt x="106" y="576"/>
                  </a:lnTo>
                  <a:lnTo>
                    <a:pt x="134" y="493"/>
                  </a:lnTo>
                  <a:lnTo>
                    <a:pt x="150" y="392"/>
                  </a:lnTo>
                  <a:lnTo>
                    <a:pt x="158" y="287"/>
                  </a:lnTo>
                  <a:lnTo>
                    <a:pt x="160" y="185"/>
                  </a:lnTo>
                  <a:lnTo>
                    <a:pt x="154" y="96"/>
                  </a:lnTo>
                  <a:lnTo>
                    <a:pt x="147" y="27"/>
                  </a:lnTo>
                  <a:lnTo>
                    <a:pt x="147" y="7"/>
                  </a:lnTo>
                  <a:lnTo>
                    <a:pt x="156" y="0"/>
                  </a:lnTo>
                  <a:lnTo>
                    <a:pt x="167" y="5"/>
                  </a:lnTo>
                  <a:lnTo>
                    <a:pt x="174" y="20"/>
                  </a:lnTo>
                  <a:lnTo>
                    <a:pt x="17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7" name="Freeform 23"/>
            <p:cNvSpPr>
              <a:spLocks/>
            </p:cNvSpPr>
            <p:nvPr/>
          </p:nvSpPr>
          <p:spPr bwMode="auto">
            <a:xfrm>
              <a:off x="5716592" y="3084509"/>
              <a:ext cx="50551" cy="633413"/>
            </a:xfrm>
            <a:custGeom>
              <a:avLst/>
              <a:gdLst/>
              <a:ahLst/>
              <a:cxnLst>
                <a:cxn ang="0">
                  <a:pos x="30" y="782"/>
                </a:cxn>
                <a:cxn ang="0">
                  <a:pos x="26" y="797"/>
                </a:cxn>
                <a:cxn ang="0">
                  <a:pos x="15" y="799"/>
                </a:cxn>
                <a:cxn ang="0">
                  <a:pos x="4" y="790"/>
                </a:cxn>
                <a:cxn ang="0">
                  <a:pos x="0" y="771"/>
                </a:cxn>
                <a:cxn ang="0">
                  <a:pos x="10" y="582"/>
                </a:cxn>
                <a:cxn ang="0">
                  <a:pos x="24" y="412"/>
                </a:cxn>
                <a:cxn ang="0">
                  <a:pos x="35" y="232"/>
                </a:cxn>
                <a:cxn ang="0">
                  <a:pos x="34" y="15"/>
                </a:cxn>
                <a:cxn ang="0">
                  <a:pos x="37" y="4"/>
                </a:cxn>
                <a:cxn ang="0">
                  <a:pos x="47" y="0"/>
                </a:cxn>
                <a:cxn ang="0">
                  <a:pos x="56" y="6"/>
                </a:cxn>
                <a:cxn ang="0">
                  <a:pos x="60" y="24"/>
                </a:cxn>
                <a:cxn ang="0">
                  <a:pos x="65" y="36"/>
                </a:cxn>
                <a:cxn ang="0">
                  <a:pos x="30" y="782"/>
                </a:cxn>
              </a:cxnLst>
              <a:rect l="0" t="0" r="r" b="b"/>
              <a:pathLst>
                <a:path w="65" h="799">
                  <a:moveTo>
                    <a:pt x="30" y="782"/>
                  </a:moveTo>
                  <a:lnTo>
                    <a:pt x="26" y="797"/>
                  </a:lnTo>
                  <a:lnTo>
                    <a:pt x="15" y="799"/>
                  </a:lnTo>
                  <a:lnTo>
                    <a:pt x="4" y="790"/>
                  </a:lnTo>
                  <a:lnTo>
                    <a:pt x="0" y="771"/>
                  </a:lnTo>
                  <a:lnTo>
                    <a:pt x="10" y="582"/>
                  </a:lnTo>
                  <a:lnTo>
                    <a:pt x="24" y="412"/>
                  </a:lnTo>
                  <a:lnTo>
                    <a:pt x="35" y="232"/>
                  </a:lnTo>
                  <a:lnTo>
                    <a:pt x="34" y="15"/>
                  </a:lnTo>
                  <a:lnTo>
                    <a:pt x="37" y="4"/>
                  </a:lnTo>
                  <a:lnTo>
                    <a:pt x="47" y="0"/>
                  </a:lnTo>
                  <a:lnTo>
                    <a:pt x="56" y="6"/>
                  </a:lnTo>
                  <a:lnTo>
                    <a:pt x="60" y="24"/>
                  </a:lnTo>
                  <a:lnTo>
                    <a:pt x="65" y="36"/>
                  </a:lnTo>
                  <a:lnTo>
                    <a:pt x="30" y="7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8" name="Freeform 24"/>
            <p:cNvSpPr>
              <a:spLocks/>
            </p:cNvSpPr>
            <p:nvPr/>
          </p:nvSpPr>
          <p:spPr bwMode="auto">
            <a:xfrm>
              <a:off x="5802318" y="3390896"/>
              <a:ext cx="80566" cy="34925"/>
            </a:xfrm>
            <a:custGeom>
              <a:avLst/>
              <a:gdLst/>
              <a:ahLst/>
              <a:cxnLst>
                <a:cxn ang="0">
                  <a:pos x="0" y="35"/>
                </a:cxn>
                <a:cxn ang="0">
                  <a:pos x="5" y="31"/>
                </a:cxn>
                <a:cxn ang="0">
                  <a:pos x="16" y="26"/>
                </a:cxn>
                <a:cxn ang="0">
                  <a:pos x="35" y="16"/>
                </a:cxn>
                <a:cxn ang="0">
                  <a:pos x="53" y="7"/>
                </a:cxn>
                <a:cxn ang="0">
                  <a:pos x="74" y="2"/>
                </a:cxn>
                <a:cxn ang="0">
                  <a:pos x="90" y="0"/>
                </a:cxn>
                <a:cxn ang="0">
                  <a:pos x="100" y="5"/>
                </a:cxn>
                <a:cxn ang="0">
                  <a:pos x="101" y="20"/>
                </a:cxn>
                <a:cxn ang="0">
                  <a:pos x="100" y="22"/>
                </a:cxn>
                <a:cxn ang="0">
                  <a:pos x="96" y="26"/>
                </a:cxn>
                <a:cxn ang="0">
                  <a:pos x="88" y="33"/>
                </a:cxn>
                <a:cxn ang="0">
                  <a:pos x="77" y="39"/>
                </a:cxn>
                <a:cxn ang="0">
                  <a:pos x="63" y="42"/>
                </a:cxn>
                <a:cxn ang="0">
                  <a:pos x="46" y="44"/>
                </a:cxn>
                <a:cxn ang="0">
                  <a:pos x="24" y="42"/>
                </a:cxn>
                <a:cxn ang="0">
                  <a:pos x="0" y="35"/>
                </a:cxn>
              </a:cxnLst>
              <a:rect l="0" t="0" r="r" b="b"/>
              <a:pathLst>
                <a:path w="101" h="44">
                  <a:moveTo>
                    <a:pt x="0" y="35"/>
                  </a:moveTo>
                  <a:lnTo>
                    <a:pt x="5" y="31"/>
                  </a:lnTo>
                  <a:lnTo>
                    <a:pt x="16" y="26"/>
                  </a:lnTo>
                  <a:lnTo>
                    <a:pt x="35" y="16"/>
                  </a:lnTo>
                  <a:lnTo>
                    <a:pt x="53" y="7"/>
                  </a:lnTo>
                  <a:lnTo>
                    <a:pt x="74" y="2"/>
                  </a:lnTo>
                  <a:lnTo>
                    <a:pt x="90" y="0"/>
                  </a:lnTo>
                  <a:lnTo>
                    <a:pt x="100" y="5"/>
                  </a:lnTo>
                  <a:lnTo>
                    <a:pt x="101" y="20"/>
                  </a:lnTo>
                  <a:lnTo>
                    <a:pt x="100" y="22"/>
                  </a:lnTo>
                  <a:lnTo>
                    <a:pt x="96" y="26"/>
                  </a:lnTo>
                  <a:lnTo>
                    <a:pt x="88" y="33"/>
                  </a:lnTo>
                  <a:lnTo>
                    <a:pt x="77" y="39"/>
                  </a:lnTo>
                  <a:lnTo>
                    <a:pt x="63" y="42"/>
                  </a:lnTo>
                  <a:lnTo>
                    <a:pt x="46" y="44"/>
                  </a:lnTo>
                  <a:lnTo>
                    <a:pt x="24" y="42"/>
                  </a:lnTo>
                  <a:lnTo>
                    <a:pt x="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49" name="Freeform 25"/>
            <p:cNvSpPr>
              <a:spLocks/>
            </p:cNvSpPr>
            <p:nvPr/>
          </p:nvSpPr>
          <p:spPr bwMode="auto">
            <a:xfrm>
              <a:off x="5805492" y="3425821"/>
              <a:ext cx="60029" cy="26988"/>
            </a:xfrm>
            <a:custGeom>
              <a:avLst/>
              <a:gdLst/>
              <a:ahLst/>
              <a:cxnLst>
                <a:cxn ang="0">
                  <a:pos x="0" y="0"/>
                </a:cxn>
                <a:cxn ang="0">
                  <a:pos x="76" y="6"/>
                </a:cxn>
                <a:cxn ang="0">
                  <a:pos x="76" y="11"/>
                </a:cxn>
                <a:cxn ang="0">
                  <a:pos x="71" y="24"/>
                </a:cxn>
                <a:cxn ang="0">
                  <a:pos x="58" y="34"/>
                </a:cxn>
                <a:cxn ang="0">
                  <a:pos x="34" y="34"/>
                </a:cxn>
                <a:cxn ang="0">
                  <a:pos x="0" y="0"/>
                </a:cxn>
              </a:cxnLst>
              <a:rect l="0" t="0" r="r" b="b"/>
              <a:pathLst>
                <a:path w="76" h="34">
                  <a:moveTo>
                    <a:pt x="0" y="0"/>
                  </a:moveTo>
                  <a:lnTo>
                    <a:pt x="76" y="6"/>
                  </a:lnTo>
                  <a:lnTo>
                    <a:pt x="76" y="11"/>
                  </a:lnTo>
                  <a:lnTo>
                    <a:pt x="71" y="24"/>
                  </a:lnTo>
                  <a:lnTo>
                    <a:pt x="58" y="34"/>
                  </a:lnTo>
                  <a:lnTo>
                    <a:pt x="34" y="34"/>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0" name="Freeform 26"/>
            <p:cNvSpPr>
              <a:spLocks/>
            </p:cNvSpPr>
            <p:nvPr/>
          </p:nvSpPr>
          <p:spPr bwMode="auto">
            <a:xfrm>
              <a:off x="5857880" y="3157534"/>
              <a:ext cx="72667" cy="193675"/>
            </a:xfrm>
            <a:custGeom>
              <a:avLst/>
              <a:gdLst/>
              <a:ahLst/>
              <a:cxnLst>
                <a:cxn ang="0">
                  <a:pos x="59" y="2"/>
                </a:cxn>
                <a:cxn ang="0">
                  <a:pos x="57" y="9"/>
                </a:cxn>
                <a:cxn ang="0">
                  <a:pos x="54" y="26"/>
                </a:cxn>
                <a:cxn ang="0">
                  <a:pos x="50" y="52"/>
                </a:cxn>
                <a:cxn ang="0">
                  <a:pos x="46" y="84"/>
                </a:cxn>
                <a:cxn ang="0">
                  <a:pos x="44" y="119"/>
                </a:cxn>
                <a:cxn ang="0">
                  <a:pos x="48" y="152"/>
                </a:cxn>
                <a:cxn ang="0">
                  <a:pos x="57" y="182"/>
                </a:cxn>
                <a:cxn ang="0">
                  <a:pos x="74" y="204"/>
                </a:cxn>
                <a:cxn ang="0">
                  <a:pos x="91" y="221"/>
                </a:cxn>
                <a:cxn ang="0">
                  <a:pos x="7" y="245"/>
                </a:cxn>
                <a:cxn ang="0">
                  <a:pos x="0" y="215"/>
                </a:cxn>
                <a:cxn ang="0">
                  <a:pos x="41" y="204"/>
                </a:cxn>
                <a:cxn ang="0">
                  <a:pos x="37" y="193"/>
                </a:cxn>
                <a:cxn ang="0">
                  <a:pos x="30" y="156"/>
                </a:cxn>
                <a:cxn ang="0">
                  <a:pos x="30" y="93"/>
                </a:cxn>
                <a:cxn ang="0">
                  <a:pos x="46" y="0"/>
                </a:cxn>
                <a:cxn ang="0">
                  <a:pos x="59" y="2"/>
                </a:cxn>
              </a:cxnLst>
              <a:rect l="0" t="0" r="r" b="b"/>
              <a:pathLst>
                <a:path w="91" h="245">
                  <a:moveTo>
                    <a:pt x="59" y="2"/>
                  </a:moveTo>
                  <a:lnTo>
                    <a:pt x="57" y="9"/>
                  </a:lnTo>
                  <a:lnTo>
                    <a:pt x="54" y="26"/>
                  </a:lnTo>
                  <a:lnTo>
                    <a:pt x="50" y="52"/>
                  </a:lnTo>
                  <a:lnTo>
                    <a:pt x="46" y="84"/>
                  </a:lnTo>
                  <a:lnTo>
                    <a:pt x="44" y="119"/>
                  </a:lnTo>
                  <a:lnTo>
                    <a:pt x="48" y="152"/>
                  </a:lnTo>
                  <a:lnTo>
                    <a:pt x="57" y="182"/>
                  </a:lnTo>
                  <a:lnTo>
                    <a:pt x="74" y="204"/>
                  </a:lnTo>
                  <a:lnTo>
                    <a:pt x="91" y="221"/>
                  </a:lnTo>
                  <a:lnTo>
                    <a:pt x="7" y="245"/>
                  </a:lnTo>
                  <a:lnTo>
                    <a:pt x="0" y="215"/>
                  </a:lnTo>
                  <a:lnTo>
                    <a:pt x="41" y="204"/>
                  </a:lnTo>
                  <a:lnTo>
                    <a:pt x="37" y="193"/>
                  </a:lnTo>
                  <a:lnTo>
                    <a:pt x="30" y="156"/>
                  </a:lnTo>
                  <a:lnTo>
                    <a:pt x="30" y="93"/>
                  </a:lnTo>
                  <a:lnTo>
                    <a:pt x="46" y="0"/>
                  </a:lnTo>
                  <a:lnTo>
                    <a:pt x="5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1" name="Freeform 27"/>
            <p:cNvSpPr>
              <a:spLocks/>
            </p:cNvSpPr>
            <p:nvPr/>
          </p:nvSpPr>
          <p:spPr bwMode="auto">
            <a:xfrm>
              <a:off x="5913442" y="3181346"/>
              <a:ext cx="45719" cy="31750"/>
            </a:xfrm>
            <a:custGeom>
              <a:avLst/>
              <a:gdLst/>
              <a:ahLst/>
              <a:cxnLst>
                <a:cxn ang="0">
                  <a:pos x="0" y="16"/>
                </a:cxn>
                <a:cxn ang="0">
                  <a:pos x="0" y="24"/>
                </a:cxn>
                <a:cxn ang="0">
                  <a:pos x="2" y="31"/>
                </a:cxn>
                <a:cxn ang="0">
                  <a:pos x="6" y="37"/>
                </a:cxn>
                <a:cxn ang="0">
                  <a:pos x="12" y="39"/>
                </a:cxn>
                <a:cxn ang="0">
                  <a:pos x="19" y="39"/>
                </a:cxn>
                <a:cxn ang="0">
                  <a:pos x="25" y="35"/>
                </a:cxn>
                <a:cxn ang="0">
                  <a:pos x="28" y="27"/>
                </a:cxn>
                <a:cxn ang="0">
                  <a:pos x="30" y="20"/>
                </a:cxn>
                <a:cxn ang="0">
                  <a:pos x="30" y="13"/>
                </a:cxn>
                <a:cxn ang="0">
                  <a:pos x="28" y="7"/>
                </a:cxn>
                <a:cxn ang="0">
                  <a:pos x="23" y="2"/>
                </a:cxn>
                <a:cxn ang="0">
                  <a:pos x="17" y="0"/>
                </a:cxn>
                <a:cxn ang="0">
                  <a:pos x="12" y="0"/>
                </a:cxn>
                <a:cxn ang="0">
                  <a:pos x="6" y="3"/>
                </a:cxn>
                <a:cxn ang="0">
                  <a:pos x="2" y="9"/>
                </a:cxn>
                <a:cxn ang="0">
                  <a:pos x="0" y="16"/>
                </a:cxn>
              </a:cxnLst>
              <a:rect l="0" t="0" r="r" b="b"/>
              <a:pathLst>
                <a:path w="30" h="39">
                  <a:moveTo>
                    <a:pt x="0" y="16"/>
                  </a:moveTo>
                  <a:lnTo>
                    <a:pt x="0" y="24"/>
                  </a:lnTo>
                  <a:lnTo>
                    <a:pt x="2" y="31"/>
                  </a:lnTo>
                  <a:lnTo>
                    <a:pt x="6" y="37"/>
                  </a:lnTo>
                  <a:lnTo>
                    <a:pt x="12" y="39"/>
                  </a:lnTo>
                  <a:lnTo>
                    <a:pt x="19" y="39"/>
                  </a:lnTo>
                  <a:lnTo>
                    <a:pt x="25" y="35"/>
                  </a:lnTo>
                  <a:lnTo>
                    <a:pt x="28" y="27"/>
                  </a:lnTo>
                  <a:lnTo>
                    <a:pt x="30" y="20"/>
                  </a:lnTo>
                  <a:lnTo>
                    <a:pt x="30" y="13"/>
                  </a:lnTo>
                  <a:lnTo>
                    <a:pt x="28" y="7"/>
                  </a:lnTo>
                  <a:lnTo>
                    <a:pt x="23" y="2"/>
                  </a:lnTo>
                  <a:lnTo>
                    <a:pt x="17" y="0"/>
                  </a:lnTo>
                  <a:lnTo>
                    <a:pt x="12" y="0"/>
                  </a:lnTo>
                  <a:lnTo>
                    <a:pt x="6" y="3"/>
                  </a:lnTo>
                  <a:lnTo>
                    <a:pt x="2" y="9"/>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2" name="Freeform 28"/>
            <p:cNvSpPr>
              <a:spLocks/>
            </p:cNvSpPr>
            <p:nvPr/>
          </p:nvSpPr>
          <p:spPr bwMode="auto">
            <a:xfrm>
              <a:off x="5765805" y="3133721"/>
              <a:ext cx="88464" cy="101600"/>
            </a:xfrm>
            <a:custGeom>
              <a:avLst/>
              <a:gdLst/>
              <a:ahLst/>
              <a:cxnLst>
                <a:cxn ang="0">
                  <a:pos x="78" y="20"/>
                </a:cxn>
                <a:cxn ang="0">
                  <a:pos x="32" y="0"/>
                </a:cxn>
                <a:cxn ang="0">
                  <a:pos x="52" y="35"/>
                </a:cxn>
                <a:cxn ang="0">
                  <a:pos x="52" y="35"/>
                </a:cxn>
                <a:cxn ang="0">
                  <a:pos x="52" y="35"/>
                </a:cxn>
                <a:cxn ang="0">
                  <a:pos x="52" y="35"/>
                </a:cxn>
                <a:cxn ang="0">
                  <a:pos x="52" y="35"/>
                </a:cxn>
                <a:cxn ang="0">
                  <a:pos x="8" y="37"/>
                </a:cxn>
                <a:cxn ang="0">
                  <a:pos x="41" y="64"/>
                </a:cxn>
                <a:cxn ang="0">
                  <a:pos x="39" y="66"/>
                </a:cxn>
                <a:cxn ang="0">
                  <a:pos x="39" y="68"/>
                </a:cxn>
                <a:cxn ang="0">
                  <a:pos x="39" y="70"/>
                </a:cxn>
                <a:cxn ang="0">
                  <a:pos x="39" y="72"/>
                </a:cxn>
                <a:cxn ang="0">
                  <a:pos x="39" y="74"/>
                </a:cxn>
                <a:cxn ang="0">
                  <a:pos x="39" y="74"/>
                </a:cxn>
                <a:cxn ang="0">
                  <a:pos x="39" y="74"/>
                </a:cxn>
                <a:cxn ang="0">
                  <a:pos x="39" y="75"/>
                </a:cxn>
                <a:cxn ang="0">
                  <a:pos x="0" y="88"/>
                </a:cxn>
                <a:cxn ang="0">
                  <a:pos x="41" y="92"/>
                </a:cxn>
                <a:cxn ang="0">
                  <a:pos x="45" y="107"/>
                </a:cxn>
                <a:cxn ang="0">
                  <a:pos x="52" y="118"/>
                </a:cxn>
                <a:cxn ang="0">
                  <a:pos x="61" y="126"/>
                </a:cxn>
                <a:cxn ang="0">
                  <a:pos x="72" y="127"/>
                </a:cxn>
                <a:cxn ang="0">
                  <a:pos x="87" y="124"/>
                </a:cxn>
                <a:cxn ang="0">
                  <a:pos x="98" y="113"/>
                </a:cxn>
                <a:cxn ang="0">
                  <a:pos x="108" y="96"/>
                </a:cxn>
                <a:cxn ang="0">
                  <a:pos x="111" y="75"/>
                </a:cxn>
                <a:cxn ang="0">
                  <a:pos x="110" y="55"/>
                </a:cxn>
                <a:cxn ang="0">
                  <a:pos x="104" y="37"/>
                </a:cxn>
                <a:cxn ang="0">
                  <a:pos x="93" y="25"/>
                </a:cxn>
                <a:cxn ang="0">
                  <a:pos x="78" y="20"/>
                </a:cxn>
              </a:cxnLst>
              <a:rect l="0" t="0" r="r" b="b"/>
              <a:pathLst>
                <a:path w="111" h="127">
                  <a:moveTo>
                    <a:pt x="78" y="20"/>
                  </a:moveTo>
                  <a:lnTo>
                    <a:pt x="32" y="0"/>
                  </a:lnTo>
                  <a:lnTo>
                    <a:pt x="52" y="35"/>
                  </a:lnTo>
                  <a:lnTo>
                    <a:pt x="52" y="35"/>
                  </a:lnTo>
                  <a:lnTo>
                    <a:pt x="52" y="35"/>
                  </a:lnTo>
                  <a:lnTo>
                    <a:pt x="52" y="35"/>
                  </a:lnTo>
                  <a:lnTo>
                    <a:pt x="52" y="35"/>
                  </a:lnTo>
                  <a:lnTo>
                    <a:pt x="8" y="37"/>
                  </a:lnTo>
                  <a:lnTo>
                    <a:pt x="41" y="64"/>
                  </a:lnTo>
                  <a:lnTo>
                    <a:pt x="39" y="66"/>
                  </a:lnTo>
                  <a:lnTo>
                    <a:pt x="39" y="68"/>
                  </a:lnTo>
                  <a:lnTo>
                    <a:pt x="39" y="70"/>
                  </a:lnTo>
                  <a:lnTo>
                    <a:pt x="39" y="72"/>
                  </a:lnTo>
                  <a:lnTo>
                    <a:pt x="39" y="74"/>
                  </a:lnTo>
                  <a:lnTo>
                    <a:pt x="39" y="74"/>
                  </a:lnTo>
                  <a:lnTo>
                    <a:pt x="39" y="74"/>
                  </a:lnTo>
                  <a:lnTo>
                    <a:pt x="39" y="75"/>
                  </a:lnTo>
                  <a:lnTo>
                    <a:pt x="0" y="88"/>
                  </a:lnTo>
                  <a:lnTo>
                    <a:pt x="41" y="92"/>
                  </a:lnTo>
                  <a:lnTo>
                    <a:pt x="45" y="107"/>
                  </a:lnTo>
                  <a:lnTo>
                    <a:pt x="52" y="118"/>
                  </a:lnTo>
                  <a:lnTo>
                    <a:pt x="61" y="126"/>
                  </a:lnTo>
                  <a:lnTo>
                    <a:pt x="72" y="127"/>
                  </a:lnTo>
                  <a:lnTo>
                    <a:pt x="87" y="124"/>
                  </a:lnTo>
                  <a:lnTo>
                    <a:pt x="98" y="113"/>
                  </a:lnTo>
                  <a:lnTo>
                    <a:pt x="108" y="96"/>
                  </a:lnTo>
                  <a:lnTo>
                    <a:pt x="111" y="75"/>
                  </a:lnTo>
                  <a:lnTo>
                    <a:pt x="110" y="55"/>
                  </a:lnTo>
                  <a:lnTo>
                    <a:pt x="104" y="37"/>
                  </a:lnTo>
                  <a:lnTo>
                    <a:pt x="93" y="25"/>
                  </a:lnTo>
                  <a:lnTo>
                    <a:pt x="7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3" name="Freeform 29"/>
            <p:cNvSpPr>
              <a:spLocks/>
            </p:cNvSpPr>
            <p:nvPr/>
          </p:nvSpPr>
          <p:spPr bwMode="auto">
            <a:xfrm>
              <a:off x="5805491" y="3162296"/>
              <a:ext cx="45719" cy="58738"/>
            </a:xfrm>
            <a:custGeom>
              <a:avLst/>
              <a:gdLst/>
              <a:ahLst/>
              <a:cxnLst>
                <a:cxn ang="0">
                  <a:pos x="0" y="35"/>
                </a:cxn>
                <a:cxn ang="0">
                  <a:pos x="0" y="50"/>
                </a:cxn>
                <a:cxn ang="0">
                  <a:pos x="6" y="63"/>
                </a:cxn>
                <a:cxn ang="0">
                  <a:pos x="13" y="70"/>
                </a:cxn>
                <a:cxn ang="0">
                  <a:pos x="22" y="74"/>
                </a:cxn>
                <a:cxn ang="0">
                  <a:pos x="34" y="72"/>
                </a:cxn>
                <a:cxn ang="0">
                  <a:pos x="43" y="64"/>
                </a:cxn>
                <a:cxn ang="0">
                  <a:pos x="48" y="53"/>
                </a:cxn>
                <a:cxn ang="0">
                  <a:pos x="50" y="38"/>
                </a:cxn>
                <a:cxn ang="0">
                  <a:pos x="50" y="24"/>
                </a:cxn>
                <a:cxn ang="0">
                  <a:pos x="45" y="11"/>
                </a:cxn>
                <a:cxn ang="0">
                  <a:pos x="37" y="3"/>
                </a:cxn>
                <a:cxn ang="0">
                  <a:pos x="28" y="0"/>
                </a:cxn>
                <a:cxn ang="0">
                  <a:pos x="17" y="1"/>
                </a:cxn>
                <a:cxn ang="0">
                  <a:pos x="10" y="9"/>
                </a:cxn>
                <a:cxn ang="0">
                  <a:pos x="4" y="20"/>
                </a:cxn>
                <a:cxn ang="0">
                  <a:pos x="0" y="35"/>
                </a:cxn>
              </a:cxnLst>
              <a:rect l="0" t="0" r="r" b="b"/>
              <a:pathLst>
                <a:path w="50" h="74">
                  <a:moveTo>
                    <a:pt x="0" y="35"/>
                  </a:moveTo>
                  <a:lnTo>
                    <a:pt x="0" y="50"/>
                  </a:lnTo>
                  <a:lnTo>
                    <a:pt x="6" y="63"/>
                  </a:lnTo>
                  <a:lnTo>
                    <a:pt x="13" y="70"/>
                  </a:lnTo>
                  <a:lnTo>
                    <a:pt x="22" y="74"/>
                  </a:lnTo>
                  <a:lnTo>
                    <a:pt x="34" y="72"/>
                  </a:lnTo>
                  <a:lnTo>
                    <a:pt x="43" y="64"/>
                  </a:lnTo>
                  <a:lnTo>
                    <a:pt x="48" y="53"/>
                  </a:lnTo>
                  <a:lnTo>
                    <a:pt x="50" y="38"/>
                  </a:lnTo>
                  <a:lnTo>
                    <a:pt x="50" y="24"/>
                  </a:lnTo>
                  <a:lnTo>
                    <a:pt x="45" y="11"/>
                  </a:lnTo>
                  <a:lnTo>
                    <a:pt x="37" y="3"/>
                  </a:lnTo>
                  <a:lnTo>
                    <a:pt x="28" y="0"/>
                  </a:lnTo>
                  <a:lnTo>
                    <a:pt x="17" y="1"/>
                  </a:lnTo>
                  <a:lnTo>
                    <a:pt x="10" y="9"/>
                  </a:lnTo>
                  <a:lnTo>
                    <a:pt x="4" y="20"/>
                  </a:lnTo>
                  <a:lnTo>
                    <a:pt x="0"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4" name="Freeform 30"/>
            <p:cNvSpPr>
              <a:spLocks/>
            </p:cNvSpPr>
            <p:nvPr/>
          </p:nvSpPr>
          <p:spPr bwMode="auto">
            <a:xfrm>
              <a:off x="5668967" y="3001959"/>
              <a:ext cx="387029" cy="92075"/>
            </a:xfrm>
            <a:custGeom>
              <a:avLst/>
              <a:gdLst/>
              <a:ahLst/>
              <a:cxnLst>
                <a:cxn ang="0">
                  <a:pos x="396" y="76"/>
                </a:cxn>
                <a:cxn ang="0">
                  <a:pos x="370" y="72"/>
                </a:cxn>
                <a:cxn ang="0">
                  <a:pos x="337" y="74"/>
                </a:cxn>
                <a:cxn ang="0">
                  <a:pos x="307" y="79"/>
                </a:cxn>
                <a:cxn ang="0">
                  <a:pos x="274" y="85"/>
                </a:cxn>
                <a:cxn ang="0">
                  <a:pos x="237" y="92"/>
                </a:cxn>
                <a:cxn ang="0">
                  <a:pos x="202" y="98"/>
                </a:cxn>
                <a:cxn ang="0">
                  <a:pos x="163" y="102"/>
                </a:cxn>
                <a:cxn ang="0">
                  <a:pos x="117" y="96"/>
                </a:cxn>
                <a:cxn ang="0">
                  <a:pos x="67" y="77"/>
                </a:cxn>
                <a:cxn ang="0">
                  <a:pos x="26" y="52"/>
                </a:cxn>
                <a:cxn ang="0">
                  <a:pos x="2" y="20"/>
                </a:cxn>
                <a:cxn ang="0">
                  <a:pos x="4" y="0"/>
                </a:cxn>
                <a:cxn ang="0">
                  <a:pos x="24" y="3"/>
                </a:cxn>
                <a:cxn ang="0">
                  <a:pos x="54" y="16"/>
                </a:cxn>
                <a:cxn ang="0">
                  <a:pos x="83" y="35"/>
                </a:cxn>
                <a:cxn ang="0">
                  <a:pos x="104" y="46"/>
                </a:cxn>
                <a:cxn ang="0">
                  <a:pos x="139" y="44"/>
                </a:cxn>
                <a:cxn ang="0">
                  <a:pos x="185" y="35"/>
                </a:cxn>
                <a:cxn ang="0">
                  <a:pos x="222" y="27"/>
                </a:cxn>
                <a:cxn ang="0">
                  <a:pos x="244" y="24"/>
                </a:cxn>
                <a:cxn ang="0">
                  <a:pos x="269" y="22"/>
                </a:cxn>
                <a:cxn ang="0">
                  <a:pos x="293" y="20"/>
                </a:cxn>
                <a:cxn ang="0">
                  <a:pos x="317" y="22"/>
                </a:cxn>
                <a:cxn ang="0">
                  <a:pos x="356" y="26"/>
                </a:cxn>
                <a:cxn ang="0">
                  <a:pos x="402" y="40"/>
                </a:cxn>
                <a:cxn ang="0">
                  <a:pos x="443" y="63"/>
                </a:cxn>
                <a:cxn ang="0">
                  <a:pos x="474" y="89"/>
                </a:cxn>
                <a:cxn ang="0">
                  <a:pos x="491" y="111"/>
                </a:cxn>
                <a:cxn ang="0">
                  <a:pos x="476" y="115"/>
                </a:cxn>
                <a:cxn ang="0">
                  <a:pos x="443" y="103"/>
                </a:cxn>
                <a:cxn ang="0">
                  <a:pos x="413" y="89"/>
                </a:cxn>
                <a:cxn ang="0">
                  <a:pos x="404" y="83"/>
                </a:cxn>
              </a:cxnLst>
              <a:rect l="0" t="0" r="r" b="b"/>
              <a:pathLst>
                <a:path w="491" h="115">
                  <a:moveTo>
                    <a:pt x="404" y="83"/>
                  </a:moveTo>
                  <a:lnTo>
                    <a:pt x="396" y="76"/>
                  </a:lnTo>
                  <a:lnTo>
                    <a:pt x="383" y="72"/>
                  </a:lnTo>
                  <a:lnTo>
                    <a:pt x="370" y="72"/>
                  </a:lnTo>
                  <a:lnTo>
                    <a:pt x="354" y="72"/>
                  </a:lnTo>
                  <a:lnTo>
                    <a:pt x="337" y="74"/>
                  </a:lnTo>
                  <a:lnTo>
                    <a:pt x="322" y="76"/>
                  </a:lnTo>
                  <a:lnTo>
                    <a:pt x="307" y="79"/>
                  </a:lnTo>
                  <a:lnTo>
                    <a:pt x="294" y="81"/>
                  </a:lnTo>
                  <a:lnTo>
                    <a:pt x="274" y="85"/>
                  </a:lnTo>
                  <a:lnTo>
                    <a:pt x="256" y="89"/>
                  </a:lnTo>
                  <a:lnTo>
                    <a:pt x="237" y="92"/>
                  </a:lnTo>
                  <a:lnTo>
                    <a:pt x="220" y="96"/>
                  </a:lnTo>
                  <a:lnTo>
                    <a:pt x="202" y="98"/>
                  </a:lnTo>
                  <a:lnTo>
                    <a:pt x="183" y="100"/>
                  </a:lnTo>
                  <a:lnTo>
                    <a:pt x="163" y="102"/>
                  </a:lnTo>
                  <a:lnTo>
                    <a:pt x="143" y="100"/>
                  </a:lnTo>
                  <a:lnTo>
                    <a:pt x="117" y="96"/>
                  </a:lnTo>
                  <a:lnTo>
                    <a:pt x="93" y="89"/>
                  </a:lnTo>
                  <a:lnTo>
                    <a:pt x="67" y="77"/>
                  </a:lnTo>
                  <a:lnTo>
                    <a:pt x="44" y="64"/>
                  </a:lnTo>
                  <a:lnTo>
                    <a:pt x="26" y="52"/>
                  </a:lnTo>
                  <a:lnTo>
                    <a:pt x="11" y="35"/>
                  </a:lnTo>
                  <a:lnTo>
                    <a:pt x="2" y="20"/>
                  </a:lnTo>
                  <a:lnTo>
                    <a:pt x="0" y="3"/>
                  </a:lnTo>
                  <a:lnTo>
                    <a:pt x="4" y="0"/>
                  </a:lnTo>
                  <a:lnTo>
                    <a:pt x="11" y="0"/>
                  </a:lnTo>
                  <a:lnTo>
                    <a:pt x="24" y="3"/>
                  </a:lnTo>
                  <a:lnTo>
                    <a:pt x="37" y="9"/>
                  </a:lnTo>
                  <a:lnTo>
                    <a:pt x="54" y="16"/>
                  </a:lnTo>
                  <a:lnTo>
                    <a:pt x="69" y="26"/>
                  </a:lnTo>
                  <a:lnTo>
                    <a:pt x="83" y="35"/>
                  </a:lnTo>
                  <a:lnTo>
                    <a:pt x="94" y="44"/>
                  </a:lnTo>
                  <a:lnTo>
                    <a:pt x="104" y="46"/>
                  </a:lnTo>
                  <a:lnTo>
                    <a:pt x="119" y="46"/>
                  </a:lnTo>
                  <a:lnTo>
                    <a:pt x="139" y="44"/>
                  </a:lnTo>
                  <a:lnTo>
                    <a:pt x="163" y="40"/>
                  </a:lnTo>
                  <a:lnTo>
                    <a:pt x="185" y="35"/>
                  </a:lnTo>
                  <a:lnTo>
                    <a:pt x="206" y="31"/>
                  </a:lnTo>
                  <a:lnTo>
                    <a:pt x="222" y="27"/>
                  </a:lnTo>
                  <a:lnTo>
                    <a:pt x="232" y="26"/>
                  </a:lnTo>
                  <a:lnTo>
                    <a:pt x="244" y="24"/>
                  </a:lnTo>
                  <a:lnTo>
                    <a:pt x="256" y="22"/>
                  </a:lnTo>
                  <a:lnTo>
                    <a:pt x="269" y="22"/>
                  </a:lnTo>
                  <a:lnTo>
                    <a:pt x="282" y="20"/>
                  </a:lnTo>
                  <a:lnTo>
                    <a:pt x="293" y="20"/>
                  </a:lnTo>
                  <a:lnTo>
                    <a:pt x="306" y="20"/>
                  </a:lnTo>
                  <a:lnTo>
                    <a:pt x="317" y="22"/>
                  </a:lnTo>
                  <a:lnTo>
                    <a:pt x="330" y="22"/>
                  </a:lnTo>
                  <a:lnTo>
                    <a:pt x="356" y="26"/>
                  </a:lnTo>
                  <a:lnTo>
                    <a:pt x="380" y="31"/>
                  </a:lnTo>
                  <a:lnTo>
                    <a:pt x="402" y="40"/>
                  </a:lnTo>
                  <a:lnTo>
                    <a:pt x="422" y="50"/>
                  </a:lnTo>
                  <a:lnTo>
                    <a:pt x="443" y="63"/>
                  </a:lnTo>
                  <a:lnTo>
                    <a:pt x="459" y="76"/>
                  </a:lnTo>
                  <a:lnTo>
                    <a:pt x="474" y="89"/>
                  </a:lnTo>
                  <a:lnTo>
                    <a:pt x="487" y="102"/>
                  </a:lnTo>
                  <a:lnTo>
                    <a:pt x="491" y="111"/>
                  </a:lnTo>
                  <a:lnTo>
                    <a:pt x="487" y="115"/>
                  </a:lnTo>
                  <a:lnTo>
                    <a:pt x="476" y="115"/>
                  </a:lnTo>
                  <a:lnTo>
                    <a:pt x="459" y="111"/>
                  </a:lnTo>
                  <a:lnTo>
                    <a:pt x="443" y="103"/>
                  </a:lnTo>
                  <a:lnTo>
                    <a:pt x="426" y="96"/>
                  </a:lnTo>
                  <a:lnTo>
                    <a:pt x="413" y="89"/>
                  </a:lnTo>
                  <a:lnTo>
                    <a:pt x="404" y="83"/>
                  </a:lnTo>
                  <a:lnTo>
                    <a:pt x="404"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5" name="Freeform 31"/>
            <p:cNvSpPr>
              <a:spLocks/>
            </p:cNvSpPr>
            <p:nvPr/>
          </p:nvSpPr>
          <p:spPr bwMode="auto">
            <a:xfrm>
              <a:off x="5605467" y="2843209"/>
              <a:ext cx="456537" cy="265113"/>
            </a:xfrm>
            <a:custGeom>
              <a:avLst/>
              <a:gdLst/>
              <a:ahLst/>
              <a:cxnLst>
                <a:cxn ang="0">
                  <a:pos x="2" y="109"/>
                </a:cxn>
                <a:cxn ang="0">
                  <a:pos x="15" y="90"/>
                </a:cxn>
                <a:cxn ang="0">
                  <a:pos x="32" y="72"/>
                </a:cxn>
                <a:cxn ang="0">
                  <a:pos x="50" y="57"/>
                </a:cxn>
                <a:cxn ang="0">
                  <a:pos x="73" y="44"/>
                </a:cxn>
                <a:cxn ang="0">
                  <a:pos x="95" y="33"/>
                </a:cxn>
                <a:cxn ang="0">
                  <a:pos x="117" y="24"/>
                </a:cxn>
                <a:cxn ang="0">
                  <a:pos x="143" y="14"/>
                </a:cxn>
                <a:cxn ang="0">
                  <a:pos x="169" y="9"/>
                </a:cxn>
                <a:cxn ang="0">
                  <a:pos x="195" y="5"/>
                </a:cxn>
                <a:cxn ang="0">
                  <a:pos x="223" y="1"/>
                </a:cxn>
                <a:cxn ang="0">
                  <a:pos x="249" y="0"/>
                </a:cxn>
                <a:cxn ang="0">
                  <a:pos x="274" y="1"/>
                </a:cxn>
                <a:cxn ang="0">
                  <a:pos x="300" y="3"/>
                </a:cxn>
                <a:cxn ang="0">
                  <a:pos x="326" y="5"/>
                </a:cxn>
                <a:cxn ang="0">
                  <a:pos x="350" y="11"/>
                </a:cxn>
                <a:cxn ang="0">
                  <a:pos x="373" y="16"/>
                </a:cxn>
                <a:cxn ang="0">
                  <a:pos x="423" y="37"/>
                </a:cxn>
                <a:cxn ang="0">
                  <a:pos x="465" y="64"/>
                </a:cxn>
                <a:cxn ang="0">
                  <a:pos x="500" y="100"/>
                </a:cxn>
                <a:cxn ang="0">
                  <a:pos x="528" y="138"/>
                </a:cxn>
                <a:cxn ang="0">
                  <a:pos x="549" y="181"/>
                </a:cxn>
                <a:cxn ang="0">
                  <a:pos x="563" y="229"/>
                </a:cxn>
                <a:cxn ang="0">
                  <a:pos x="573" y="277"/>
                </a:cxn>
                <a:cxn ang="0">
                  <a:pos x="578" y="329"/>
                </a:cxn>
                <a:cxn ang="0">
                  <a:pos x="576" y="333"/>
                </a:cxn>
                <a:cxn ang="0">
                  <a:pos x="569" y="333"/>
                </a:cxn>
                <a:cxn ang="0">
                  <a:pos x="560" y="329"/>
                </a:cxn>
                <a:cxn ang="0">
                  <a:pos x="549" y="322"/>
                </a:cxn>
                <a:cxn ang="0">
                  <a:pos x="537" y="315"/>
                </a:cxn>
                <a:cxn ang="0">
                  <a:pos x="526" y="307"/>
                </a:cxn>
                <a:cxn ang="0">
                  <a:pos x="519" y="298"/>
                </a:cxn>
                <a:cxn ang="0">
                  <a:pos x="517" y="289"/>
                </a:cxn>
                <a:cxn ang="0">
                  <a:pos x="512" y="242"/>
                </a:cxn>
                <a:cxn ang="0">
                  <a:pos x="504" y="201"/>
                </a:cxn>
                <a:cxn ang="0">
                  <a:pos x="493" y="163"/>
                </a:cxn>
                <a:cxn ang="0">
                  <a:pos x="476" y="129"/>
                </a:cxn>
                <a:cxn ang="0">
                  <a:pos x="454" y="101"/>
                </a:cxn>
                <a:cxn ang="0">
                  <a:pos x="425" y="79"/>
                </a:cxn>
                <a:cxn ang="0">
                  <a:pos x="387" y="64"/>
                </a:cxn>
                <a:cxn ang="0">
                  <a:pos x="341" y="55"/>
                </a:cxn>
                <a:cxn ang="0">
                  <a:pos x="304" y="53"/>
                </a:cxn>
                <a:cxn ang="0">
                  <a:pos x="265" y="55"/>
                </a:cxn>
                <a:cxn ang="0">
                  <a:pos x="224" y="61"/>
                </a:cxn>
                <a:cxn ang="0">
                  <a:pos x="186" y="72"/>
                </a:cxn>
                <a:cxn ang="0">
                  <a:pos x="149" y="87"/>
                </a:cxn>
                <a:cxn ang="0">
                  <a:pos x="113" y="105"/>
                </a:cxn>
                <a:cxn ang="0">
                  <a:pos x="86" y="129"/>
                </a:cxn>
                <a:cxn ang="0">
                  <a:pos x="63" y="157"/>
                </a:cxn>
                <a:cxn ang="0">
                  <a:pos x="58" y="159"/>
                </a:cxn>
                <a:cxn ang="0">
                  <a:pos x="49" y="157"/>
                </a:cxn>
                <a:cxn ang="0">
                  <a:pos x="37" y="151"/>
                </a:cxn>
                <a:cxn ang="0">
                  <a:pos x="24" y="144"/>
                </a:cxn>
                <a:cxn ang="0">
                  <a:pos x="13" y="135"/>
                </a:cxn>
                <a:cxn ang="0">
                  <a:pos x="6" y="126"/>
                </a:cxn>
                <a:cxn ang="0">
                  <a:pos x="0" y="116"/>
                </a:cxn>
                <a:cxn ang="0">
                  <a:pos x="2" y="109"/>
                </a:cxn>
                <a:cxn ang="0">
                  <a:pos x="2" y="109"/>
                </a:cxn>
              </a:cxnLst>
              <a:rect l="0" t="0" r="r" b="b"/>
              <a:pathLst>
                <a:path w="578" h="333">
                  <a:moveTo>
                    <a:pt x="2" y="109"/>
                  </a:moveTo>
                  <a:lnTo>
                    <a:pt x="15" y="90"/>
                  </a:lnTo>
                  <a:lnTo>
                    <a:pt x="32" y="72"/>
                  </a:lnTo>
                  <a:lnTo>
                    <a:pt x="50" y="57"/>
                  </a:lnTo>
                  <a:lnTo>
                    <a:pt x="73" y="44"/>
                  </a:lnTo>
                  <a:lnTo>
                    <a:pt x="95" y="33"/>
                  </a:lnTo>
                  <a:lnTo>
                    <a:pt x="117" y="24"/>
                  </a:lnTo>
                  <a:lnTo>
                    <a:pt x="143" y="14"/>
                  </a:lnTo>
                  <a:lnTo>
                    <a:pt x="169" y="9"/>
                  </a:lnTo>
                  <a:lnTo>
                    <a:pt x="195" y="5"/>
                  </a:lnTo>
                  <a:lnTo>
                    <a:pt x="223" y="1"/>
                  </a:lnTo>
                  <a:lnTo>
                    <a:pt x="249" y="0"/>
                  </a:lnTo>
                  <a:lnTo>
                    <a:pt x="274" y="1"/>
                  </a:lnTo>
                  <a:lnTo>
                    <a:pt x="300" y="3"/>
                  </a:lnTo>
                  <a:lnTo>
                    <a:pt x="326" y="5"/>
                  </a:lnTo>
                  <a:lnTo>
                    <a:pt x="350" y="11"/>
                  </a:lnTo>
                  <a:lnTo>
                    <a:pt x="373" y="16"/>
                  </a:lnTo>
                  <a:lnTo>
                    <a:pt x="423" y="37"/>
                  </a:lnTo>
                  <a:lnTo>
                    <a:pt x="465" y="64"/>
                  </a:lnTo>
                  <a:lnTo>
                    <a:pt x="500" y="100"/>
                  </a:lnTo>
                  <a:lnTo>
                    <a:pt x="528" y="138"/>
                  </a:lnTo>
                  <a:lnTo>
                    <a:pt x="549" y="181"/>
                  </a:lnTo>
                  <a:lnTo>
                    <a:pt x="563" y="229"/>
                  </a:lnTo>
                  <a:lnTo>
                    <a:pt x="573" y="277"/>
                  </a:lnTo>
                  <a:lnTo>
                    <a:pt x="578" y="329"/>
                  </a:lnTo>
                  <a:lnTo>
                    <a:pt x="576" y="333"/>
                  </a:lnTo>
                  <a:lnTo>
                    <a:pt x="569" y="333"/>
                  </a:lnTo>
                  <a:lnTo>
                    <a:pt x="560" y="329"/>
                  </a:lnTo>
                  <a:lnTo>
                    <a:pt x="549" y="322"/>
                  </a:lnTo>
                  <a:lnTo>
                    <a:pt x="537" y="315"/>
                  </a:lnTo>
                  <a:lnTo>
                    <a:pt x="526" y="307"/>
                  </a:lnTo>
                  <a:lnTo>
                    <a:pt x="519" y="298"/>
                  </a:lnTo>
                  <a:lnTo>
                    <a:pt x="517" y="289"/>
                  </a:lnTo>
                  <a:lnTo>
                    <a:pt x="512" y="242"/>
                  </a:lnTo>
                  <a:lnTo>
                    <a:pt x="504" y="201"/>
                  </a:lnTo>
                  <a:lnTo>
                    <a:pt x="493" y="163"/>
                  </a:lnTo>
                  <a:lnTo>
                    <a:pt x="476" y="129"/>
                  </a:lnTo>
                  <a:lnTo>
                    <a:pt x="454" y="101"/>
                  </a:lnTo>
                  <a:lnTo>
                    <a:pt x="425" y="79"/>
                  </a:lnTo>
                  <a:lnTo>
                    <a:pt x="387" y="64"/>
                  </a:lnTo>
                  <a:lnTo>
                    <a:pt x="341" y="55"/>
                  </a:lnTo>
                  <a:lnTo>
                    <a:pt x="304" y="53"/>
                  </a:lnTo>
                  <a:lnTo>
                    <a:pt x="265" y="55"/>
                  </a:lnTo>
                  <a:lnTo>
                    <a:pt x="224" y="61"/>
                  </a:lnTo>
                  <a:lnTo>
                    <a:pt x="186" y="72"/>
                  </a:lnTo>
                  <a:lnTo>
                    <a:pt x="149" y="87"/>
                  </a:lnTo>
                  <a:lnTo>
                    <a:pt x="113" y="105"/>
                  </a:lnTo>
                  <a:lnTo>
                    <a:pt x="86" y="129"/>
                  </a:lnTo>
                  <a:lnTo>
                    <a:pt x="63" y="157"/>
                  </a:lnTo>
                  <a:lnTo>
                    <a:pt x="58" y="159"/>
                  </a:lnTo>
                  <a:lnTo>
                    <a:pt x="49" y="157"/>
                  </a:lnTo>
                  <a:lnTo>
                    <a:pt x="37" y="151"/>
                  </a:lnTo>
                  <a:lnTo>
                    <a:pt x="24" y="144"/>
                  </a:lnTo>
                  <a:lnTo>
                    <a:pt x="13" y="135"/>
                  </a:lnTo>
                  <a:lnTo>
                    <a:pt x="6" y="126"/>
                  </a:lnTo>
                  <a:lnTo>
                    <a:pt x="0" y="116"/>
                  </a:lnTo>
                  <a:lnTo>
                    <a:pt x="2" y="109"/>
                  </a:lnTo>
                  <a:lnTo>
                    <a:pt x="2"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6" name="Freeform 32"/>
            <p:cNvSpPr>
              <a:spLocks/>
            </p:cNvSpPr>
            <p:nvPr/>
          </p:nvSpPr>
          <p:spPr bwMode="auto">
            <a:xfrm>
              <a:off x="5446717" y="2919409"/>
              <a:ext cx="311203" cy="598488"/>
            </a:xfrm>
            <a:custGeom>
              <a:avLst/>
              <a:gdLst/>
              <a:ahLst/>
              <a:cxnLst>
                <a:cxn ang="0">
                  <a:pos x="193" y="80"/>
                </a:cxn>
                <a:cxn ang="0">
                  <a:pos x="119" y="146"/>
                </a:cxn>
                <a:cxn ang="0">
                  <a:pos x="71" y="224"/>
                </a:cxn>
                <a:cxn ang="0">
                  <a:pos x="45" y="315"/>
                </a:cxn>
                <a:cxn ang="0">
                  <a:pos x="45" y="428"/>
                </a:cxn>
                <a:cxn ang="0">
                  <a:pos x="76" y="561"/>
                </a:cxn>
                <a:cxn ang="0">
                  <a:pos x="108" y="658"/>
                </a:cxn>
                <a:cxn ang="0">
                  <a:pos x="171" y="695"/>
                </a:cxn>
                <a:cxn ang="0">
                  <a:pos x="249" y="693"/>
                </a:cxn>
                <a:cxn ang="0">
                  <a:pos x="313" y="654"/>
                </a:cxn>
                <a:cxn ang="0">
                  <a:pos x="347" y="637"/>
                </a:cxn>
                <a:cxn ang="0">
                  <a:pos x="373" y="661"/>
                </a:cxn>
                <a:cxn ang="0">
                  <a:pos x="354" y="671"/>
                </a:cxn>
                <a:cxn ang="0">
                  <a:pos x="297" y="654"/>
                </a:cxn>
                <a:cxn ang="0">
                  <a:pos x="249" y="626"/>
                </a:cxn>
                <a:cxn ang="0">
                  <a:pos x="210" y="585"/>
                </a:cxn>
                <a:cxn ang="0">
                  <a:pos x="197" y="552"/>
                </a:cxn>
                <a:cxn ang="0">
                  <a:pos x="210" y="554"/>
                </a:cxn>
                <a:cxn ang="0">
                  <a:pos x="232" y="567"/>
                </a:cxn>
                <a:cxn ang="0">
                  <a:pos x="250" y="582"/>
                </a:cxn>
                <a:cxn ang="0">
                  <a:pos x="265" y="598"/>
                </a:cxn>
                <a:cxn ang="0">
                  <a:pos x="286" y="609"/>
                </a:cxn>
                <a:cxn ang="0">
                  <a:pos x="306" y="619"/>
                </a:cxn>
                <a:cxn ang="0">
                  <a:pos x="330" y="622"/>
                </a:cxn>
                <a:cxn ang="0">
                  <a:pos x="349" y="624"/>
                </a:cxn>
                <a:cxn ang="0">
                  <a:pos x="369" y="634"/>
                </a:cxn>
                <a:cxn ang="0">
                  <a:pos x="386" y="648"/>
                </a:cxn>
                <a:cxn ang="0">
                  <a:pos x="395" y="665"/>
                </a:cxn>
                <a:cxn ang="0">
                  <a:pos x="374" y="702"/>
                </a:cxn>
                <a:cxn ang="0">
                  <a:pos x="319" y="741"/>
                </a:cxn>
                <a:cxn ang="0">
                  <a:pos x="247" y="754"/>
                </a:cxn>
                <a:cxn ang="0">
                  <a:pos x="174" y="745"/>
                </a:cxn>
                <a:cxn ang="0">
                  <a:pos x="121" y="722"/>
                </a:cxn>
                <a:cxn ang="0">
                  <a:pos x="86" y="691"/>
                </a:cxn>
                <a:cxn ang="0">
                  <a:pos x="58" y="654"/>
                </a:cxn>
                <a:cxn ang="0">
                  <a:pos x="39" y="611"/>
                </a:cxn>
                <a:cxn ang="0">
                  <a:pos x="13" y="513"/>
                </a:cxn>
                <a:cxn ang="0">
                  <a:pos x="0" y="348"/>
                </a:cxn>
                <a:cxn ang="0">
                  <a:pos x="30" y="185"/>
                </a:cxn>
                <a:cxn ang="0">
                  <a:pos x="115" y="52"/>
                </a:cxn>
                <a:cxn ang="0">
                  <a:pos x="191" y="0"/>
                </a:cxn>
                <a:cxn ang="0">
                  <a:pos x="213" y="11"/>
                </a:cxn>
                <a:cxn ang="0">
                  <a:pos x="232" y="30"/>
                </a:cxn>
                <a:cxn ang="0">
                  <a:pos x="243" y="46"/>
                </a:cxn>
                <a:cxn ang="0">
                  <a:pos x="241" y="50"/>
                </a:cxn>
              </a:cxnLst>
              <a:rect l="0" t="0" r="r" b="b"/>
              <a:pathLst>
                <a:path w="395" h="754">
                  <a:moveTo>
                    <a:pt x="241" y="50"/>
                  </a:moveTo>
                  <a:lnTo>
                    <a:pt x="193" y="80"/>
                  </a:lnTo>
                  <a:lnTo>
                    <a:pt x="154" y="111"/>
                  </a:lnTo>
                  <a:lnTo>
                    <a:pt x="119" y="146"/>
                  </a:lnTo>
                  <a:lnTo>
                    <a:pt x="91" y="183"/>
                  </a:lnTo>
                  <a:lnTo>
                    <a:pt x="71" y="224"/>
                  </a:lnTo>
                  <a:lnTo>
                    <a:pt x="54" y="269"/>
                  </a:lnTo>
                  <a:lnTo>
                    <a:pt x="45" y="315"/>
                  </a:lnTo>
                  <a:lnTo>
                    <a:pt x="39" y="367"/>
                  </a:lnTo>
                  <a:lnTo>
                    <a:pt x="45" y="428"/>
                  </a:lnTo>
                  <a:lnTo>
                    <a:pt x="58" y="495"/>
                  </a:lnTo>
                  <a:lnTo>
                    <a:pt x="76" y="561"/>
                  </a:lnTo>
                  <a:lnTo>
                    <a:pt x="91" y="621"/>
                  </a:lnTo>
                  <a:lnTo>
                    <a:pt x="108" y="658"/>
                  </a:lnTo>
                  <a:lnTo>
                    <a:pt x="136" y="682"/>
                  </a:lnTo>
                  <a:lnTo>
                    <a:pt x="171" y="695"/>
                  </a:lnTo>
                  <a:lnTo>
                    <a:pt x="210" y="698"/>
                  </a:lnTo>
                  <a:lnTo>
                    <a:pt x="249" y="693"/>
                  </a:lnTo>
                  <a:lnTo>
                    <a:pt x="284" y="678"/>
                  </a:lnTo>
                  <a:lnTo>
                    <a:pt x="313" y="654"/>
                  </a:lnTo>
                  <a:lnTo>
                    <a:pt x="334" y="624"/>
                  </a:lnTo>
                  <a:lnTo>
                    <a:pt x="347" y="637"/>
                  </a:lnTo>
                  <a:lnTo>
                    <a:pt x="360" y="648"/>
                  </a:lnTo>
                  <a:lnTo>
                    <a:pt x="373" y="661"/>
                  </a:lnTo>
                  <a:lnTo>
                    <a:pt x="386" y="674"/>
                  </a:lnTo>
                  <a:lnTo>
                    <a:pt x="354" y="671"/>
                  </a:lnTo>
                  <a:lnTo>
                    <a:pt x="324" y="663"/>
                  </a:lnTo>
                  <a:lnTo>
                    <a:pt x="297" y="654"/>
                  </a:lnTo>
                  <a:lnTo>
                    <a:pt x="273" y="641"/>
                  </a:lnTo>
                  <a:lnTo>
                    <a:pt x="249" y="626"/>
                  </a:lnTo>
                  <a:lnTo>
                    <a:pt x="228" y="608"/>
                  </a:lnTo>
                  <a:lnTo>
                    <a:pt x="210" y="585"/>
                  </a:lnTo>
                  <a:lnTo>
                    <a:pt x="197" y="558"/>
                  </a:lnTo>
                  <a:lnTo>
                    <a:pt x="197" y="552"/>
                  </a:lnTo>
                  <a:lnTo>
                    <a:pt x="200" y="552"/>
                  </a:lnTo>
                  <a:lnTo>
                    <a:pt x="210" y="554"/>
                  </a:lnTo>
                  <a:lnTo>
                    <a:pt x="221" y="559"/>
                  </a:lnTo>
                  <a:lnTo>
                    <a:pt x="232" y="567"/>
                  </a:lnTo>
                  <a:lnTo>
                    <a:pt x="243" y="574"/>
                  </a:lnTo>
                  <a:lnTo>
                    <a:pt x="250" y="582"/>
                  </a:lnTo>
                  <a:lnTo>
                    <a:pt x="256" y="589"/>
                  </a:lnTo>
                  <a:lnTo>
                    <a:pt x="265" y="598"/>
                  </a:lnTo>
                  <a:lnTo>
                    <a:pt x="274" y="604"/>
                  </a:lnTo>
                  <a:lnTo>
                    <a:pt x="286" y="609"/>
                  </a:lnTo>
                  <a:lnTo>
                    <a:pt x="297" y="615"/>
                  </a:lnTo>
                  <a:lnTo>
                    <a:pt x="306" y="619"/>
                  </a:lnTo>
                  <a:lnTo>
                    <a:pt x="317" y="621"/>
                  </a:lnTo>
                  <a:lnTo>
                    <a:pt x="330" y="622"/>
                  </a:lnTo>
                  <a:lnTo>
                    <a:pt x="341" y="622"/>
                  </a:lnTo>
                  <a:lnTo>
                    <a:pt x="349" y="624"/>
                  </a:lnTo>
                  <a:lnTo>
                    <a:pt x="358" y="628"/>
                  </a:lnTo>
                  <a:lnTo>
                    <a:pt x="369" y="634"/>
                  </a:lnTo>
                  <a:lnTo>
                    <a:pt x="378" y="641"/>
                  </a:lnTo>
                  <a:lnTo>
                    <a:pt x="386" y="648"/>
                  </a:lnTo>
                  <a:lnTo>
                    <a:pt x="391" y="656"/>
                  </a:lnTo>
                  <a:lnTo>
                    <a:pt x="395" y="665"/>
                  </a:lnTo>
                  <a:lnTo>
                    <a:pt x="393" y="672"/>
                  </a:lnTo>
                  <a:lnTo>
                    <a:pt x="374" y="702"/>
                  </a:lnTo>
                  <a:lnTo>
                    <a:pt x="350" y="724"/>
                  </a:lnTo>
                  <a:lnTo>
                    <a:pt x="319" y="741"/>
                  </a:lnTo>
                  <a:lnTo>
                    <a:pt x="284" y="750"/>
                  </a:lnTo>
                  <a:lnTo>
                    <a:pt x="247" y="754"/>
                  </a:lnTo>
                  <a:lnTo>
                    <a:pt x="210" y="752"/>
                  </a:lnTo>
                  <a:lnTo>
                    <a:pt x="174" y="745"/>
                  </a:lnTo>
                  <a:lnTo>
                    <a:pt x="141" y="734"/>
                  </a:lnTo>
                  <a:lnTo>
                    <a:pt x="121" y="722"/>
                  </a:lnTo>
                  <a:lnTo>
                    <a:pt x="102" y="708"/>
                  </a:lnTo>
                  <a:lnTo>
                    <a:pt x="86" y="691"/>
                  </a:lnTo>
                  <a:lnTo>
                    <a:pt x="71" y="672"/>
                  </a:lnTo>
                  <a:lnTo>
                    <a:pt x="58" y="654"/>
                  </a:lnTo>
                  <a:lnTo>
                    <a:pt x="49" y="632"/>
                  </a:lnTo>
                  <a:lnTo>
                    <a:pt x="39" y="611"/>
                  </a:lnTo>
                  <a:lnTo>
                    <a:pt x="32" y="589"/>
                  </a:lnTo>
                  <a:lnTo>
                    <a:pt x="13" y="513"/>
                  </a:lnTo>
                  <a:lnTo>
                    <a:pt x="2" y="432"/>
                  </a:lnTo>
                  <a:lnTo>
                    <a:pt x="0" y="348"/>
                  </a:lnTo>
                  <a:lnTo>
                    <a:pt x="10" y="265"/>
                  </a:lnTo>
                  <a:lnTo>
                    <a:pt x="30" y="185"/>
                  </a:lnTo>
                  <a:lnTo>
                    <a:pt x="65" y="113"/>
                  </a:lnTo>
                  <a:lnTo>
                    <a:pt x="115" y="52"/>
                  </a:lnTo>
                  <a:lnTo>
                    <a:pt x="182" y="2"/>
                  </a:lnTo>
                  <a:lnTo>
                    <a:pt x="191" y="0"/>
                  </a:lnTo>
                  <a:lnTo>
                    <a:pt x="200" y="4"/>
                  </a:lnTo>
                  <a:lnTo>
                    <a:pt x="213" y="11"/>
                  </a:lnTo>
                  <a:lnTo>
                    <a:pt x="223" y="20"/>
                  </a:lnTo>
                  <a:lnTo>
                    <a:pt x="232" y="30"/>
                  </a:lnTo>
                  <a:lnTo>
                    <a:pt x="239" y="39"/>
                  </a:lnTo>
                  <a:lnTo>
                    <a:pt x="243" y="46"/>
                  </a:lnTo>
                  <a:lnTo>
                    <a:pt x="241" y="50"/>
                  </a:lnTo>
                  <a:lnTo>
                    <a:pt x="241"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7" name="Freeform 33"/>
            <p:cNvSpPr>
              <a:spLocks/>
            </p:cNvSpPr>
            <p:nvPr/>
          </p:nvSpPr>
          <p:spPr bwMode="auto">
            <a:xfrm>
              <a:off x="5695955" y="2962271"/>
              <a:ext cx="236957" cy="58738"/>
            </a:xfrm>
            <a:custGeom>
              <a:avLst/>
              <a:gdLst/>
              <a:ahLst/>
              <a:cxnLst>
                <a:cxn ang="0">
                  <a:pos x="0" y="50"/>
                </a:cxn>
                <a:cxn ang="0">
                  <a:pos x="26" y="26"/>
                </a:cxn>
                <a:cxn ang="0">
                  <a:pos x="60" y="9"/>
                </a:cxn>
                <a:cxn ang="0">
                  <a:pos x="97" y="1"/>
                </a:cxn>
                <a:cxn ang="0">
                  <a:pos x="136" y="0"/>
                </a:cxn>
                <a:cxn ang="0">
                  <a:pos x="176" y="3"/>
                </a:cxn>
                <a:cxn ang="0">
                  <a:pos x="215" y="13"/>
                </a:cxn>
                <a:cxn ang="0">
                  <a:pos x="252" y="24"/>
                </a:cxn>
                <a:cxn ang="0">
                  <a:pos x="284" y="39"/>
                </a:cxn>
                <a:cxn ang="0">
                  <a:pos x="291" y="46"/>
                </a:cxn>
                <a:cxn ang="0">
                  <a:pos x="299" y="55"/>
                </a:cxn>
                <a:cxn ang="0">
                  <a:pos x="300" y="63"/>
                </a:cxn>
                <a:cxn ang="0">
                  <a:pos x="291" y="59"/>
                </a:cxn>
                <a:cxn ang="0">
                  <a:pos x="261" y="46"/>
                </a:cxn>
                <a:cxn ang="0">
                  <a:pos x="228" y="35"/>
                </a:cxn>
                <a:cxn ang="0">
                  <a:pos x="191" y="29"/>
                </a:cxn>
                <a:cxn ang="0">
                  <a:pos x="154" y="26"/>
                </a:cxn>
                <a:cxn ang="0">
                  <a:pos x="119" y="27"/>
                </a:cxn>
                <a:cxn ang="0">
                  <a:pos x="84" y="37"/>
                </a:cxn>
                <a:cxn ang="0">
                  <a:pos x="54" y="51"/>
                </a:cxn>
                <a:cxn ang="0">
                  <a:pos x="30" y="74"/>
                </a:cxn>
                <a:cxn ang="0">
                  <a:pos x="23" y="74"/>
                </a:cxn>
                <a:cxn ang="0">
                  <a:pos x="10" y="66"/>
                </a:cxn>
                <a:cxn ang="0">
                  <a:pos x="0" y="57"/>
                </a:cxn>
                <a:cxn ang="0">
                  <a:pos x="0" y="50"/>
                </a:cxn>
                <a:cxn ang="0">
                  <a:pos x="0" y="50"/>
                </a:cxn>
              </a:cxnLst>
              <a:rect l="0" t="0" r="r" b="b"/>
              <a:pathLst>
                <a:path w="300" h="74">
                  <a:moveTo>
                    <a:pt x="0" y="50"/>
                  </a:moveTo>
                  <a:lnTo>
                    <a:pt x="26" y="26"/>
                  </a:lnTo>
                  <a:lnTo>
                    <a:pt x="60" y="9"/>
                  </a:lnTo>
                  <a:lnTo>
                    <a:pt x="97" y="1"/>
                  </a:lnTo>
                  <a:lnTo>
                    <a:pt x="136" y="0"/>
                  </a:lnTo>
                  <a:lnTo>
                    <a:pt x="176" y="3"/>
                  </a:lnTo>
                  <a:lnTo>
                    <a:pt x="215" y="13"/>
                  </a:lnTo>
                  <a:lnTo>
                    <a:pt x="252" y="24"/>
                  </a:lnTo>
                  <a:lnTo>
                    <a:pt x="284" y="39"/>
                  </a:lnTo>
                  <a:lnTo>
                    <a:pt x="291" y="46"/>
                  </a:lnTo>
                  <a:lnTo>
                    <a:pt x="299" y="55"/>
                  </a:lnTo>
                  <a:lnTo>
                    <a:pt x="300" y="63"/>
                  </a:lnTo>
                  <a:lnTo>
                    <a:pt x="291" y="59"/>
                  </a:lnTo>
                  <a:lnTo>
                    <a:pt x="261" y="46"/>
                  </a:lnTo>
                  <a:lnTo>
                    <a:pt x="228" y="35"/>
                  </a:lnTo>
                  <a:lnTo>
                    <a:pt x="191" y="29"/>
                  </a:lnTo>
                  <a:lnTo>
                    <a:pt x="154" y="26"/>
                  </a:lnTo>
                  <a:lnTo>
                    <a:pt x="119" y="27"/>
                  </a:lnTo>
                  <a:lnTo>
                    <a:pt x="84" y="37"/>
                  </a:lnTo>
                  <a:lnTo>
                    <a:pt x="54" y="51"/>
                  </a:lnTo>
                  <a:lnTo>
                    <a:pt x="30" y="74"/>
                  </a:lnTo>
                  <a:lnTo>
                    <a:pt x="23" y="74"/>
                  </a:lnTo>
                  <a:lnTo>
                    <a:pt x="10" y="66"/>
                  </a:lnTo>
                  <a:lnTo>
                    <a:pt x="0" y="57"/>
                  </a:lnTo>
                  <a:lnTo>
                    <a:pt x="0" y="50"/>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8" name="Freeform 34"/>
            <p:cNvSpPr>
              <a:spLocks/>
            </p:cNvSpPr>
            <p:nvPr/>
          </p:nvSpPr>
          <p:spPr bwMode="auto">
            <a:xfrm>
              <a:off x="5673730" y="3235321"/>
              <a:ext cx="88464" cy="79375"/>
            </a:xfrm>
            <a:custGeom>
              <a:avLst/>
              <a:gdLst/>
              <a:ahLst/>
              <a:cxnLst>
                <a:cxn ang="0">
                  <a:pos x="111" y="47"/>
                </a:cxn>
                <a:cxn ang="0">
                  <a:pos x="107" y="39"/>
                </a:cxn>
                <a:cxn ang="0">
                  <a:pos x="101" y="30"/>
                </a:cxn>
                <a:cxn ang="0">
                  <a:pos x="96" y="23"/>
                </a:cxn>
                <a:cxn ang="0">
                  <a:pos x="88" y="15"/>
                </a:cxn>
                <a:cxn ang="0">
                  <a:pos x="79" y="10"/>
                </a:cxn>
                <a:cxn ang="0">
                  <a:pos x="72" y="4"/>
                </a:cxn>
                <a:cxn ang="0">
                  <a:pos x="61" y="2"/>
                </a:cxn>
                <a:cxn ang="0">
                  <a:pos x="51" y="0"/>
                </a:cxn>
                <a:cxn ang="0">
                  <a:pos x="37" y="2"/>
                </a:cxn>
                <a:cxn ang="0">
                  <a:pos x="24" y="10"/>
                </a:cxn>
                <a:cxn ang="0">
                  <a:pos x="13" y="19"/>
                </a:cxn>
                <a:cxn ang="0">
                  <a:pos x="5" y="30"/>
                </a:cxn>
                <a:cxn ang="0">
                  <a:pos x="0" y="43"/>
                </a:cxn>
                <a:cxn ang="0">
                  <a:pos x="0" y="58"/>
                </a:cxn>
                <a:cxn ang="0">
                  <a:pos x="5" y="71"/>
                </a:cxn>
                <a:cxn ang="0">
                  <a:pos x="14" y="82"/>
                </a:cxn>
                <a:cxn ang="0">
                  <a:pos x="24" y="89"/>
                </a:cxn>
                <a:cxn ang="0">
                  <a:pos x="33" y="95"/>
                </a:cxn>
                <a:cxn ang="0">
                  <a:pos x="42" y="99"/>
                </a:cxn>
                <a:cxn ang="0">
                  <a:pos x="51" y="99"/>
                </a:cxn>
                <a:cxn ang="0">
                  <a:pos x="63" y="100"/>
                </a:cxn>
                <a:cxn ang="0">
                  <a:pos x="72" y="99"/>
                </a:cxn>
                <a:cxn ang="0">
                  <a:pos x="83" y="97"/>
                </a:cxn>
                <a:cxn ang="0">
                  <a:pos x="94" y="95"/>
                </a:cxn>
                <a:cxn ang="0">
                  <a:pos x="96" y="89"/>
                </a:cxn>
                <a:cxn ang="0">
                  <a:pos x="88" y="80"/>
                </a:cxn>
                <a:cxn ang="0">
                  <a:pos x="77" y="71"/>
                </a:cxn>
                <a:cxn ang="0">
                  <a:pos x="68" y="69"/>
                </a:cxn>
                <a:cxn ang="0">
                  <a:pos x="59" y="71"/>
                </a:cxn>
                <a:cxn ang="0">
                  <a:pos x="51" y="73"/>
                </a:cxn>
                <a:cxn ang="0">
                  <a:pos x="42" y="74"/>
                </a:cxn>
                <a:cxn ang="0">
                  <a:pos x="33" y="74"/>
                </a:cxn>
                <a:cxn ang="0">
                  <a:pos x="31" y="74"/>
                </a:cxn>
                <a:cxn ang="0">
                  <a:pos x="31" y="74"/>
                </a:cxn>
                <a:cxn ang="0">
                  <a:pos x="31" y="74"/>
                </a:cxn>
                <a:cxn ang="0">
                  <a:pos x="31" y="74"/>
                </a:cxn>
                <a:cxn ang="0">
                  <a:pos x="31" y="67"/>
                </a:cxn>
                <a:cxn ang="0">
                  <a:pos x="33" y="62"/>
                </a:cxn>
                <a:cxn ang="0">
                  <a:pos x="35" y="56"/>
                </a:cxn>
                <a:cxn ang="0">
                  <a:pos x="38" y="52"/>
                </a:cxn>
                <a:cxn ang="0">
                  <a:pos x="44" y="45"/>
                </a:cxn>
                <a:cxn ang="0">
                  <a:pos x="50" y="37"/>
                </a:cxn>
                <a:cxn ang="0">
                  <a:pos x="57" y="32"/>
                </a:cxn>
                <a:cxn ang="0">
                  <a:pos x="64" y="28"/>
                </a:cxn>
                <a:cxn ang="0">
                  <a:pos x="68" y="26"/>
                </a:cxn>
                <a:cxn ang="0">
                  <a:pos x="72" y="26"/>
                </a:cxn>
                <a:cxn ang="0">
                  <a:pos x="76" y="26"/>
                </a:cxn>
                <a:cxn ang="0">
                  <a:pos x="79" y="26"/>
                </a:cxn>
                <a:cxn ang="0">
                  <a:pos x="79" y="28"/>
                </a:cxn>
                <a:cxn ang="0">
                  <a:pos x="81" y="28"/>
                </a:cxn>
                <a:cxn ang="0">
                  <a:pos x="81" y="30"/>
                </a:cxn>
                <a:cxn ang="0">
                  <a:pos x="81" y="32"/>
                </a:cxn>
                <a:cxn ang="0">
                  <a:pos x="85" y="37"/>
                </a:cxn>
                <a:cxn ang="0">
                  <a:pos x="88" y="43"/>
                </a:cxn>
                <a:cxn ang="0">
                  <a:pos x="94" y="47"/>
                </a:cxn>
                <a:cxn ang="0">
                  <a:pos x="100" y="50"/>
                </a:cxn>
                <a:cxn ang="0">
                  <a:pos x="103" y="52"/>
                </a:cxn>
                <a:cxn ang="0">
                  <a:pos x="109" y="52"/>
                </a:cxn>
                <a:cxn ang="0">
                  <a:pos x="113" y="52"/>
                </a:cxn>
                <a:cxn ang="0">
                  <a:pos x="111" y="47"/>
                </a:cxn>
              </a:cxnLst>
              <a:rect l="0" t="0" r="r" b="b"/>
              <a:pathLst>
                <a:path w="113" h="100">
                  <a:moveTo>
                    <a:pt x="111" y="47"/>
                  </a:moveTo>
                  <a:lnTo>
                    <a:pt x="107" y="39"/>
                  </a:lnTo>
                  <a:lnTo>
                    <a:pt x="101" y="30"/>
                  </a:lnTo>
                  <a:lnTo>
                    <a:pt x="96" y="23"/>
                  </a:lnTo>
                  <a:lnTo>
                    <a:pt x="88" y="15"/>
                  </a:lnTo>
                  <a:lnTo>
                    <a:pt x="79" y="10"/>
                  </a:lnTo>
                  <a:lnTo>
                    <a:pt x="72" y="4"/>
                  </a:lnTo>
                  <a:lnTo>
                    <a:pt x="61" y="2"/>
                  </a:lnTo>
                  <a:lnTo>
                    <a:pt x="51" y="0"/>
                  </a:lnTo>
                  <a:lnTo>
                    <a:pt x="37" y="2"/>
                  </a:lnTo>
                  <a:lnTo>
                    <a:pt x="24" y="10"/>
                  </a:lnTo>
                  <a:lnTo>
                    <a:pt x="13" y="19"/>
                  </a:lnTo>
                  <a:lnTo>
                    <a:pt x="5" y="30"/>
                  </a:lnTo>
                  <a:lnTo>
                    <a:pt x="0" y="43"/>
                  </a:lnTo>
                  <a:lnTo>
                    <a:pt x="0" y="58"/>
                  </a:lnTo>
                  <a:lnTo>
                    <a:pt x="5" y="71"/>
                  </a:lnTo>
                  <a:lnTo>
                    <a:pt x="14" y="82"/>
                  </a:lnTo>
                  <a:lnTo>
                    <a:pt x="24" y="89"/>
                  </a:lnTo>
                  <a:lnTo>
                    <a:pt x="33" y="95"/>
                  </a:lnTo>
                  <a:lnTo>
                    <a:pt x="42" y="99"/>
                  </a:lnTo>
                  <a:lnTo>
                    <a:pt x="51" y="99"/>
                  </a:lnTo>
                  <a:lnTo>
                    <a:pt x="63" y="100"/>
                  </a:lnTo>
                  <a:lnTo>
                    <a:pt x="72" y="99"/>
                  </a:lnTo>
                  <a:lnTo>
                    <a:pt x="83" y="97"/>
                  </a:lnTo>
                  <a:lnTo>
                    <a:pt x="94" y="95"/>
                  </a:lnTo>
                  <a:lnTo>
                    <a:pt x="96" y="89"/>
                  </a:lnTo>
                  <a:lnTo>
                    <a:pt x="88" y="80"/>
                  </a:lnTo>
                  <a:lnTo>
                    <a:pt x="77" y="71"/>
                  </a:lnTo>
                  <a:lnTo>
                    <a:pt x="68" y="69"/>
                  </a:lnTo>
                  <a:lnTo>
                    <a:pt x="59" y="71"/>
                  </a:lnTo>
                  <a:lnTo>
                    <a:pt x="51" y="73"/>
                  </a:lnTo>
                  <a:lnTo>
                    <a:pt x="42" y="74"/>
                  </a:lnTo>
                  <a:lnTo>
                    <a:pt x="33" y="74"/>
                  </a:lnTo>
                  <a:lnTo>
                    <a:pt x="31" y="74"/>
                  </a:lnTo>
                  <a:lnTo>
                    <a:pt x="31" y="74"/>
                  </a:lnTo>
                  <a:lnTo>
                    <a:pt x="31" y="74"/>
                  </a:lnTo>
                  <a:lnTo>
                    <a:pt x="31" y="74"/>
                  </a:lnTo>
                  <a:lnTo>
                    <a:pt x="31" y="67"/>
                  </a:lnTo>
                  <a:lnTo>
                    <a:pt x="33" y="62"/>
                  </a:lnTo>
                  <a:lnTo>
                    <a:pt x="35" y="56"/>
                  </a:lnTo>
                  <a:lnTo>
                    <a:pt x="38" y="52"/>
                  </a:lnTo>
                  <a:lnTo>
                    <a:pt x="44" y="45"/>
                  </a:lnTo>
                  <a:lnTo>
                    <a:pt x="50" y="37"/>
                  </a:lnTo>
                  <a:lnTo>
                    <a:pt x="57" y="32"/>
                  </a:lnTo>
                  <a:lnTo>
                    <a:pt x="64" y="28"/>
                  </a:lnTo>
                  <a:lnTo>
                    <a:pt x="68" y="26"/>
                  </a:lnTo>
                  <a:lnTo>
                    <a:pt x="72" y="26"/>
                  </a:lnTo>
                  <a:lnTo>
                    <a:pt x="76" y="26"/>
                  </a:lnTo>
                  <a:lnTo>
                    <a:pt x="79" y="26"/>
                  </a:lnTo>
                  <a:lnTo>
                    <a:pt x="79" y="28"/>
                  </a:lnTo>
                  <a:lnTo>
                    <a:pt x="81" y="28"/>
                  </a:lnTo>
                  <a:lnTo>
                    <a:pt x="81" y="30"/>
                  </a:lnTo>
                  <a:lnTo>
                    <a:pt x="81" y="32"/>
                  </a:lnTo>
                  <a:lnTo>
                    <a:pt x="85" y="37"/>
                  </a:lnTo>
                  <a:lnTo>
                    <a:pt x="88" y="43"/>
                  </a:lnTo>
                  <a:lnTo>
                    <a:pt x="94" y="47"/>
                  </a:lnTo>
                  <a:lnTo>
                    <a:pt x="100" y="50"/>
                  </a:lnTo>
                  <a:lnTo>
                    <a:pt x="103" y="52"/>
                  </a:lnTo>
                  <a:lnTo>
                    <a:pt x="109" y="52"/>
                  </a:lnTo>
                  <a:lnTo>
                    <a:pt x="113" y="52"/>
                  </a:lnTo>
                  <a:lnTo>
                    <a:pt x="111"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59" name="Freeform 35"/>
            <p:cNvSpPr>
              <a:spLocks/>
            </p:cNvSpPr>
            <p:nvPr/>
          </p:nvSpPr>
          <p:spPr bwMode="auto">
            <a:xfrm>
              <a:off x="5908680" y="3032121"/>
              <a:ext cx="213261" cy="488950"/>
            </a:xfrm>
            <a:custGeom>
              <a:avLst/>
              <a:gdLst/>
              <a:ahLst/>
              <a:cxnLst>
                <a:cxn ang="0">
                  <a:pos x="81" y="35"/>
                </a:cxn>
                <a:cxn ang="0">
                  <a:pos x="109" y="78"/>
                </a:cxn>
                <a:cxn ang="0">
                  <a:pos x="141" y="120"/>
                </a:cxn>
                <a:cxn ang="0">
                  <a:pos x="176" y="165"/>
                </a:cxn>
                <a:cxn ang="0">
                  <a:pos x="209" y="211"/>
                </a:cxn>
                <a:cxn ang="0">
                  <a:pos x="239" y="257"/>
                </a:cxn>
                <a:cxn ang="0">
                  <a:pos x="259" y="307"/>
                </a:cxn>
                <a:cxn ang="0">
                  <a:pos x="270" y="357"/>
                </a:cxn>
                <a:cxn ang="0">
                  <a:pos x="265" y="411"/>
                </a:cxn>
                <a:cxn ang="0">
                  <a:pos x="252" y="452"/>
                </a:cxn>
                <a:cxn ang="0">
                  <a:pos x="235" y="493"/>
                </a:cxn>
                <a:cxn ang="0">
                  <a:pos x="213" y="531"/>
                </a:cxn>
                <a:cxn ang="0">
                  <a:pos x="187" y="565"/>
                </a:cxn>
                <a:cxn ang="0">
                  <a:pos x="157" y="593"/>
                </a:cxn>
                <a:cxn ang="0">
                  <a:pos x="122" y="611"/>
                </a:cxn>
                <a:cxn ang="0">
                  <a:pos x="83" y="617"/>
                </a:cxn>
                <a:cxn ang="0">
                  <a:pos x="43" y="609"/>
                </a:cxn>
                <a:cxn ang="0">
                  <a:pos x="35" y="606"/>
                </a:cxn>
                <a:cxn ang="0">
                  <a:pos x="26" y="596"/>
                </a:cxn>
                <a:cxn ang="0">
                  <a:pos x="17" y="587"/>
                </a:cxn>
                <a:cxn ang="0">
                  <a:pos x="7" y="576"/>
                </a:cxn>
                <a:cxn ang="0">
                  <a:pos x="2" y="565"/>
                </a:cxn>
                <a:cxn ang="0">
                  <a:pos x="0" y="557"/>
                </a:cxn>
                <a:cxn ang="0">
                  <a:pos x="4" y="554"/>
                </a:cxn>
                <a:cxn ang="0">
                  <a:pos x="13" y="556"/>
                </a:cxn>
                <a:cxn ang="0">
                  <a:pos x="52" y="561"/>
                </a:cxn>
                <a:cxn ang="0">
                  <a:pos x="87" y="550"/>
                </a:cxn>
                <a:cxn ang="0">
                  <a:pos x="120" y="524"/>
                </a:cxn>
                <a:cxn ang="0">
                  <a:pos x="148" y="489"/>
                </a:cxn>
                <a:cxn ang="0">
                  <a:pos x="172" y="448"/>
                </a:cxn>
                <a:cxn ang="0">
                  <a:pos x="189" y="404"/>
                </a:cxn>
                <a:cxn ang="0">
                  <a:pos x="202" y="363"/>
                </a:cxn>
                <a:cxn ang="0">
                  <a:pos x="209" y="326"/>
                </a:cxn>
                <a:cxn ang="0">
                  <a:pos x="205" y="285"/>
                </a:cxn>
                <a:cxn ang="0">
                  <a:pos x="193" y="242"/>
                </a:cxn>
                <a:cxn ang="0">
                  <a:pos x="168" y="202"/>
                </a:cxn>
                <a:cxn ang="0">
                  <a:pos x="141" y="161"/>
                </a:cxn>
                <a:cxn ang="0">
                  <a:pos x="109" y="122"/>
                </a:cxn>
                <a:cxn ang="0">
                  <a:pos x="78" y="85"/>
                </a:cxn>
                <a:cxn ang="0">
                  <a:pos x="50" y="50"/>
                </a:cxn>
                <a:cxn ang="0">
                  <a:pos x="28" y="15"/>
                </a:cxn>
                <a:cxn ang="0">
                  <a:pos x="24" y="3"/>
                </a:cxn>
                <a:cxn ang="0">
                  <a:pos x="26" y="0"/>
                </a:cxn>
                <a:cxn ang="0">
                  <a:pos x="33" y="2"/>
                </a:cxn>
                <a:cxn ang="0">
                  <a:pos x="44" y="5"/>
                </a:cxn>
                <a:cxn ang="0">
                  <a:pos x="55" y="13"/>
                </a:cxn>
                <a:cxn ang="0">
                  <a:pos x="67" y="20"/>
                </a:cxn>
                <a:cxn ang="0">
                  <a:pos x="76" y="27"/>
                </a:cxn>
                <a:cxn ang="0">
                  <a:pos x="81" y="35"/>
                </a:cxn>
                <a:cxn ang="0">
                  <a:pos x="81" y="35"/>
                </a:cxn>
              </a:cxnLst>
              <a:rect l="0" t="0" r="r" b="b"/>
              <a:pathLst>
                <a:path w="270" h="617">
                  <a:moveTo>
                    <a:pt x="81" y="35"/>
                  </a:moveTo>
                  <a:lnTo>
                    <a:pt x="109" y="78"/>
                  </a:lnTo>
                  <a:lnTo>
                    <a:pt x="141" y="120"/>
                  </a:lnTo>
                  <a:lnTo>
                    <a:pt x="176" y="165"/>
                  </a:lnTo>
                  <a:lnTo>
                    <a:pt x="209" y="211"/>
                  </a:lnTo>
                  <a:lnTo>
                    <a:pt x="239" y="257"/>
                  </a:lnTo>
                  <a:lnTo>
                    <a:pt x="259" y="307"/>
                  </a:lnTo>
                  <a:lnTo>
                    <a:pt x="270" y="357"/>
                  </a:lnTo>
                  <a:lnTo>
                    <a:pt x="265" y="411"/>
                  </a:lnTo>
                  <a:lnTo>
                    <a:pt x="252" y="452"/>
                  </a:lnTo>
                  <a:lnTo>
                    <a:pt x="235" y="493"/>
                  </a:lnTo>
                  <a:lnTo>
                    <a:pt x="213" y="531"/>
                  </a:lnTo>
                  <a:lnTo>
                    <a:pt x="187" y="565"/>
                  </a:lnTo>
                  <a:lnTo>
                    <a:pt x="157" y="593"/>
                  </a:lnTo>
                  <a:lnTo>
                    <a:pt x="122" y="611"/>
                  </a:lnTo>
                  <a:lnTo>
                    <a:pt x="83" y="617"/>
                  </a:lnTo>
                  <a:lnTo>
                    <a:pt x="43" y="609"/>
                  </a:lnTo>
                  <a:lnTo>
                    <a:pt x="35" y="606"/>
                  </a:lnTo>
                  <a:lnTo>
                    <a:pt x="26" y="596"/>
                  </a:lnTo>
                  <a:lnTo>
                    <a:pt x="17" y="587"/>
                  </a:lnTo>
                  <a:lnTo>
                    <a:pt x="7" y="576"/>
                  </a:lnTo>
                  <a:lnTo>
                    <a:pt x="2" y="565"/>
                  </a:lnTo>
                  <a:lnTo>
                    <a:pt x="0" y="557"/>
                  </a:lnTo>
                  <a:lnTo>
                    <a:pt x="4" y="554"/>
                  </a:lnTo>
                  <a:lnTo>
                    <a:pt x="13" y="556"/>
                  </a:lnTo>
                  <a:lnTo>
                    <a:pt x="52" y="561"/>
                  </a:lnTo>
                  <a:lnTo>
                    <a:pt x="87" y="550"/>
                  </a:lnTo>
                  <a:lnTo>
                    <a:pt x="120" y="524"/>
                  </a:lnTo>
                  <a:lnTo>
                    <a:pt x="148" y="489"/>
                  </a:lnTo>
                  <a:lnTo>
                    <a:pt x="172" y="448"/>
                  </a:lnTo>
                  <a:lnTo>
                    <a:pt x="189" y="404"/>
                  </a:lnTo>
                  <a:lnTo>
                    <a:pt x="202" y="363"/>
                  </a:lnTo>
                  <a:lnTo>
                    <a:pt x="209" y="326"/>
                  </a:lnTo>
                  <a:lnTo>
                    <a:pt x="205" y="285"/>
                  </a:lnTo>
                  <a:lnTo>
                    <a:pt x="193" y="242"/>
                  </a:lnTo>
                  <a:lnTo>
                    <a:pt x="168" y="202"/>
                  </a:lnTo>
                  <a:lnTo>
                    <a:pt x="141" y="161"/>
                  </a:lnTo>
                  <a:lnTo>
                    <a:pt x="109" y="122"/>
                  </a:lnTo>
                  <a:lnTo>
                    <a:pt x="78" y="85"/>
                  </a:lnTo>
                  <a:lnTo>
                    <a:pt x="50" y="50"/>
                  </a:lnTo>
                  <a:lnTo>
                    <a:pt x="28" y="15"/>
                  </a:lnTo>
                  <a:lnTo>
                    <a:pt x="24" y="3"/>
                  </a:lnTo>
                  <a:lnTo>
                    <a:pt x="26" y="0"/>
                  </a:lnTo>
                  <a:lnTo>
                    <a:pt x="33" y="2"/>
                  </a:lnTo>
                  <a:lnTo>
                    <a:pt x="44" y="5"/>
                  </a:lnTo>
                  <a:lnTo>
                    <a:pt x="55" y="13"/>
                  </a:lnTo>
                  <a:lnTo>
                    <a:pt x="67" y="20"/>
                  </a:lnTo>
                  <a:lnTo>
                    <a:pt x="76" y="27"/>
                  </a:lnTo>
                  <a:lnTo>
                    <a:pt x="81" y="35"/>
                  </a:lnTo>
                  <a:lnTo>
                    <a:pt x="81"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0" name="Freeform 36"/>
            <p:cNvSpPr>
              <a:spLocks/>
            </p:cNvSpPr>
            <p:nvPr/>
          </p:nvSpPr>
          <p:spPr bwMode="auto">
            <a:xfrm>
              <a:off x="5816605" y="3070221"/>
              <a:ext cx="45812" cy="42863"/>
            </a:xfrm>
            <a:custGeom>
              <a:avLst/>
              <a:gdLst/>
              <a:ahLst/>
              <a:cxnLst>
                <a:cxn ang="0">
                  <a:pos x="59" y="22"/>
                </a:cxn>
                <a:cxn ang="0">
                  <a:pos x="58" y="22"/>
                </a:cxn>
                <a:cxn ang="0">
                  <a:pos x="54" y="22"/>
                </a:cxn>
                <a:cxn ang="0">
                  <a:pos x="47" y="22"/>
                </a:cxn>
                <a:cxn ang="0">
                  <a:pos x="39" y="24"/>
                </a:cxn>
                <a:cxn ang="0">
                  <a:pos x="28" y="28"/>
                </a:cxn>
                <a:cxn ang="0">
                  <a:pos x="19" y="33"/>
                </a:cxn>
                <a:cxn ang="0">
                  <a:pos x="9" y="42"/>
                </a:cxn>
                <a:cxn ang="0">
                  <a:pos x="0" y="54"/>
                </a:cxn>
                <a:cxn ang="0">
                  <a:pos x="0" y="52"/>
                </a:cxn>
                <a:cxn ang="0">
                  <a:pos x="2" y="46"/>
                </a:cxn>
                <a:cxn ang="0">
                  <a:pos x="4" y="39"/>
                </a:cxn>
                <a:cxn ang="0">
                  <a:pos x="9" y="30"/>
                </a:cxn>
                <a:cxn ang="0">
                  <a:pos x="17" y="18"/>
                </a:cxn>
                <a:cxn ang="0">
                  <a:pos x="28" y="11"/>
                </a:cxn>
                <a:cxn ang="0">
                  <a:pos x="41" y="4"/>
                </a:cxn>
                <a:cxn ang="0">
                  <a:pos x="59" y="0"/>
                </a:cxn>
                <a:cxn ang="0">
                  <a:pos x="59" y="22"/>
                </a:cxn>
              </a:cxnLst>
              <a:rect l="0" t="0" r="r" b="b"/>
              <a:pathLst>
                <a:path w="59" h="54">
                  <a:moveTo>
                    <a:pt x="59" y="22"/>
                  </a:moveTo>
                  <a:lnTo>
                    <a:pt x="58" y="22"/>
                  </a:lnTo>
                  <a:lnTo>
                    <a:pt x="54" y="22"/>
                  </a:lnTo>
                  <a:lnTo>
                    <a:pt x="47" y="22"/>
                  </a:lnTo>
                  <a:lnTo>
                    <a:pt x="39" y="24"/>
                  </a:lnTo>
                  <a:lnTo>
                    <a:pt x="28" y="28"/>
                  </a:lnTo>
                  <a:lnTo>
                    <a:pt x="19" y="33"/>
                  </a:lnTo>
                  <a:lnTo>
                    <a:pt x="9" y="42"/>
                  </a:lnTo>
                  <a:lnTo>
                    <a:pt x="0" y="54"/>
                  </a:lnTo>
                  <a:lnTo>
                    <a:pt x="0" y="52"/>
                  </a:lnTo>
                  <a:lnTo>
                    <a:pt x="2" y="46"/>
                  </a:lnTo>
                  <a:lnTo>
                    <a:pt x="4" y="39"/>
                  </a:lnTo>
                  <a:lnTo>
                    <a:pt x="9" y="30"/>
                  </a:lnTo>
                  <a:lnTo>
                    <a:pt x="17" y="18"/>
                  </a:lnTo>
                  <a:lnTo>
                    <a:pt x="28" y="11"/>
                  </a:lnTo>
                  <a:lnTo>
                    <a:pt x="41" y="4"/>
                  </a:lnTo>
                  <a:lnTo>
                    <a:pt x="59" y="0"/>
                  </a:lnTo>
                  <a:lnTo>
                    <a:pt x="59"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1" name="Freeform 37"/>
            <p:cNvSpPr>
              <a:spLocks/>
            </p:cNvSpPr>
            <p:nvPr/>
          </p:nvSpPr>
          <p:spPr bwMode="auto">
            <a:xfrm>
              <a:off x="5905504" y="3076571"/>
              <a:ext cx="45719" cy="28575"/>
            </a:xfrm>
            <a:custGeom>
              <a:avLst/>
              <a:gdLst/>
              <a:ahLst/>
              <a:cxnLst>
                <a:cxn ang="0">
                  <a:pos x="39" y="37"/>
                </a:cxn>
                <a:cxn ang="0">
                  <a:pos x="6" y="0"/>
                </a:cxn>
                <a:cxn ang="0">
                  <a:pos x="0" y="32"/>
                </a:cxn>
                <a:cxn ang="0">
                  <a:pos x="39" y="37"/>
                </a:cxn>
              </a:cxnLst>
              <a:rect l="0" t="0" r="r" b="b"/>
              <a:pathLst>
                <a:path w="39" h="37">
                  <a:moveTo>
                    <a:pt x="39" y="37"/>
                  </a:moveTo>
                  <a:lnTo>
                    <a:pt x="6" y="0"/>
                  </a:lnTo>
                  <a:lnTo>
                    <a:pt x="0" y="32"/>
                  </a:lnTo>
                  <a:lnTo>
                    <a:pt x="39"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2" name="Freeform 38"/>
            <p:cNvSpPr>
              <a:spLocks/>
            </p:cNvSpPr>
            <p:nvPr/>
          </p:nvSpPr>
          <p:spPr bwMode="auto">
            <a:xfrm>
              <a:off x="5781680" y="3386134"/>
              <a:ext cx="60029" cy="46038"/>
            </a:xfrm>
            <a:custGeom>
              <a:avLst/>
              <a:gdLst/>
              <a:ahLst/>
              <a:cxnLst>
                <a:cxn ang="0">
                  <a:pos x="0" y="0"/>
                </a:cxn>
                <a:cxn ang="0">
                  <a:pos x="1" y="2"/>
                </a:cxn>
                <a:cxn ang="0">
                  <a:pos x="5" y="8"/>
                </a:cxn>
                <a:cxn ang="0">
                  <a:pos x="13" y="15"/>
                </a:cxn>
                <a:cxn ang="0">
                  <a:pos x="20" y="24"/>
                </a:cxn>
                <a:cxn ang="0">
                  <a:pos x="31" y="32"/>
                </a:cxn>
                <a:cxn ang="0">
                  <a:pos x="44" y="39"/>
                </a:cxn>
                <a:cxn ang="0">
                  <a:pos x="59" y="43"/>
                </a:cxn>
                <a:cxn ang="0">
                  <a:pos x="74" y="43"/>
                </a:cxn>
                <a:cxn ang="0">
                  <a:pos x="76" y="58"/>
                </a:cxn>
                <a:cxn ang="0">
                  <a:pos x="74" y="58"/>
                </a:cxn>
                <a:cxn ang="0">
                  <a:pos x="68" y="58"/>
                </a:cxn>
                <a:cxn ang="0">
                  <a:pos x="59" y="58"/>
                </a:cxn>
                <a:cxn ang="0">
                  <a:pos x="50" y="54"/>
                </a:cxn>
                <a:cxn ang="0">
                  <a:pos x="37" y="48"/>
                </a:cxn>
                <a:cxn ang="0">
                  <a:pos x="24" y="37"/>
                </a:cxn>
                <a:cxn ang="0">
                  <a:pos x="11" y="22"/>
                </a:cxn>
                <a:cxn ang="0">
                  <a:pos x="0" y="0"/>
                </a:cxn>
              </a:cxnLst>
              <a:rect l="0" t="0" r="r" b="b"/>
              <a:pathLst>
                <a:path w="76" h="58">
                  <a:moveTo>
                    <a:pt x="0" y="0"/>
                  </a:moveTo>
                  <a:lnTo>
                    <a:pt x="1" y="2"/>
                  </a:lnTo>
                  <a:lnTo>
                    <a:pt x="5" y="8"/>
                  </a:lnTo>
                  <a:lnTo>
                    <a:pt x="13" y="15"/>
                  </a:lnTo>
                  <a:lnTo>
                    <a:pt x="20" y="24"/>
                  </a:lnTo>
                  <a:lnTo>
                    <a:pt x="31" y="32"/>
                  </a:lnTo>
                  <a:lnTo>
                    <a:pt x="44" y="39"/>
                  </a:lnTo>
                  <a:lnTo>
                    <a:pt x="59" y="43"/>
                  </a:lnTo>
                  <a:lnTo>
                    <a:pt x="74" y="43"/>
                  </a:lnTo>
                  <a:lnTo>
                    <a:pt x="76" y="58"/>
                  </a:lnTo>
                  <a:lnTo>
                    <a:pt x="74" y="58"/>
                  </a:lnTo>
                  <a:lnTo>
                    <a:pt x="68" y="58"/>
                  </a:lnTo>
                  <a:lnTo>
                    <a:pt x="59" y="58"/>
                  </a:lnTo>
                  <a:lnTo>
                    <a:pt x="50" y="54"/>
                  </a:lnTo>
                  <a:lnTo>
                    <a:pt x="37" y="48"/>
                  </a:lnTo>
                  <a:lnTo>
                    <a:pt x="24" y="37"/>
                  </a:lnTo>
                  <a:lnTo>
                    <a:pt x="11" y="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3" name="Freeform 39"/>
            <p:cNvSpPr>
              <a:spLocks/>
            </p:cNvSpPr>
            <p:nvPr/>
          </p:nvSpPr>
          <p:spPr bwMode="auto">
            <a:xfrm>
              <a:off x="5768979" y="3359146"/>
              <a:ext cx="45719" cy="47625"/>
            </a:xfrm>
            <a:custGeom>
              <a:avLst/>
              <a:gdLst/>
              <a:ahLst/>
              <a:cxnLst>
                <a:cxn ang="0">
                  <a:pos x="41" y="0"/>
                </a:cxn>
                <a:cxn ang="0">
                  <a:pos x="37" y="7"/>
                </a:cxn>
                <a:cxn ang="0">
                  <a:pos x="26" y="22"/>
                </a:cxn>
                <a:cxn ang="0">
                  <a:pos x="13" y="41"/>
                </a:cxn>
                <a:cxn ang="0">
                  <a:pos x="2" y="50"/>
                </a:cxn>
                <a:cxn ang="0">
                  <a:pos x="0" y="54"/>
                </a:cxn>
                <a:cxn ang="0">
                  <a:pos x="4" y="57"/>
                </a:cxn>
                <a:cxn ang="0">
                  <a:pos x="9" y="59"/>
                </a:cxn>
                <a:cxn ang="0">
                  <a:pos x="11" y="59"/>
                </a:cxn>
                <a:cxn ang="0">
                  <a:pos x="17" y="55"/>
                </a:cxn>
                <a:cxn ang="0">
                  <a:pos x="26" y="42"/>
                </a:cxn>
                <a:cxn ang="0">
                  <a:pos x="37" y="24"/>
                </a:cxn>
                <a:cxn ang="0">
                  <a:pos x="41" y="0"/>
                </a:cxn>
              </a:cxnLst>
              <a:rect l="0" t="0" r="r" b="b"/>
              <a:pathLst>
                <a:path w="41" h="59">
                  <a:moveTo>
                    <a:pt x="41" y="0"/>
                  </a:moveTo>
                  <a:lnTo>
                    <a:pt x="37" y="7"/>
                  </a:lnTo>
                  <a:lnTo>
                    <a:pt x="26" y="22"/>
                  </a:lnTo>
                  <a:lnTo>
                    <a:pt x="13" y="41"/>
                  </a:lnTo>
                  <a:lnTo>
                    <a:pt x="2" y="50"/>
                  </a:lnTo>
                  <a:lnTo>
                    <a:pt x="0" y="54"/>
                  </a:lnTo>
                  <a:lnTo>
                    <a:pt x="4" y="57"/>
                  </a:lnTo>
                  <a:lnTo>
                    <a:pt x="9" y="59"/>
                  </a:lnTo>
                  <a:lnTo>
                    <a:pt x="11" y="59"/>
                  </a:lnTo>
                  <a:lnTo>
                    <a:pt x="17" y="55"/>
                  </a:lnTo>
                  <a:lnTo>
                    <a:pt x="26" y="42"/>
                  </a:lnTo>
                  <a:lnTo>
                    <a:pt x="37" y="24"/>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4" name="Freeform 40"/>
            <p:cNvSpPr>
              <a:spLocks/>
            </p:cNvSpPr>
            <p:nvPr/>
          </p:nvSpPr>
          <p:spPr bwMode="auto">
            <a:xfrm>
              <a:off x="5767392" y="3568696"/>
              <a:ext cx="77406" cy="153988"/>
            </a:xfrm>
            <a:custGeom>
              <a:avLst/>
              <a:gdLst/>
              <a:ahLst/>
              <a:cxnLst>
                <a:cxn ang="0">
                  <a:pos x="89" y="13"/>
                </a:cxn>
                <a:cxn ang="0">
                  <a:pos x="50" y="152"/>
                </a:cxn>
                <a:cxn ang="0">
                  <a:pos x="98" y="189"/>
                </a:cxn>
                <a:cxn ang="0">
                  <a:pos x="19" y="195"/>
                </a:cxn>
                <a:cxn ang="0">
                  <a:pos x="0" y="159"/>
                </a:cxn>
                <a:cxn ang="0">
                  <a:pos x="61" y="0"/>
                </a:cxn>
                <a:cxn ang="0">
                  <a:pos x="89" y="13"/>
                </a:cxn>
              </a:cxnLst>
              <a:rect l="0" t="0" r="r" b="b"/>
              <a:pathLst>
                <a:path w="98" h="195">
                  <a:moveTo>
                    <a:pt x="89" y="13"/>
                  </a:moveTo>
                  <a:lnTo>
                    <a:pt x="50" y="152"/>
                  </a:lnTo>
                  <a:lnTo>
                    <a:pt x="98" y="189"/>
                  </a:lnTo>
                  <a:lnTo>
                    <a:pt x="19" y="195"/>
                  </a:lnTo>
                  <a:lnTo>
                    <a:pt x="0" y="159"/>
                  </a:lnTo>
                  <a:lnTo>
                    <a:pt x="61" y="0"/>
                  </a:lnTo>
                  <a:lnTo>
                    <a:pt x="8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5" name="Freeform 41"/>
            <p:cNvSpPr>
              <a:spLocks/>
            </p:cNvSpPr>
            <p:nvPr/>
          </p:nvSpPr>
          <p:spPr bwMode="auto">
            <a:xfrm>
              <a:off x="5622930" y="3767134"/>
              <a:ext cx="375971" cy="538163"/>
            </a:xfrm>
            <a:custGeom>
              <a:avLst/>
              <a:gdLst/>
              <a:ahLst/>
              <a:cxnLst>
                <a:cxn ang="0">
                  <a:pos x="0" y="13"/>
                </a:cxn>
                <a:cxn ang="0">
                  <a:pos x="1" y="0"/>
                </a:cxn>
                <a:cxn ang="0">
                  <a:pos x="7" y="4"/>
                </a:cxn>
                <a:cxn ang="0">
                  <a:pos x="16" y="17"/>
                </a:cxn>
                <a:cxn ang="0">
                  <a:pos x="27" y="35"/>
                </a:cxn>
                <a:cxn ang="0">
                  <a:pos x="38" y="54"/>
                </a:cxn>
                <a:cxn ang="0">
                  <a:pos x="48" y="65"/>
                </a:cxn>
                <a:cxn ang="0">
                  <a:pos x="55" y="65"/>
                </a:cxn>
                <a:cxn ang="0">
                  <a:pos x="57" y="48"/>
                </a:cxn>
                <a:cxn ang="0">
                  <a:pos x="59" y="59"/>
                </a:cxn>
                <a:cxn ang="0">
                  <a:pos x="63" y="87"/>
                </a:cxn>
                <a:cxn ang="0">
                  <a:pos x="70" y="124"/>
                </a:cxn>
                <a:cxn ang="0">
                  <a:pos x="85" y="158"/>
                </a:cxn>
                <a:cxn ang="0">
                  <a:pos x="107" y="182"/>
                </a:cxn>
                <a:cxn ang="0">
                  <a:pos x="137" y="185"/>
                </a:cxn>
                <a:cxn ang="0">
                  <a:pos x="177" y="161"/>
                </a:cxn>
                <a:cxn ang="0">
                  <a:pos x="227" y="98"/>
                </a:cxn>
                <a:cxn ang="0">
                  <a:pos x="403" y="119"/>
                </a:cxn>
                <a:cxn ang="0">
                  <a:pos x="353" y="313"/>
                </a:cxn>
                <a:cxn ang="0">
                  <a:pos x="476" y="365"/>
                </a:cxn>
                <a:cxn ang="0">
                  <a:pos x="464" y="371"/>
                </a:cxn>
                <a:cxn ang="0">
                  <a:pos x="437" y="387"/>
                </a:cxn>
                <a:cxn ang="0">
                  <a:pos x="398" y="415"/>
                </a:cxn>
                <a:cxn ang="0">
                  <a:pos x="359" y="452"/>
                </a:cxn>
                <a:cxn ang="0">
                  <a:pos x="326" y="498"/>
                </a:cxn>
                <a:cxn ang="0">
                  <a:pos x="307" y="550"/>
                </a:cxn>
                <a:cxn ang="0">
                  <a:pos x="309" y="612"/>
                </a:cxn>
                <a:cxn ang="0">
                  <a:pos x="340" y="678"/>
                </a:cxn>
                <a:cxn ang="0">
                  <a:pos x="337" y="676"/>
                </a:cxn>
                <a:cxn ang="0">
                  <a:pos x="327" y="673"/>
                </a:cxn>
                <a:cxn ang="0">
                  <a:pos x="311" y="667"/>
                </a:cxn>
                <a:cxn ang="0">
                  <a:pos x="290" y="656"/>
                </a:cxn>
                <a:cxn ang="0">
                  <a:pos x="266" y="641"/>
                </a:cxn>
                <a:cxn ang="0">
                  <a:pos x="239" y="621"/>
                </a:cxn>
                <a:cxn ang="0">
                  <a:pos x="209" y="595"/>
                </a:cxn>
                <a:cxn ang="0">
                  <a:pos x="179" y="561"/>
                </a:cxn>
                <a:cxn ang="0">
                  <a:pos x="148" y="524"/>
                </a:cxn>
                <a:cxn ang="0">
                  <a:pos x="116" y="478"/>
                </a:cxn>
                <a:cxn ang="0">
                  <a:pos x="89" y="424"/>
                </a:cxn>
                <a:cxn ang="0">
                  <a:pos x="63" y="361"/>
                </a:cxn>
                <a:cxn ang="0">
                  <a:pos x="38" y="289"/>
                </a:cxn>
                <a:cxn ang="0">
                  <a:pos x="20" y="208"/>
                </a:cxn>
                <a:cxn ang="0">
                  <a:pos x="7" y="115"/>
                </a:cxn>
                <a:cxn ang="0">
                  <a:pos x="0" y="13"/>
                </a:cxn>
              </a:cxnLst>
              <a:rect l="0" t="0" r="r" b="b"/>
              <a:pathLst>
                <a:path w="476" h="678">
                  <a:moveTo>
                    <a:pt x="0" y="13"/>
                  </a:moveTo>
                  <a:lnTo>
                    <a:pt x="1" y="0"/>
                  </a:lnTo>
                  <a:lnTo>
                    <a:pt x="7" y="4"/>
                  </a:lnTo>
                  <a:lnTo>
                    <a:pt x="16" y="17"/>
                  </a:lnTo>
                  <a:lnTo>
                    <a:pt x="27" y="35"/>
                  </a:lnTo>
                  <a:lnTo>
                    <a:pt x="38" y="54"/>
                  </a:lnTo>
                  <a:lnTo>
                    <a:pt x="48" y="65"/>
                  </a:lnTo>
                  <a:lnTo>
                    <a:pt x="55" y="65"/>
                  </a:lnTo>
                  <a:lnTo>
                    <a:pt x="57" y="48"/>
                  </a:lnTo>
                  <a:lnTo>
                    <a:pt x="59" y="59"/>
                  </a:lnTo>
                  <a:lnTo>
                    <a:pt x="63" y="87"/>
                  </a:lnTo>
                  <a:lnTo>
                    <a:pt x="70" y="124"/>
                  </a:lnTo>
                  <a:lnTo>
                    <a:pt x="85" y="158"/>
                  </a:lnTo>
                  <a:lnTo>
                    <a:pt x="107" y="182"/>
                  </a:lnTo>
                  <a:lnTo>
                    <a:pt x="137" y="185"/>
                  </a:lnTo>
                  <a:lnTo>
                    <a:pt x="177" y="161"/>
                  </a:lnTo>
                  <a:lnTo>
                    <a:pt x="227" y="98"/>
                  </a:lnTo>
                  <a:lnTo>
                    <a:pt x="403" y="119"/>
                  </a:lnTo>
                  <a:lnTo>
                    <a:pt x="353" y="313"/>
                  </a:lnTo>
                  <a:lnTo>
                    <a:pt x="476" y="365"/>
                  </a:lnTo>
                  <a:lnTo>
                    <a:pt x="464" y="371"/>
                  </a:lnTo>
                  <a:lnTo>
                    <a:pt x="437" y="387"/>
                  </a:lnTo>
                  <a:lnTo>
                    <a:pt x="398" y="415"/>
                  </a:lnTo>
                  <a:lnTo>
                    <a:pt x="359" y="452"/>
                  </a:lnTo>
                  <a:lnTo>
                    <a:pt x="326" y="498"/>
                  </a:lnTo>
                  <a:lnTo>
                    <a:pt x="307" y="550"/>
                  </a:lnTo>
                  <a:lnTo>
                    <a:pt x="309" y="612"/>
                  </a:lnTo>
                  <a:lnTo>
                    <a:pt x="340" y="678"/>
                  </a:lnTo>
                  <a:lnTo>
                    <a:pt x="337" y="676"/>
                  </a:lnTo>
                  <a:lnTo>
                    <a:pt x="327" y="673"/>
                  </a:lnTo>
                  <a:lnTo>
                    <a:pt x="311" y="667"/>
                  </a:lnTo>
                  <a:lnTo>
                    <a:pt x="290" y="656"/>
                  </a:lnTo>
                  <a:lnTo>
                    <a:pt x="266" y="641"/>
                  </a:lnTo>
                  <a:lnTo>
                    <a:pt x="239" y="621"/>
                  </a:lnTo>
                  <a:lnTo>
                    <a:pt x="209" y="595"/>
                  </a:lnTo>
                  <a:lnTo>
                    <a:pt x="179" y="561"/>
                  </a:lnTo>
                  <a:lnTo>
                    <a:pt x="148" y="524"/>
                  </a:lnTo>
                  <a:lnTo>
                    <a:pt x="116" y="478"/>
                  </a:lnTo>
                  <a:lnTo>
                    <a:pt x="89" y="424"/>
                  </a:lnTo>
                  <a:lnTo>
                    <a:pt x="63" y="361"/>
                  </a:lnTo>
                  <a:lnTo>
                    <a:pt x="38" y="289"/>
                  </a:lnTo>
                  <a:lnTo>
                    <a:pt x="20" y="208"/>
                  </a:lnTo>
                  <a:lnTo>
                    <a:pt x="7" y="11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6" name="Freeform 42"/>
            <p:cNvSpPr>
              <a:spLocks/>
            </p:cNvSpPr>
            <p:nvPr/>
          </p:nvSpPr>
          <p:spPr bwMode="auto">
            <a:xfrm>
              <a:off x="5794380" y="4084634"/>
              <a:ext cx="950985" cy="652463"/>
            </a:xfrm>
            <a:custGeom>
              <a:avLst/>
              <a:gdLst/>
              <a:ahLst/>
              <a:cxnLst>
                <a:cxn ang="0">
                  <a:pos x="208" y="6"/>
                </a:cxn>
                <a:cxn ang="0">
                  <a:pos x="149" y="23"/>
                </a:cxn>
                <a:cxn ang="0">
                  <a:pos x="76" y="54"/>
                </a:cxn>
                <a:cxn ang="0">
                  <a:pos x="19" y="102"/>
                </a:cxn>
                <a:cxn ang="0">
                  <a:pos x="2" y="136"/>
                </a:cxn>
                <a:cxn ang="0">
                  <a:pos x="0" y="145"/>
                </a:cxn>
                <a:cxn ang="0">
                  <a:pos x="4" y="169"/>
                </a:cxn>
                <a:cxn ang="0">
                  <a:pos x="26" y="212"/>
                </a:cxn>
                <a:cxn ang="0">
                  <a:pos x="50" y="236"/>
                </a:cxn>
                <a:cxn ang="0">
                  <a:pos x="63" y="249"/>
                </a:cxn>
                <a:cxn ang="0">
                  <a:pos x="91" y="265"/>
                </a:cxn>
                <a:cxn ang="0">
                  <a:pos x="132" y="282"/>
                </a:cxn>
                <a:cxn ang="0">
                  <a:pos x="189" y="297"/>
                </a:cxn>
                <a:cxn ang="0">
                  <a:pos x="263" y="302"/>
                </a:cxn>
                <a:cxn ang="0">
                  <a:pos x="356" y="297"/>
                </a:cxn>
                <a:cxn ang="0">
                  <a:pos x="469" y="275"/>
                </a:cxn>
                <a:cxn ang="0">
                  <a:pos x="549" y="278"/>
                </a:cxn>
                <a:cxn ang="0">
                  <a:pos x="623" y="389"/>
                </a:cxn>
                <a:cxn ang="0">
                  <a:pos x="715" y="528"/>
                </a:cxn>
                <a:cxn ang="0">
                  <a:pos x="786" y="632"/>
                </a:cxn>
                <a:cxn ang="0">
                  <a:pos x="801" y="660"/>
                </a:cxn>
                <a:cxn ang="0">
                  <a:pos x="815" y="706"/>
                </a:cxn>
                <a:cxn ang="0">
                  <a:pos x="836" y="769"/>
                </a:cxn>
                <a:cxn ang="0">
                  <a:pos x="852" y="814"/>
                </a:cxn>
                <a:cxn ang="0">
                  <a:pos x="1204" y="699"/>
                </a:cxn>
                <a:cxn ang="0">
                  <a:pos x="1189" y="654"/>
                </a:cxn>
                <a:cxn ang="0">
                  <a:pos x="1128" y="649"/>
                </a:cxn>
                <a:cxn ang="0">
                  <a:pos x="1045" y="638"/>
                </a:cxn>
                <a:cxn ang="0">
                  <a:pos x="976" y="630"/>
                </a:cxn>
                <a:cxn ang="0">
                  <a:pos x="949" y="595"/>
                </a:cxn>
                <a:cxn ang="0">
                  <a:pos x="888" y="428"/>
                </a:cxn>
                <a:cxn ang="0">
                  <a:pos x="810" y="212"/>
                </a:cxn>
                <a:cxn ang="0">
                  <a:pos x="754" y="52"/>
                </a:cxn>
                <a:cxn ang="0">
                  <a:pos x="225" y="0"/>
                </a:cxn>
              </a:cxnLst>
              <a:rect l="0" t="0" r="r" b="b"/>
              <a:pathLst>
                <a:path w="1204" h="821">
                  <a:moveTo>
                    <a:pt x="221" y="2"/>
                  </a:moveTo>
                  <a:lnTo>
                    <a:pt x="208" y="6"/>
                  </a:lnTo>
                  <a:lnTo>
                    <a:pt x="182" y="11"/>
                  </a:lnTo>
                  <a:lnTo>
                    <a:pt x="149" y="23"/>
                  </a:lnTo>
                  <a:lnTo>
                    <a:pt x="113" y="35"/>
                  </a:lnTo>
                  <a:lnTo>
                    <a:pt x="76" y="54"/>
                  </a:lnTo>
                  <a:lnTo>
                    <a:pt x="45" y="76"/>
                  </a:lnTo>
                  <a:lnTo>
                    <a:pt x="19" y="102"/>
                  </a:lnTo>
                  <a:lnTo>
                    <a:pt x="4" y="132"/>
                  </a:lnTo>
                  <a:lnTo>
                    <a:pt x="2" y="136"/>
                  </a:lnTo>
                  <a:lnTo>
                    <a:pt x="2" y="139"/>
                  </a:lnTo>
                  <a:lnTo>
                    <a:pt x="0" y="145"/>
                  </a:lnTo>
                  <a:lnTo>
                    <a:pt x="0" y="149"/>
                  </a:lnTo>
                  <a:lnTo>
                    <a:pt x="4" y="169"/>
                  </a:lnTo>
                  <a:lnTo>
                    <a:pt x="13" y="189"/>
                  </a:lnTo>
                  <a:lnTo>
                    <a:pt x="26" y="212"/>
                  </a:lnTo>
                  <a:lnTo>
                    <a:pt x="47" y="232"/>
                  </a:lnTo>
                  <a:lnTo>
                    <a:pt x="50" y="236"/>
                  </a:lnTo>
                  <a:lnTo>
                    <a:pt x="56" y="241"/>
                  </a:lnTo>
                  <a:lnTo>
                    <a:pt x="63" y="249"/>
                  </a:lnTo>
                  <a:lnTo>
                    <a:pt x="76" y="256"/>
                  </a:lnTo>
                  <a:lnTo>
                    <a:pt x="91" y="265"/>
                  </a:lnTo>
                  <a:lnTo>
                    <a:pt x="110" y="275"/>
                  </a:lnTo>
                  <a:lnTo>
                    <a:pt x="132" y="282"/>
                  </a:lnTo>
                  <a:lnTo>
                    <a:pt x="158" y="291"/>
                  </a:lnTo>
                  <a:lnTo>
                    <a:pt x="189" y="297"/>
                  </a:lnTo>
                  <a:lnTo>
                    <a:pt x="223" y="300"/>
                  </a:lnTo>
                  <a:lnTo>
                    <a:pt x="263" y="302"/>
                  </a:lnTo>
                  <a:lnTo>
                    <a:pt x="306" y="302"/>
                  </a:lnTo>
                  <a:lnTo>
                    <a:pt x="356" y="297"/>
                  </a:lnTo>
                  <a:lnTo>
                    <a:pt x="410" y="287"/>
                  </a:lnTo>
                  <a:lnTo>
                    <a:pt x="469" y="275"/>
                  </a:lnTo>
                  <a:lnTo>
                    <a:pt x="534" y="256"/>
                  </a:lnTo>
                  <a:lnTo>
                    <a:pt x="549" y="278"/>
                  </a:lnTo>
                  <a:lnTo>
                    <a:pt x="580" y="326"/>
                  </a:lnTo>
                  <a:lnTo>
                    <a:pt x="623" y="389"/>
                  </a:lnTo>
                  <a:lnTo>
                    <a:pt x="669" y="460"/>
                  </a:lnTo>
                  <a:lnTo>
                    <a:pt x="715" y="528"/>
                  </a:lnTo>
                  <a:lnTo>
                    <a:pt x="756" y="589"/>
                  </a:lnTo>
                  <a:lnTo>
                    <a:pt x="786" y="632"/>
                  </a:lnTo>
                  <a:lnTo>
                    <a:pt x="797" y="651"/>
                  </a:lnTo>
                  <a:lnTo>
                    <a:pt x="801" y="660"/>
                  </a:lnTo>
                  <a:lnTo>
                    <a:pt x="806" y="680"/>
                  </a:lnTo>
                  <a:lnTo>
                    <a:pt x="815" y="706"/>
                  </a:lnTo>
                  <a:lnTo>
                    <a:pt x="826" y="738"/>
                  </a:lnTo>
                  <a:lnTo>
                    <a:pt x="836" y="769"/>
                  </a:lnTo>
                  <a:lnTo>
                    <a:pt x="845" y="795"/>
                  </a:lnTo>
                  <a:lnTo>
                    <a:pt x="852" y="814"/>
                  </a:lnTo>
                  <a:lnTo>
                    <a:pt x="854" y="821"/>
                  </a:lnTo>
                  <a:lnTo>
                    <a:pt x="1204" y="699"/>
                  </a:lnTo>
                  <a:lnTo>
                    <a:pt x="1199" y="656"/>
                  </a:lnTo>
                  <a:lnTo>
                    <a:pt x="1189" y="654"/>
                  </a:lnTo>
                  <a:lnTo>
                    <a:pt x="1164" y="652"/>
                  </a:lnTo>
                  <a:lnTo>
                    <a:pt x="1128" y="649"/>
                  </a:lnTo>
                  <a:lnTo>
                    <a:pt x="1088" y="643"/>
                  </a:lnTo>
                  <a:lnTo>
                    <a:pt x="1045" y="638"/>
                  </a:lnTo>
                  <a:lnTo>
                    <a:pt x="1006" y="634"/>
                  </a:lnTo>
                  <a:lnTo>
                    <a:pt x="976" y="630"/>
                  </a:lnTo>
                  <a:lnTo>
                    <a:pt x="960" y="628"/>
                  </a:lnTo>
                  <a:lnTo>
                    <a:pt x="949" y="595"/>
                  </a:lnTo>
                  <a:lnTo>
                    <a:pt x="923" y="525"/>
                  </a:lnTo>
                  <a:lnTo>
                    <a:pt x="888" y="428"/>
                  </a:lnTo>
                  <a:lnTo>
                    <a:pt x="849" y="319"/>
                  </a:lnTo>
                  <a:lnTo>
                    <a:pt x="810" y="212"/>
                  </a:lnTo>
                  <a:lnTo>
                    <a:pt x="776" y="119"/>
                  </a:lnTo>
                  <a:lnTo>
                    <a:pt x="754" y="52"/>
                  </a:lnTo>
                  <a:lnTo>
                    <a:pt x="745" y="28"/>
                  </a:lnTo>
                  <a:lnTo>
                    <a:pt x="225" y="0"/>
                  </a:lnTo>
                  <a:lnTo>
                    <a:pt x="22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7" name="Freeform 43"/>
            <p:cNvSpPr>
              <a:spLocks/>
            </p:cNvSpPr>
            <p:nvPr/>
          </p:nvSpPr>
          <p:spPr bwMode="auto">
            <a:xfrm>
              <a:off x="5826130" y="4117971"/>
              <a:ext cx="838827" cy="576263"/>
            </a:xfrm>
            <a:custGeom>
              <a:avLst/>
              <a:gdLst/>
              <a:ahLst/>
              <a:cxnLst>
                <a:cxn ang="0">
                  <a:pos x="34" y="159"/>
                </a:cxn>
                <a:cxn ang="0">
                  <a:pos x="19" y="144"/>
                </a:cxn>
                <a:cxn ang="0">
                  <a:pos x="2" y="117"/>
                </a:cxn>
                <a:cxn ang="0">
                  <a:pos x="0" y="104"/>
                </a:cxn>
                <a:cxn ang="0">
                  <a:pos x="0" y="102"/>
                </a:cxn>
                <a:cxn ang="0">
                  <a:pos x="9" y="83"/>
                </a:cxn>
                <a:cxn ang="0">
                  <a:pos x="46" y="52"/>
                </a:cxn>
                <a:cxn ang="0">
                  <a:pos x="100" y="26"/>
                </a:cxn>
                <a:cxn ang="0">
                  <a:pos x="159" y="7"/>
                </a:cxn>
                <a:cxn ang="0">
                  <a:pos x="191" y="0"/>
                </a:cxn>
                <a:cxn ang="0">
                  <a:pos x="230" y="4"/>
                </a:cxn>
                <a:cxn ang="0">
                  <a:pos x="297" y="7"/>
                </a:cxn>
                <a:cxn ang="0">
                  <a:pos x="380" y="11"/>
                </a:cxn>
                <a:cxn ang="0">
                  <a:pos x="467" y="17"/>
                </a:cxn>
                <a:cxn ang="0">
                  <a:pos x="552" y="20"/>
                </a:cxn>
                <a:cxn ang="0">
                  <a:pos x="622" y="24"/>
                </a:cxn>
                <a:cxn ang="0">
                  <a:pos x="667" y="26"/>
                </a:cxn>
                <a:cxn ang="0">
                  <a:pos x="687" y="59"/>
                </a:cxn>
                <a:cxn ang="0">
                  <a:pos x="747" y="226"/>
                </a:cxn>
                <a:cxn ang="0">
                  <a:pos x="824" y="441"/>
                </a:cxn>
                <a:cxn ang="0">
                  <a:pos x="880" y="600"/>
                </a:cxn>
                <a:cxn ang="0">
                  <a:pos x="893" y="624"/>
                </a:cxn>
                <a:cxn ang="0">
                  <a:pos x="924" y="628"/>
                </a:cxn>
                <a:cxn ang="0">
                  <a:pos x="974" y="635"/>
                </a:cxn>
                <a:cxn ang="0">
                  <a:pos x="1034" y="641"/>
                </a:cxn>
                <a:cxn ang="0">
                  <a:pos x="1028" y="658"/>
                </a:cxn>
                <a:cxn ang="0">
                  <a:pos x="958" y="682"/>
                </a:cxn>
                <a:cxn ang="0">
                  <a:pos x="895" y="704"/>
                </a:cxn>
                <a:cxn ang="0">
                  <a:pos x="850" y="719"/>
                </a:cxn>
                <a:cxn ang="0">
                  <a:pos x="826" y="691"/>
                </a:cxn>
                <a:cxn ang="0">
                  <a:pos x="797" y="604"/>
                </a:cxn>
                <a:cxn ang="0">
                  <a:pos x="510" y="165"/>
                </a:cxn>
                <a:cxn ang="0">
                  <a:pos x="432" y="187"/>
                </a:cxn>
                <a:cxn ang="0">
                  <a:pos x="322" y="209"/>
                </a:cxn>
                <a:cxn ang="0">
                  <a:pos x="232" y="217"/>
                </a:cxn>
                <a:cxn ang="0">
                  <a:pos x="161" y="213"/>
                </a:cxn>
                <a:cxn ang="0">
                  <a:pos x="109" y="200"/>
                </a:cxn>
                <a:cxn ang="0">
                  <a:pos x="71" y="185"/>
                </a:cxn>
                <a:cxn ang="0">
                  <a:pos x="48" y="170"/>
                </a:cxn>
                <a:cxn ang="0">
                  <a:pos x="37" y="161"/>
                </a:cxn>
              </a:cxnLst>
              <a:rect l="0" t="0" r="r" b="b"/>
              <a:pathLst>
                <a:path w="1061" h="724">
                  <a:moveTo>
                    <a:pt x="35" y="159"/>
                  </a:moveTo>
                  <a:lnTo>
                    <a:pt x="34" y="159"/>
                  </a:lnTo>
                  <a:lnTo>
                    <a:pt x="34" y="157"/>
                  </a:lnTo>
                  <a:lnTo>
                    <a:pt x="19" y="144"/>
                  </a:lnTo>
                  <a:lnTo>
                    <a:pt x="9" y="130"/>
                  </a:lnTo>
                  <a:lnTo>
                    <a:pt x="2" y="117"/>
                  </a:lnTo>
                  <a:lnTo>
                    <a:pt x="0" y="106"/>
                  </a:lnTo>
                  <a:lnTo>
                    <a:pt x="0" y="104"/>
                  </a:lnTo>
                  <a:lnTo>
                    <a:pt x="0" y="102"/>
                  </a:lnTo>
                  <a:lnTo>
                    <a:pt x="0" y="102"/>
                  </a:lnTo>
                  <a:lnTo>
                    <a:pt x="0" y="100"/>
                  </a:lnTo>
                  <a:lnTo>
                    <a:pt x="9" y="83"/>
                  </a:lnTo>
                  <a:lnTo>
                    <a:pt x="24" y="67"/>
                  </a:lnTo>
                  <a:lnTo>
                    <a:pt x="46" y="52"/>
                  </a:lnTo>
                  <a:lnTo>
                    <a:pt x="72" y="39"/>
                  </a:lnTo>
                  <a:lnTo>
                    <a:pt x="100" y="26"/>
                  </a:lnTo>
                  <a:lnTo>
                    <a:pt x="130" y="15"/>
                  </a:lnTo>
                  <a:lnTo>
                    <a:pt x="159" y="7"/>
                  </a:lnTo>
                  <a:lnTo>
                    <a:pt x="185" y="0"/>
                  </a:lnTo>
                  <a:lnTo>
                    <a:pt x="191" y="0"/>
                  </a:lnTo>
                  <a:lnTo>
                    <a:pt x="208" y="2"/>
                  </a:lnTo>
                  <a:lnTo>
                    <a:pt x="230" y="4"/>
                  </a:lnTo>
                  <a:lnTo>
                    <a:pt x="261" y="5"/>
                  </a:lnTo>
                  <a:lnTo>
                    <a:pt x="297" y="7"/>
                  </a:lnTo>
                  <a:lnTo>
                    <a:pt x="335" y="9"/>
                  </a:lnTo>
                  <a:lnTo>
                    <a:pt x="380" y="11"/>
                  </a:lnTo>
                  <a:lnTo>
                    <a:pt x="422" y="13"/>
                  </a:lnTo>
                  <a:lnTo>
                    <a:pt x="467" y="17"/>
                  </a:lnTo>
                  <a:lnTo>
                    <a:pt x="511" y="18"/>
                  </a:lnTo>
                  <a:lnTo>
                    <a:pt x="552" y="20"/>
                  </a:lnTo>
                  <a:lnTo>
                    <a:pt x="589" y="22"/>
                  </a:lnTo>
                  <a:lnTo>
                    <a:pt x="622" y="24"/>
                  </a:lnTo>
                  <a:lnTo>
                    <a:pt x="648" y="24"/>
                  </a:lnTo>
                  <a:lnTo>
                    <a:pt x="667" y="26"/>
                  </a:lnTo>
                  <a:lnTo>
                    <a:pt x="676" y="26"/>
                  </a:lnTo>
                  <a:lnTo>
                    <a:pt x="687" y="59"/>
                  </a:lnTo>
                  <a:lnTo>
                    <a:pt x="713" y="130"/>
                  </a:lnTo>
                  <a:lnTo>
                    <a:pt x="747" y="226"/>
                  </a:lnTo>
                  <a:lnTo>
                    <a:pt x="785" y="335"/>
                  </a:lnTo>
                  <a:lnTo>
                    <a:pt x="824" y="441"/>
                  </a:lnTo>
                  <a:lnTo>
                    <a:pt x="858" y="534"/>
                  </a:lnTo>
                  <a:lnTo>
                    <a:pt x="880" y="600"/>
                  </a:lnTo>
                  <a:lnTo>
                    <a:pt x="889" y="624"/>
                  </a:lnTo>
                  <a:lnTo>
                    <a:pt x="893" y="624"/>
                  </a:lnTo>
                  <a:lnTo>
                    <a:pt x="906" y="626"/>
                  </a:lnTo>
                  <a:lnTo>
                    <a:pt x="924" y="628"/>
                  </a:lnTo>
                  <a:lnTo>
                    <a:pt x="948" y="632"/>
                  </a:lnTo>
                  <a:lnTo>
                    <a:pt x="974" y="635"/>
                  </a:lnTo>
                  <a:lnTo>
                    <a:pt x="1004" y="639"/>
                  </a:lnTo>
                  <a:lnTo>
                    <a:pt x="1034" y="641"/>
                  </a:lnTo>
                  <a:lnTo>
                    <a:pt x="1061" y="645"/>
                  </a:lnTo>
                  <a:lnTo>
                    <a:pt x="1028" y="658"/>
                  </a:lnTo>
                  <a:lnTo>
                    <a:pt x="993" y="669"/>
                  </a:lnTo>
                  <a:lnTo>
                    <a:pt x="958" y="682"/>
                  </a:lnTo>
                  <a:lnTo>
                    <a:pt x="924" y="693"/>
                  </a:lnTo>
                  <a:lnTo>
                    <a:pt x="895" y="704"/>
                  </a:lnTo>
                  <a:lnTo>
                    <a:pt x="869" y="713"/>
                  </a:lnTo>
                  <a:lnTo>
                    <a:pt x="850" y="719"/>
                  </a:lnTo>
                  <a:lnTo>
                    <a:pt x="837" y="724"/>
                  </a:lnTo>
                  <a:lnTo>
                    <a:pt x="826" y="691"/>
                  </a:lnTo>
                  <a:lnTo>
                    <a:pt x="811" y="645"/>
                  </a:lnTo>
                  <a:lnTo>
                    <a:pt x="797" y="604"/>
                  </a:lnTo>
                  <a:lnTo>
                    <a:pt x="791" y="587"/>
                  </a:lnTo>
                  <a:lnTo>
                    <a:pt x="510" y="165"/>
                  </a:lnTo>
                  <a:lnTo>
                    <a:pt x="495" y="169"/>
                  </a:lnTo>
                  <a:lnTo>
                    <a:pt x="432" y="187"/>
                  </a:lnTo>
                  <a:lnTo>
                    <a:pt x="374" y="200"/>
                  </a:lnTo>
                  <a:lnTo>
                    <a:pt x="322" y="209"/>
                  </a:lnTo>
                  <a:lnTo>
                    <a:pt x="274" y="215"/>
                  </a:lnTo>
                  <a:lnTo>
                    <a:pt x="232" y="217"/>
                  </a:lnTo>
                  <a:lnTo>
                    <a:pt x="195" y="215"/>
                  </a:lnTo>
                  <a:lnTo>
                    <a:pt x="161" y="213"/>
                  </a:lnTo>
                  <a:lnTo>
                    <a:pt x="134" y="207"/>
                  </a:lnTo>
                  <a:lnTo>
                    <a:pt x="109" y="200"/>
                  </a:lnTo>
                  <a:lnTo>
                    <a:pt x="87" y="193"/>
                  </a:lnTo>
                  <a:lnTo>
                    <a:pt x="71" y="185"/>
                  </a:lnTo>
                  <a:lnTo>
                    <a:pt x="58" y="178"/>
                  </a:lnTo>
                  <a:lnTo>
                    <a:pt x="48" y="170"/>
                  </a:lnTo>
                  <a:lnTo>
                    <a:pt x="41" y="165"/>
                  </a:lnTo>
                  <a:lnTo>
                    <a:pt x="37" y="161"/>
                  </a:lnTo>
                  <a:lnTo>
                    <a:pt x="35" y="1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8" name="Freeform 44"/>
            <p:cNvSpPr>
              <a:spLocks/>
            </p:cNvSpPr>
            <p:nvPr/>
          </p:nvSpPr>
          <p:spPr bwMode="auto">
            <a:xfrm>
              <a:off x="5608642" y="3698871"/>
              <a:ext cx="870421" cy="244475"/>
            </a:xfrm>
            <a:custGeom>
              <a:avLst/>
              <a:gdLst/>
              <a:ahLst/>
              <a:cxnLst>
                <a:cxn ang="0">
                  <a:pos x="139" y="4"/>
                </a:cxn>
                <a:cxn ang="0">
                  <a:pos x="128" y="7"/>
                </a:cxn>
                <a:cxn ang="0">
                  <a:pos x="111" y="15"/>
                </a:cxn>
                <a:cxn ang="0">
                  <a:pos x="89" y="28"/>
                </a:cxn>
                <a:cxn ang="0">
                  <a:pos x="65" y="41"/>
                </a:cxn>
                <a:cxn ang="0">
                  <a:pos x="41" y="57"/>
                </a:cxn>
                <a:cxn ang="0">
                  <a:pos x="20" y="78"/>
                </a:cxn>
                <a:cxn ang="0">
                  <a:pos x="6" y="98"/>
                </a:cxn>
                <a:cxn ang="0">
                  <a:pos x="0" y="120"/>
                </a:cxn>
                <a:cxn ang="0">
                  <a:pos x="2" y="132"/>
                </a:cxn>
                <a:cxn ang="0">
                  <a:pos x="6" y="141"/>
                </a:cxn>
                <a:cxn ang="0">
                  <a:pos x="13" y="150"/>
                </a:cxn>
                <a:cxn ang="0">
                  <a:pos x="22" y="161"/>
                </a:cxn>
                <a:cxn ang="0">
                  <a:pos x="35" y="170"/>
                </a:cxn>
                <a:cxn ang="0">
                  <a:pos x="48" y="180"/>
                </a:cxn>
                <a:cxn ang="0">
                  <a:pos x="65" y="187"/>
                </a:cxn>
                <a:cxn ang="0">
                  <a:pos x="85" y="196"/>
                </a:cxn>
                <a:cxn ang="0">
                  <a:pos x="87" y="196"/>
                </a:cxn>
                <a:cxn ang="0">
                  <a:pos x="943" y="309"/>
                </a:cxn>
                <a:cxn ang="0">
                  <a:pos x="1071" y="287"/>
                </a:cxn>
                <a:cxn ang="0">
                  <a:pos x="1102" y="213"/>
                </a:cxn>
                <a:cxn ang="0">
                  <a:pos x="1098" y="213"/>
                </a:cxn>
                <a:cxn ang="0">
                  <a:pos x="1091" y="209"/>
                </a:cxn>
                <a:cxn ang="0">
                  <a:pos x="1078" y="208"/>
                </a:cxn>
                <a:cxn ang="0">
                  <a:pos x="1065" y="204"/>
                </a:cxn>
                <a:cxn ang="0">
                  <a:pos x="1050" y="200"/>
                </a:cxn>
                <a:cxn ang="0">
                  <a:pos x="1035" y="196"/>
                </a:cxn>
                <a:cxn ang="0">
                  <a:pos x="1024" y="193"/>
                </a:cxn>
                <a:cxn ang="0">
                  <a:pos x="1017" y="191"/>
                </a:cxn>
                <a:cxn ang="0">
                  <a:pos x="1011" y="180"/>
                </a:cxn>
                <a:cxn ang="0">
                  <a:pos x="1002" y="165"/>
                </a:cxn>
                <a:cxn ang="0">
                  <a:pos x="995" y="152"/>
                </a:cxn>
                <a:cxn ang="0">
                  <a:pos x="991" y="146"/>
                </a:cxn>
                <a:cxn ang="0">
                  <a:pos x="976" y="146"/>
                </a:cxn>
                <a:cxn ang="0">
                  <a:pos x="952" y="148"/>
                </a:cxn>
                <a:cxn ang="0">
                  <a:pos x="934" y="150"/>
                </a:cxn>
                <a:cxn ang="0">
                  <a:pos x="921" y="154"/>
                </a:cxn>
                <a:cxn ang="0">
                  <a:pos x="911" y="157"/>
                </a:cxn>
                <a:cxn ang="0">
                  <a:pos x="904" y="161"/>
                </a:cxn>
                <a:cxn ang="0">
                  <a:pos x="900" y="165"/>
                </a:cxn>
                <a:cxn ang="0">
                  <a:pos x="898" y="167"/>
                </a:cxn>
                <a:cxn ang="0">
                  <a:pos x="896" y="169"/>
                </a:cxn>
                <a:cxn ang="0">
                  <a:pos x="895" y="176"/>
                </a:cxn>
                <a:cxn ang="0">
                  <a:pos x="891" y="185"/>
                </a:cxn>
                <a:cxn ang="0">
                  <a:pos x="887" y="198"/>
                </a:cxn>
                <a:cxn ang="0">
                  <a:pos x="884" y="209"/>
                </a:cxn>
                <a:cxn ang="0">
                  <a:pos x="869" y="206"/>
                </a:cxn>
                <a:cxn ang="0">
                  <a:pos x="841" y="196"/>
                </a:cxn>
                <a:cxn ang="0">
                  <a:pos x="800" y="185"/>
                </a:cxn>
                <a:cxn ang="0">
                  <a:pos x="752" y="170"/>
                </a:cxn>
                <a:cxn ang="0">
                  <a:pos x="695" y="156"/>
                </a:cxn>
                <a:cxn ang="0">
                  <a:pos x="632" y="137"/>
                </a:cxn>
                <a:cxn ang="0">
                  <a:pos x="567" y="119"/>
                </a:cxn>
                <a:cxn ang="0">
                  <a:pos x="500" y="100"/>
                </a:cxn>
                <a:cxn ang="0">
                  <a:pos x="433" y="82"/>
                </a:cxn>
                <a:cxn ang="0">
                  <a:pos x="369" y="63"/>
                </a:cxn>
                <a:cxn ang="0">
                  <a:pos x="309" y="46"/>
                </a:cxn>
                <a:cxn ang="0">
                  <a:pos x="256" y="32"/>
                </a:cxn>
                <a:cxn ang="0">
                  <a:pos x="211" y="19"/>
                </a:cxn>
                <a:cxn ang="0">
                  <a:pos x="176" y="9"/>
                </a:cxn>
                <a:cxn ang="0">
                  <a:pos x="154" y="2"/>
                </a:cxn>
                <a:cxn ang="0">
                  <a:pos x="146" y="0"/>
                </a:cxn>
                <a:cxn ang="0">
                  <a:pos x="139" y="4"/>
                </a:cxn>
              </a:cxnLst>
              <a:rect l="0" t="0" r="r" b="b"/>
              <a:pathLst>
                <a:path w="1102" h="309">
                  <a:moveTo>
                    <a:pt x="139" y="4"/>
                  </a:moveTo>
                  <a:lnTo>
                    <a:pt x="128" y="7"/>
                  </a:lnTo>
                  <a:lnTo>
                    <a:pt x="111" y="15"/>
                  </a:lnTo>
                  <a:lnTo>
                    <a:pt x="89" y="28"/>
                  </a:lnTo>
                  <a:lnTo>
                    <a:pt x="65" y="41"/>
                  </a:lnTo>
                  <a:lnTo>
                    <a:pt x="41" y="57"/>
                  </a:lnTo>
                  <a:lnTo>
                    <a:pt x="20" y="78"/>
                  </a:lnTo>
                  <a:lnTo>
                    <a:pt x="6" y="98"/>
                  </a:lnTo>
                  <a:lnTo>
                    <a:pt x="0" y="120"/>
                  </a:lnTo>
                  <a:lnTo>
                    <a:pt x="2" y="132"/>
                  </a:lnTo>
                  <a:lnTo>
                    <a:pt x="6" y="141"/>
                  </a:lnTo>
                  <a:lnTo>
                    <a:pt x="13" y="150"/>
                  </a:lnTo>
                  <a:lnTo>
                    <a:pt x="22" y="161"/>
                  </a:lnTo>
                  <a:lnTo>
                    <a:pt x="35" y="170"/>
                  </a:lnTo>
                  <a:lnTo>
                    <a:pt x="48" y="180"/>
                  </a:lnTo>
                  <a:lnTo>
                    <a:pt x="65" y="187"/>
                  </a:lnTo>
                  <a:lnTo>
                    <a:pt x="85" y="196"/>
                  </a:lnTo>
                  <a:lnTo>
                    <a:pt x="87" y="196"/>
                  </a:lnTo>
                  <a:lnTo>
                    <a:pt x="943" y="309"/>
                  </a:lnTo>
                  <a:lnTo>
                    <a:pt x="1071" y="287"/>
                  </a:lnTo>
                  <a:lnTo>
                    <a:pt x="1102" y="213"/>
                  </a:lnTo>
                  <a:lnTo>
                    <a:pt x="1098" y="213"/>
                  </a:lnTo>
                  <a:lnTo>
                    <a:pt x="1091" y="209"/>
                  </a:lnTo>
                  <a:lnTo>
                    <a:pt x="1078" y="208"/>
                  </a:lnTo>
                  <a:lnTo>
                    <a:pt x="1065" y="204"/>
                  </a:lnTo>
                  <a:lnTo>
                    <a:pt x="1050" y="200"/>
                  </a:lnTo>
                  <a:lnTo>
                    <a:pt x="1035" y="196"/>
                  </a:lnTo>
                  <a:lnTo>
                    <a:pt x="1024" y="193"/>
                  </a:lnTo>
                  <a:lnTo>
                    <a:pt x="1017" y="191"/>
                  </a:lnTo>
                  <a:lnTo>
                    <a:pt x="1011" y="180"/>
                  </a:lnTo>
                  <a:lnTo>
                    <a:pt x="1002" y="165"/>
                  </a:lnTo>
                  <a:lnTo>
                    <a:pt x="995" y="152"/>
                  </a:lnTo>
                  <a:lnTo>
                    <a:pt x="991" y="146"/>
                  </a:lnTo>
                  <a:lnTo>
                    <a:pt x="976" y="146"/>
                  </a:lnTo>
                  <a:lnTo>
                    <a:pt x="952" y="148"/>
                  </a:lnTo>
                  <a:lnTo>
                    <a:pt x="934" y="150"/>
                  </a:lnTo>
                  <a:lnTo>
                    <a:pt x="921" y="154"/>
                  </a:lnTo>
                  <a:lnTo>
                    <a:pt x="911" y="157"/>
                  </a:lnTo>
                  <a:lnTo>
                    <a:pt x="904" y="161"/>
                  </a:lnTo>
                  <a:lnTo>
                    <a:pt x="900" y="165"/>
                  </a:lnTo>
                  <a:lnTo>
                    <a:pt x="898" y="167"/>
                  </a:lnTo>
                  <a:lnTo>
                    <a:pt x="896" y="169"/>
                  </a:lnTo>
                  <a:lnTo>
                    <a:pt x="895" y="176"/>
                  </a:lnTo>
                  <a:lnTo>
                    <a:pt x="891" y="185"/>
                  </a:lnTo>
                  <a:lnTo>
                    <a:pt x="887" y="198"/>
                  </a:lnTo>
                  <a:lnTo>
                    <a:pt x="884" y="209"/>
                  </a:lnTo>
                  <a:lnTo>
                    <a:pt x="869" y="206"/>
                  </a:lnTo>
                  <a:lnTo>
                    <a:pt x="841" y="196"/>
                  </a:lnTo>
                  <a:lnTo>
                    <a:pt x="800" y="185"/>
                  </a:lnTo>
                  <a:lnTo>
                    <a:pt x="752" y="170"/>
                  </a:lnTo>
                  <a:lnTo>
                    <a:pt x="695" y="156"/>
                  </a:lnTo>
                  <a:lnTo>
                    <a:pt x="632" y="137"/>
                  </a:lnTo>
                  <a:lnTo>
                    <a:pt x="567" y="119"/>
                  </a:lnTo>
                  <a:lnTo>
                    <a:pt x="500" y="100"/>
                  </a:lnTo>
                  <a:lnTo>
                    <a:pt x="433" y="82"/>
                  </a:lnTo>
                  <a:lnTo>
                    <a:pt x="369" y="63"/>
                  </a:lnTo>
                  <a:lnTo>
                    <a:pt x="309" y="46"/>
                  </a:lnTo>
                  <a:lnTo>
                    <a:pt x="256" y="32"/>
                  </a:lnTo>
                  <a:lnTo>
                    <a:pt x="211" y="19"/>
                  </a:lnTo>
                  <a:lnTo>
                    <a:pt x="176" y="9"/>
                  </a:lnTo>
                  <a:lnTo>
                    <a:pt x="154" y="2"/>
                  </a:lnTo>
                  <a:lnTo>
                    <a:pt x="146" y="0"/>
                  </a:lnTo>
                  <a:lnTo>
                    <a:pt x="13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69" name="Freeform 45"/>
            <p:cNvSpPr>
              <a:spLocks/>
            </p:cNvSpPr>
            <p:nvPr/>
          </p:nvSpPr>
          <p:spPr bwMode="auto">
            <a:xfrm>
              <a:off x="5640392" y="3722684"/>
              <a:ext cx="799333" cy="198438"/>
            </a:xfrm>
            <a:custGeom>
              <a:avLst/>
              <a:gdLst/>
              <a:ahLst/>
              <a:cxnLst>
                <a:cxn ang="0">
                  <a:pos x="0" y="88"/>
                </a:cxn>
                <a:cxn ang="0">
                  <a:pos x="0" y="88"/>
                </a:cxn>
                <a:cxn ang="0">
                  <a:pos x="4" y="75"/>
                </a:cxn>
                <a:cxn ang="0">
                  <a:pos x="24" y="50"/>
                </a:cxn>
                <a:cxn ang="0">
                  <a:pos x="59" y="25"/>
                </a:cxn>
                <a:cxn ang="0">
                  <a:pos x="94" y="7"/>
                </a:cxn>
                <a:cxn ang="0">
                  <a:pos x="120" y="3"/>
                </a:cxn>
                <a:cxn ang="0">
                  <a:pos x="187" y="22"/>
                </a:cxn>
                <a:cxn ang="0">
                  <a:pos x="294" y="51"/>
                </a:cxn>
                <a:cxn ang="0">
                  <a:pos x="428" y="90"/>
                </a:cxn>
                <a:cxn ang="0">
                  <a:pos x="568" y="129"/>
                </a:cxn>
                <a:cxn ang="0">
                  <a:pos x="698" y="166"/>
                </a:cxn>
                <a:cxn ang="0">
                  <a:pos x="804" y="196"/>
                </a:cxn>
                <a:cxn ang="0">
                  <a:pos x="863" y="214"/>
                </a:cxn>
                <a:cxn ang="0">
                  <a:pos x="876" y="200"/>
                </a:cxn>
                <a:cxn ang="0">
                  <a:pos x="885" y="172"/>
                </a:cxn>
                <a:cxn ang="0">
                  <a:pos x="893" y="150"/>
                </a:cxn>
                <a:cxn ang="0">
                  <a:pos x="905" y="146"/>
                </a:cxn>
                <a:cxn ang="0">
                  <a:pos x="924" y="144"/>
                </a:cxn>
                <a:cxn ang="0">
                  <a:pos x="937" y="166"/>
                </a:cxn>
                <a:cxn ang="0">
                  <a:pos x="944" y="181"/>
                </a:cxn>
                <a:cxn ang="0">
                  <a:pos x="952" y="183"/>
                </a:cxn>
                <a:cxn ang="0">
                  <a:pos x="970" y="188"/>
                </a:cxn>
                <a:cxn ang="0">
                  <a:pos x="993" y="194"/>
                </a:cxn>
                <a:cxn ang="0">
                  <a:pos x="1011" y="198"/>
                </a:cxn>
                <a:cxn ang="0">
                  <a:pos x="1006" y="216"/>
                </a:cxn>
                <a:cxn ang="0">
                  <a:pos x="998" y="233"/>
                </a:cxn>
                <a:cxn ang="0">
                  <a:pos x="976" y="237"/>
                </a:cxn>
                <a:cxn ang="0">
                  <a:pos x="944" y="240"/>
                </a:cxn>
                <a:cxn ang="0">
                  <a:pos x="917" y="246"/>
                </a:cxn>
                <a:cxn ang="0">
                  <a:pos x="902" y="250"/>
                </a:cxn>
                <a:cxn ang="0">
                  <a:pos x="863" y="244"/>
                </a:cxn>
                <a:cxn ang="0">
                  <a:pos x="768" y="231"/>
                </a:cxn>
                <a:cxn ang="0">
                  <a:pos x="633" y="214"/>
                </a:cxn>
                <a:cxn ang="0">
                  <a:pos x="481" y="194"/>
                </a:cxn>
                <a:cxn ang="0">
                  <a:pos x="328" y="174"/>
                </a:cxn>
                <a:cxn ang="0">
                  <a:pos x="194" y="155"/>
                </a:cxn>
                <a:cxn ang="0">
                  <a:pos x="98" y="144"/>
                </a:cxn>
                <a:cxn ang="0">
                  <a:pos x="61" y="138"/>
                </a:cxn>
                <a:cxn ang="0">
                  <a:pos x="35" y="125"/>
                </a:cxn>
                <a:cxn ang="0">
                  <a:pos x="15" y="114"/>
                </a:cxn>
                <a:cxn ang="0">
                  <a:pos x="4" y="101"/>
                </a:cxn>
                <a:cxn ang="0">
                  <a:pos x="0" y="88"/>
                </a:cxn>
              </a:cxnLst>
              <a:rect l="0" t="0" r="r" b="b"/>
              <a:pathLst>
                <a:path w="1011" h="250">
                  <a:moveTo>
                    <a:pt x="0" y="88"/>
                  </a:moveTo>
                  <a:lnTo>
                    <a:pt x="0" y="88"/>
                  </a:lnTo>
                  <a:lnTo>
                    <a:pt x="0" y="88"/>
                  </a:lnTo>
                  <a:lnTo>
                    <a:pt x="0" y="88"/>
                  </a:lnTo>
                  <a:lnTo>
                    <a:pt x="0" y="88"/>
                  </a:lnTo>
                  <a:lnTo>
                    <a:pt x="4" y="75"/>
                  </a:lnTo>
                  <a:lnTo>
                    <a:pt x="11" y="62"/>
                  </a:lnTo>
                  <a:lnTo>
                    <a:pt x="24" y="50"/>
                  </a:lnTo>
                  <a:lnTo>
                    <a:pt x="41" y="37"/>
                  </a:lnTo>
                  <a:lnTo>
                    <a:pt x="59" y="25"/>
                  </a:lnTo>
                  <a:lnTo>
                    <a:pt x="76" y="14"/>
                  </a:lnTo>
                  <a:lnTo>
                    <a:pt x="94" y="7"/>
                  </a:lnTo>
                  <a:lnTo>
                    <a:pt x="109" y="0"/>
                  </a:lnTo>
                  <a:lnTo>
                    <a:pt x="120" y="3"/>
                  </a:lnTo>
                  <a:lnTo>
                    <a:pt x="148" y="11"/>
                  </a:lnTo>
                  <a:lnTo>
                    <a:pt x="187" y="22"/>
                  </a:lnTo>
                  <a:lnTo>
                    <a:pt x="237" y="37"/>
                  </a:lnTo>
                  <a:lnTo>
                    <a:pt x="294" y="51"/>
                  </a:lnTo>
                  <a:lnTo>
                    <a:pt x="359" y="70"/>
                  </a:lnTo>
                  <a:lnTo>
                    <a:pt x="428" y="90"/>
                  </a:lnTo>
                  <a:lnTo>
                    <a:pt x="498" y="111"/>
                  </a:lnTo>
                  <a:lnTo>
                    <a:pt x="568" y="129"/>
                  </a:lnTo>
                  <a:lnTo>
                    <a:pt x="635" y="150"/>
                  </a:lnTo>
                  <a:lnTo>
                    <a:pt x="698" y="166"/>
                  </a:lnTo>
                  <a:lnTo>
                    <a:pt x="755" y="183"/>
                  </a:lnTo>
                  <a:lnTo>
                    <a:pt x="804" y="196"/>
                  </a:lnTo>
                  <a:lnTo>
                    <a:pt x="841" y="207"/>
                  </a:lnTo>
                  <a:lnTo>
                    <a:pt x="863" y="214"/>
                  </a:lnTo>
                  <a:lnTo>
                    <a:pt x="872" y="216"/>
                  </a:lnTo>
                  <a:lnTo>
                    <a:pt x="876" y="200"/>
                  </a:lnTo>
                  <a:lnTo>
                    <a:pt x="880" y="187"/>
                  </a:lnTo>
                  <a:lnTo>
                    <a:pt x="885" y="172"/>
                  </a:lnTo>
                  <a:lnTo>
                    <a:pt x="889" y="159"/>
                  </a:lnTo>
                  <a:lnTo>
                    <a:pt x="893" y="150"/>
                  </a:lnTo>
                  <a:lnTo>
                    <a:pt x="898" y="148"/>
                  </a:lnTo>
                  <a:lnTo>
                    <a:pt x="905" y="146"/>
                  </a:lnTo>
                  <a:lnTo>
                    <a:pt x="915" y="146"/>
                  </a:lnTo>
                  <a:lnTo>
                    <a:pt x="924" y="144"/>
                  </a:lnTo>
                  <a:lnTo>
                    <a:pt x="930" y="155"/>
                  </a:lnTo>
                  <a:lnTo>
                    <a:pt x="937" y="166"/>
                  </a:lnTo>
                  <a:lnTo>
                    <a:pt x="943" y="177"/>
                  </a:lnTo>
                  <a:lnTo>
                    <a:pt x="944" y="181"/>
                  </a:lnTo>
                  <a:lnTo>
                    <a:pt x="946" y="181"/>
                  </a:lnTo>
                  <a:lnTo>
                    <a:pt x="952" y="183"/>
                  </a:lnTo>
                  <a:lnTo>
                    <a:pt x="959" y="185"/>
                  </a:lnTo>
                  <a:lnTo>
                    <a:pt x="970" y="188"/>
                  </a:lnTo>
                  <a:lnTo>
                    <a:pt x="981" y="190"/>
                  </a:lnTo>
                  <a:lnTo>
                    <a:pt x="993" y="194"/>
                  </a:lnTo>
                  <a:lnTo>
                    <a:pt x="1002" y="196"/>
                  </a:lnTo>
                  <a:lnTo>
                    <a:pt x="1011" y="198"/>
                  </a:lnTo>
                  <a:lnTo>
                    <a:pt x="1007" y="207"/>
                  </a:lnTo>
                  <a:lnTo>
                    <a:pt x="1006" y="216"/>
                  </a:lnTo>
                  <a:lnTo>
                    <a:pt x="1002" y="226"/>
                  </a:lnTo>
                  <a:lnTo>
                    <a:pt x="998" y="233"/>
                  </a:lnTo>
                  <a:lnTo>
                    <a:pt x="989" y="235"/>
                  </a:lnTo>
                  <a:lnTo>
                    <a:pt x="976" y="237"/>
                  </a:lnTo>
                  <a:lnTo>
                    <a:pt x="961" y="239"/>
                  </a:lnTo>
                  <a:lnTo>
                    <a:pt x="944" y="240"/>
                  </a:lnTo>
                  <a:lnTo>
                    <a:pt x="930" y="244"/>
                  </a:lnTo>
                  <a:lnTo>
                    <a:pt x="917" y="246"/>
                  </a:lnTo>
                  <a:lnTo>
                    <a:pt x="907" y="248"/>
                  </a:lnTo>
                  <a:lnTo>
                    <a:pt x="902" y="250"/>
                  </a:lnTo>
                  <a:lnTo>
                    <a:pt x="891" y="248"/>
                  </a:lnTo>
                  <a:lnTo>
                    <a:pt x="863" y="244"/>
                  </a:lnTo>
                  <a:lnTo>
                    <a:pt x="822" y="239"/>
                  </a:lnTo>
                  <a:lnTo>
                    <a:pt x="768" y="231"/>
                  </a:lnTo>
                  <a:lnTo>
                    <a:pt x="704" y="224"/>
                  </a:lnTo>
                  <a:lnTo>
                    <a:pt x="633" y="214"/>
                  </a:lnTo>
                  <a:lnTo>
                    <a:pt x="559" y="203"/>
                  </a:lnTo>
                  <a:lnTo>
                    <a:pt x="481" y="194"/>
                  </a:lnTo>
                  <a:lnTo>
                    <a:pt x="404" y="183"/>
                  </a:lnTo>
                  <a:lnTo>
                    <a:pt x="328" y="174"/>
                  </a:lnTo>
                  <a:lnTo>
                    <a:pt x="257" y="164"/>
                  </a:lnTo>
                  <a:lnTo>
                    <a:pt x="194" y="155"/>
                  </a:lnTo>
                  <a:lnTo>
                    <a:pt x="141" y="148"/>
                  </a:lnTo>
                  <a:lnTo>
                    <a:pt x="98" y="144"/>
                  </a:lnTo>
                  <a:lnTo>
                    <a:pt x="72" y="140"/>
                  </a:lnTo>
                  <a:lnTo>
                    <a:pt x="61" y="138"/>
                  </a:lnTo>
                  <a:lnTo>
                    <a:pt x="46" y="133"/>
                  </a:lnTo>
                  <a:lnTo>
                    <a:pt x="35" y="125"/>
                  </a:lnTo>
                  <a:lnTo>
                    <a:pt x="24" y="120"/>
                  </a:lnTo>
                  <a:lnTo>
                    <a:pt x="15" y="114"/>
                  </a:lnTo>
                  <a:lnTo>
                    <a:pt x="9" y="109"/>
                  </a:lnTo>
                  <a:lnTo>
                    <a:pt x="4" y="101"/>
                  </a:lnTo>
                  <a:lnTo>
                    <a:pt x="2" y="96"/>
                  </a:lnTo>
                  <a:lnTo>
                    <a:pt x="0" y="8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0" name="Freeform 46"/>
            <p:cNvSpPr>
              <a:spLocks/>
            </p:cNvSpPr>
            <p:nvPr/>
          </p:nvSpPr>
          <p:spPr bwMode="auto">
            <a:xfrm>
              <a:off x="6018217" y="4233859"/>
              <a:ext cx="1339594" cy="642938"/>
            </a:xfrm>
            <a:custGeom>
              <a:avLst/>
              <a:gdLst/>
              <a:ahLst/>
              <a:cxnLst>
                <a:cxn ang="0">
                  <a:pos x="0" y="788"/>
                </a:cxn>
                <a:cxn ang="0">
                  <a:pos x="13" y="782"/>
                </a:cxn>
                <a:cxn ang="0">
                  <a:pos x="1487" y="189"/>
                </a:cxn>
                <a:cxn ang="0">
                  <a:pos x="1491" y="184"/>
                </a:cxn>
                <a:cxn ang="0">
                  <a:pos x="1504" y="169"/>
                </a:cxn>
                <a:cxn ang="0">
                  <a:pos x="1519" y="149"/>
                </a:cxn>
                <a:cxn ang="0">
                  <a:pos x="1537" y="123"/>
                </a:cxn>
                <a:cxn ang="0">
                  <a:pos x="1556" y="93"/>
                </a:cxn>
                <a:cxn ang="0">
                  <a:pos x="1570" y="65"/>
                </a:cxn>
                <a:cxn ang="0">
                  <a:pos x="1580" y="37"/>
                </a:cxn>
                <a:cxn ang="0">
                  <a:pos x="1581" y="15"/>
                </a:cxn>
                <a:cxn ang="0">
                  <a:pos x="1587" y="12"/>
                </a:cxn>
                <a:cxn ang="0">
                  <a:pos x="1602" y="6"/>
                </a:cxn>
                <a:cxn ang="0">
                  <a:pos x="1622" y="0"/>
                </a:cxn>
                <a:cxn ang="0">
                  <a:pos x="1644" y="0"/>
                </a:cxn>
                <a:cxn ang="0">
                  <a:pos x="1667" y="12"/>
                </a:cxn>
                <a:cxn ang="0">
                  <a:pos x="1683" y="37"/>
                </a:cxn>
                <a:cxn ang="0">
                  <a:pos x="1694" y="84"/>
                </a:cxn>
                <a:cxn ang="0">
                  <a:pos x="1694" y="154"/>
                </a:cxn>
                <a:cxn ang="0">
                  <a:pos x="1654" y="262"/>
                </a:cxn>
                <a:cxn ang="0">
                  <a:pos x="228" y="810"/>
                </a:cxn>
                <a:cxn ang="0">
                  <a:pos x="0" y="788"/>
                </a:cxn>
              </a:cxnLst>
              <a:rect l="0" t="0" r="r" b="b"/>
              <a:pathLst>
                <a:path w="1694" h="810">
                  <a:moveTo>
                    <a:pt x="0" y="788"/>
                  </a:moveTo>
                  <a:lnTo>
                    <a:pt x="13" y="782"/>
                  </a:lnTo>
                  <a:lnTo>
                    <a:pt x="1487" y="189"/>
                  </a:lnTo>
                  <a:lnTo>
                    <a:pt x="1491" y="184"/>
                  </a:lnTo>
                  <a:lnTo>
                    <a:pt x="1504" y="169"/>
                  </a:lnTo>
                  <a:lnTo>
                    <a:pt x="1519" y="149"/>
                  </a:lnTo>
                  <a:lnTo>
                    <a:pt x="1537" y="123"/>
                  </a:lnTo>
                  <a:lnTo>
                    <a:pt x="1556" y="93"/>
                  </a:lnTo>
                  <a:lnTo>
                    <a:pt x="1570" y="65"/>
                  </a:lnTo>
                  <a:lnTo>
                    <a:pt x="1580" y="37"/>
                  </a:lnTo>
                  <a:lnTo>
                    <a:pt x="1581" y="15"/>
                  </a:lnTo>
                  <a:lnTo>
                    <a:pt x="1587" y="12"/>
                  </a:lnTo>
                  <a:lnTo>
                    <a:pt x="1602" y="6"/>
                  </a:lnTo>
                  <a:lnTo>
                    <a:pt x="1622" y="0"/>
                  </a:lnTo>
                  <a:lnTo>
                    <a:pt x="1644" y="0"/>
                  </a:lnTo>
                  <a:lnTo>
                    <a:pt x="1667" y="12"/>
                  </a:lnTo>
                  <a:lnTo>
                    <a:pt x="1683" y="37"/>
                  </a:lnTo>
                  <a:lnTo>
                    <a:pt x="1694" y="84"/>
                  </a:lnTo>
                  <a:lnTo>
                    <a:pt x="1694" y="154"/>
                  </a:lnTo>
                  <a:lnTo>
                    <a:pt x="1654" y="262"/>
                  </a:lnTo>
                  <a:lnTo>
                    <a:pt x="228" y="810"/>
                  </a:lnTo>
                  <a:lnTo>
                    <a:pt x="0" y="7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1" name="Freeform 47"/>
            <p:cNvSpPr>
              <a:spLocks/>
            </p:cNvSpPr>
            <p:nvPr/>
          </p:nvSpPr>
          <p:spPr bwMode="auto">
            <a:xfrm>
              <a:off x="5246692" y="4552946"/>
              <a:ext cx="1859319" cy="412750"/>
            </a:xfrm>
            <a:custGeom>
              <a:avLst/>
              <a:gdLst/>
              <a:ahLst/>
              <a:cxnLst>
                <a:cxn ang="0">
                  <a:pos x="271" y="158"/>
                </a:cxn>
                <a:cxn ang="0">
                  <a:pos x="397" y="165"/>
                </a:cxn>
                <a:cxn ang="0">
                  <a:pos x="465" y="158"/>
                </a:cxn>
                <a:cxn ang="0">
                  <a:pos x="439" y="178"/>
                </a:cxn>
                <a:cxn ang="0">
                  <a:pos x="380" y="188"/>
                </a:cxn>
                <a:cxn ang="0">
                  <a:pos x="334" y="197"/>
                </a:cxn>
                <a:cxn ang="0">
                  <a:pos x="265" y="252"/>
                </a:cxn>
                <a:cxn ang="0">
                  <a:pos x="254" y="278"/>
                </a:cxn>
                <a:cxn ang="0">
                  <a:pos x="258" y="284"/>
                </a:cxn>
                <a:cxn ang="0">
                  <a:pos x="104" y="347"/>
                </a:cxn>
                <a:cxn ang="0">
                  <a:pos x="19" y="406"/>
                </a:cxn>
                <a:cxn ang="0">
                  <a:pos x="0" y="453"/>
                </a:cxn>
                <a:cxn ang="0">
                  <a:pos x="21" y="490"/>
                </a:cxn>
                <a:cxn ang="0">
                  <a:pos x="158" y="484"/>
                </a:cxn>
                <a:cxn ang="0">
                  <a:pos x="325" y="428"/>
                </a:cxn>
                <a:cxn ang="0">
                  <a:pos x="395" y="404"/>
                </a:cxn>
                <a:cxn ang="0">
                  <a:pos x="493" y="336"/>
                </a:cxn>
                <a:cxn ang="0">
                  <a:pos x="552" y="291"/>
                </a:cxn>
                <a:cxn ang="0">
                  <a:pos x="647" y="262"/>
                </a:cxn>
                <a:cxn ang="0">
                  <a:pos x="764" y="288"/>
                </a:cxn>
                <a:cxn ang="0">
                  <a:pos x="788" y="384"/>
                </a:cxn>
                <a:cxn ang="0">
                  <a:pos x="838" y="466"/>
                </a:cxn>
                <a:cxn ang="0">
                  <a:pos x="932" y="471"/>
                </a:cxn>
                <a:cxn ang="0">
                  <a:pos x="1015" y="462"/>
                </a:cxn>
                <a:cxn ang="0">
                  <a:pos x="1091" y="486"/>
                </a:cxn>
                <a:cxn ang="0">
                  <a:pos x="1164" y="519"/>
                </a:cxn>
                <a:cxn ang="0">
                  <a:pos x="1236" y="512"/>
                </a:cxn>
                <a:cxn ang="0">
                  <a:pos x="1275" y="497"/>
                </a:cxn>
                <a:cxn ang="0">
                  <a:pos x="1327" y="475"/>
                </a:cxn>
                <a:cxn ang="0">
                  <a:pos x="1378" y="471"/>
                </a:cxn>
                <a:cxn ang="0">
                  <a:pos x="1428" y="493"/>
                </a:cxn>
                <a:cxn ang="0">
                  <a:pos x="1512" y="497"/>
                </a:cxn>
                <a:cxn ang="0">
                  <a:pos x="1604" y="469"/>
                </a:cxn>
                <a:cxn ang="0">
                  <a:pos x="1730" y="432"/>
                </a:cxn>
                <a:cxn ang="0">
                  <a:pos x="2101" y="391"/>
                </a:cxn>
                <a:cxn ang="0">
                  <a:pos x="2247" y="375"/>
                </a:cxn>
                <a:cxn ang="0">
                  <a:pos x="2323" y="373"/>
                </a:cxn>
                <a:cxn ang="0">
                  <a:pos x="2327" y="362"/>
                </a:cxn>
                <a:cxn ang="0">
                  <a:pos x="2299" y="360"/>
                </a:cxn>
                <a:cxn ang="0">
                  <a:pos x="2260" y="362"/>
                </a:cxn>
                <a:cxn ang="0">
                  <a:pos x="2317" y="351"/>
                </a:cxn>
                <a:cxn ang="0">
                  <a:pos x="2353" y="340"/>
                </a:cxn>
                <a:cxn ang="0">
                  <a:pos x="2354" y="334"/>
                </a:cxn>
                <a:cxn ang="0">
                  <a:pos x="2347" y="328"/>
                </a:cxn>
                <a:cxn ang="0">
                  <a:pos x="2177" y="358"/>
                </a:cxn>
                <a:cxn ang="0">
                  <a:pos x="2001" y="358"/>
                </a:cxn>
                <a:cxn ang="0">
                  <a:pos x="1821" y="341"/>
                </a:cxn>
                <a:cxn ang="0">
                  <a:pos x="1547" y="315"/>
                </a:cxn>
                <a:cxn ang="0">
                  <a:pos x="1408" y="317"/>
                </a:cxn>
                <a:cxn ang="0">
                  <a:pos x="1273" y="327"/>
                </a:cxn>
                <a:cxn ang="0">
                  <a:pos x="1130" y="327"/>
                </a:cxn>
                <a:cxn ang="0">
                  <a:pos x="975" y="236"/>
                </a:cxn>
                <a:cxn ang="0">
                  <a:pos x="906" y="182"/>
                </a:cxn>
                <a:cxn ang="0">
                  <a:pos x="854" y="145"/>
                </a:cxn>
                <a:cxn ang="0">
                  <a:pos x="760" y="84"/>
                </a:cxn>
                <a:cxn ang="0">
                  <a:pos x="656" y="30"/>
                </a:cxn>
                <a:cxn ang="0">
                  <a:pos x="547" y="2"/>
                </a:cxn>
                <a:cxn ang="0">
                  <a:pos x="373" y="36"/>
                </a:cxn>
              </a:cxnLst>
              <a:rect l="0" t="0" r="r" b="b"/>
              <a:pathLst>
                <a:path w="2354" h="521">
                  <a:moveTo>
                    <a:pt x="267" y="149"/>
                  </a:moveTo>
                  <a:lnTo>
                    <a:pt x="267" y="151"/>
                  </a:lnTo>
                  <a:lnTo>
                    <a:pt x="267" y="154"/>
                  </a:lnTo>
                  <a:lnTo>
                    <a:pt x="269" y="156"/>
                  </a:lnTo>
                  <a:lnTo>
                    <a:pt x="271" y="158"/>
                  </a:lnTo>
                  <a:lnTo>
                    <a:pt x="293" y="164"/>
                  </a:lnTo>
                  <a:lnTo>
                    <a:pt x="317" y="167"/>
                  </a:lnTo>
                  <a:lnTo>
                    <a:pt x="343" y="169"/>
                  </a:lnTo>
                  <a:lnTo>
                    <a:pt x="369" y="167"/>
                  </a:lnTo>
                  <a:lnTo>
                    <a:pt x="397" y="165"/>
                  </a:lnTo>
                  <a:lnTo>
                    <a:pt x="423" y="162"/>
                  </a:lnTo>
                  <a:lnTo>
                    <a:pt x="447" y="156"/>
                  </a:lnTo>
                  <a:lnTo>
                    <a:pt x="467" y="151"/>
                  </a:lnTo>
                  <a:lnTo>
                    <a:pt x="467" y="154"/>
                  </a:lnTo>
                  <a:lnTo>
                    <a:pt x="465" y="158"/>
                  </a:lnTo>
                  <a:lnTo>
                    <a:pt x="465" y="162"/>
                  </a:lnTo>
                  <a:lnTo>
                    <a:pt x="463" y="165"/>
                  </a:lnTo>
                  <a:lnTo>
                    <a:pt x="456" y="171"/>
                  </a:lnTo>
                  <a:lnTo>
                    <a:pt x="449" y="177"/>
                  </a:lnTo>
                  <a:lnTo>
                    <a:pt x="439" y="178"/>
                  </a:lnTo>
                  <a:lnTo>
                    <a:pt x="428" y="182"/>
                  </a:lnTo>
                  <a:lnTo>
                    <a:pt x="417" y="184"/>
                  </a:lnTo>
                  <a:lnTo>
                    <a:pt x="404" y="186"/>
                  </a:lnTo>
                  <a:lnTo>
                    <a:pt x="391" y="188"/>
                  </a:lnTo>
                  <a:lnTo>
                    <a:pt x="380" y="188"/>
                  </a:lnTo>
                  <a:lnTo>
                    <a:pt x="369" y="189"/>
                  </a:lnTo>
                  <a:lnTo>
                    <a:pt x="360" y="189"/>
                  </a:lnTo>
                  <a:lnTo>
                    <a:pt x="351" y="191"/>
                  </a:lnTo>
                  <a:lnTo>
                    <a:pt x="343" y="193"/>
                  </a:lnTo>
                  <a:lnTo>
                    <a:pt x="334" y="197"/>
                  </a:lnTo>
                  <a:lnTo>
                    <a:pt x="321" y="204"/>
                  </a:lnTo>
                  <a:lnTo>
                    <a:pt x="306" y="215"/>
                  </a:lnTo>
                  <a:lnTo>
                    <a:pt x="291" y="227"/>
                  </a:lnTo>
                  <a:lnTo>
                    <a:pt x="276" y="239"/>
                  </a:lnTo>
                  <a:lnTo>
                    <a:pt x="265" y="252"/>
                  </a:lnTo>
                  <a:lnTo>
                    <a:pt x="258" y="265"/>
                  </a:lnTo>
                  <a:lnTo>
                    <a:pt x="254" y="277"/>
                  </a:lnTo>
                  <a:lnTo>
                    <a:pt x="254" y="277"/>
                  </a:lnTo>
                  <a:lnTo>
                    <a:pt x="254" y="277"/>
                  </a:lnTo>
                  <a:lnTo>
                    <a:pt x="254" y="278"/>
                  </a:lnTo>
                  <a:lnTo>
                    <a:pt x="256" y="278"/>
                  </a:lnTo>
                  <a:lnTo>
                    <a:pt x="256" y="280"/>
                  </a:lnTo>
                  <a:lnTo>
                    <a:pt x="258" y="280"/>
                  </a:lnTo>
                  <a:lnTo>
                    <a:pt x="258" y="282"/>
                  </a:lnTo>
                  <a:lnTo>
                    <a:pt x="258" y="284"/>
                  </a:lnTo>
                  <a:lnTo>
                    <a:pt x="226" y="291"/>
                  </a:lnTo>
                  <a:lnTo>
                    <a:pt x="195" y="302"/>
                  </a:lnTo>
                  <a:lnTo>
                    <a:pt x="162" y="317"/>
                  </a:lnTo>
                  <a:lnTo>
                    <a:pt x="132" y="332"/>
                  </a:lnTo>
                  <a:lnTo>
                    <a:pt x="104" y="347"/>
                  </a:lnTo>
                  <a:lnTo>
                    <a:pt x="80" y="360"/>
                  </a:lnTo>
                  <a:lnTo>
                    <a:pt x="63" y="373"/>
                  </a:lnTo>
                  <a:lnTo>
                    <a:pt x="52" y="380"/>
                  </a:lnTo>
                  <a:lnTo>
                    <a:pt x="34" y="390"/>
                  </a:lnTo>
                  <a:lnTo>
                    <a:pt x="19" y="406"/>
                  </a:lnTo>
                  <a:lnTo>
                    <a:pt x="6" y="427"/>
                  </a:lnTo>
                  <a:lnTo>
                    <a:pt x="0" y="449"/>
                  </a:lnTo>
                  <a:lnTo>
                    <a:pt x="0" y="451"/>
                  </a:lnTo>
                  <a:lnTo>
                    <a:pt x="0" y="451"/>
                  </a:lnTo>
                  <a:lnTo>
                    <a:pt x="0" y="453"/>
                  </a:lnTo>
                  <a:lnTo>
                    <a:pt x="0" y="454"/>
                  </a:lnTo>
                  <a:lnTo>
                    <a:pt x="2" y="466"/>
                  </a:lnTo>
                  <a:lnTo>
                    <a:pt x="6" y="477"/>
                  </a:lnTo>
                  <a:lnTo>
                    <a:pt x="12" y="484"/>
                  </a:lnTo>
                  <a:lnTo>
                    <a:pt x="21" y="490"/>
                  </a:lnTo>
                  <a:lnTo>
                    <a:pt x="43" y="497"/>
                  </a:lnTo>
                  <a:lnTo>
                    <a:pt x="69" y="499"/>
                  </a:lnTo>
                  <a:lnTo>
                    <a:pt x="97" y="497"/>
                  </a:lnTo>
                  <a:lnTo>
                    <a:pt x="126" y="491"/>
                  </a:lnTo>
                  <a:lnTo>
                    <a:pt x="158" y="484"/>
                  </a:lnTo>
                  <a:lnTo>
                    <a:pt x="189" y="475"/>
                  </a:lnTo>
                  <a:lnTo>
                    <a:pt x="219" y="464"/>
                  </a:lnTo>
                  <a:lnTo>
                    <a:pt x="247" y="454"/>
                  </a:lnTo>
                  <a:lnTo>
                    <a:pt x="282" y="441"/>
                  </a:lnTo>
                  <a:lnTo>
                    <a:pt x="325" y="428"/>
                  </a:lnTo>
                  <a:lnTo>
                    <a:pt x="339" y="425"/>
                  </a:lnTo>
                  <a:lnTo>
                    <a:pt x="354" y="421"/>
                  </a:lnTo>
                  <a:lnTo>
                    <a:pt x="367" y="416"/>
                  </a:lnTo>
                  <a:lnTo>
                    <a:pt x="382" y="410"/>
                  </a:lnTo>
                  <a:lnTo>
                    <a:pt x="395" y="404"/>
                  </a:lnTo>
                  <a:lnTo>
                    <a:pt x="410" y="399"/>
                  </a:lnTo>
                  <a:lnTo>
                    <a:pt x="423" y="391"/>
                  </a:lnTo>
                  <a:lnTo>
                    <a:pt x="438" y="382"/>
                  </a:lnTo>
                  <a:lnTo>
                    <a:pt x="482" y="345"/>
                  </a:lnTo>
                  <a:lnTo>
                    <a:pt x="493" y="336"/>
                  </a:lnTo>
                  <a:lnTo>
                    <a:pt x="504" y="325"/>
                  </a:lnTo>
                  <a:lnTo>
                    <a:pt x="515" y="315"/>
                  </a:lnTo>
                  <a:lnTo>
                    <a:pt x="528" y="306"/>
                  </a:lnTo>
                  <a:lnTo>
                    <a:pt x="539" y="299"/>
                  </a:lnTo>
                  <a:lnTo>
                    <a:pt x="552" y="291"/>
                  </a:lnTo>
                  <a:lnTo>
                    <a:pt x="565" y="286"/>
                  </a:lnTo>
                  <a:lnTo>
                    <a:pt x="578" y="280"/>
                  </a:lnTo>
                  <a:lnTo>
                    <a:pt x="599" y="273"/>
                  </a:lnTo>
                  <a:lnTo>
                    <a:pt x="623" y="267"/>
                  </a:lnTo>
                  <a:lnTo>
                    <a:pt x="647" y="262"/>
                  </a:lnTo>
                  <a:lnTo>
                    <a:pt x="673" y="258"/>
                  </a:lnTo>
                  <a:lnTo>
                    <a:pt x="699" y="258"/>
                  </a:lnTo>
                  <a:lnTo>
                    <a:pt x="723" y="262"/>
                  </a:lnTo>
                  <a:lnTo>
                    <a:pt x="745" y="271"/>
                  </a:lnTo>
                  <a:lnTo>
                    <a:pt x="764" y="288"/>
                  </a:lnTo>
                  <a:lnTo>
                    <a:pt x="775" y="304"/>
                  </a:lnTo>
                  <a:lnTo>
                    <a:pt x="780" y="323"/>
                  </a:lnTo>
                  <a:lnTo>
                    <a:pt x="784" y="343"/>
                  </a:lnTo>
                  <a:lnTo>
                    <a:pt x="786" y="364"/>
                  </a:lnTo>
                  <a:lnTo>
                    <a:pt x="788" y="384"/>
                  </a:lnTo>
                  <a:lnTo>
                    <a:pt x="791" y="406"/>
                  </a:lnTo>
                  <a:lnTo>
                    <a:pt x="797" y="425"/>
                  </a:lnTo>
                  <a:lnTo>
                    <a:pt x="808" y="443"/>
                  </a:lnTo>
                  <a:lnTo>
                    <a:pt x="821" y="456"/>
                  </a:lnTo>
                  <a:lnTo>
                    <a:pt x="838" y="466"/>
                  </a:lnTo>
                  <a:lnTo>
                    <a:pt x="854" y="473"/>
                  </a:lnTo>
                  <a:lnTo>
                    <a:pt x="873" y="475"/>
                  </a:lnTo>
                  <a:lnTo>
                    <a:pt x="891" y="475"/>
                  </a:lnTo>
                  <a:lnTo>
                    <a:pt x="912" y="473"/>
                  </a:lnTo>
                  <a:lnTo>
                    <a:pt x="932" y="471"/>
                  </a:lnTo>
                  <a:lnTo>
                    <a:pt x="952" y="467"/>
                  </a:lnTo>
                  <a:lnTo>
                    <a:pt x="969" y="466"/>
                  </a:lnTo>
                  <a:lnTo>
                    <a:pt x="984" y="464"/>
                  </a:lnTo>
                  <a:lnTo>
                    <a:pt x="1001" y="462"/>
                  </a:lnTo>
                  <a:lnTo>
                    <a:pt x="1015" y="462"/>
                  </a:lnTo>
                  <a:lnTo>
                    <a:pt x="1030" y="462"/>
                  </a:lnTo>
                  <a:lnTo>
                    <a:pt x="1043" y="464"/>
                  </a:lnTo>
                  <a:lnTo>
                    <a:pt x="1056" y="467"/>
                  </a:lnTo>
                  <a:lnTo>
                    <a:pt x="1069" y="473"/>
                  </a:lnTo>
                  <a:lnTo>
                    <a:pt x="1091" y="486"/>
                  </a:lnTo>
                  <a:lnTo>
                    <a:pt x="1106" y="495"/>
                  </a:lnTo>
                  <a:lnTo>
                    <a:pt x="1119" y="503"/>
                  </a:lnTo>
                  <a:lnTo>
                    <a:pt x="1134" y="510"/>
                  </a:lnTo>
                  <a:lnTo>
                    <a:pt x="1149" y="516"/>
                  </a:lnTo>
                  <a:lnTo>
                    <a:pt x="1164" y="519"/>
                  </a:lnTo>
                  <a:lnTo>
                    <a:pt x="1182" y="521"/>
                  </a:lnTo>
                  <a:lnTo>
                    <a:pt x="1201" y="521"/>
                  </a:lnTo>
                  <a:lnTo>
                    <a:pt x="1221" y="517"/>
                  </a:lnTo>
                  <a:lnTo>
                    <a:pt x="1228" y="516"/>
                  </a:lnTo>
                  <a:lnTo>
                    <a:pt x="1236" y="512"/>
                  </a:lnTo>
                  <a:lnTo>
                    <a:pt x="1243" y="510"/>
                  </a:lnTo>
                  <a:lnTo>
                    <a:pt x="1252" y="506"/>
                  </a:lnTo>
                  <a:lnTo>
                    <a:pt x="1260" y="504"/>
                  </a:lnTo>
                  <a:lnTo>
                    <a:pt x="1267" y="501"/>
                  </a:lnTo>
                  <a:lnTo>
                    <a:pt x="1275" y="497"/>
                  </a:lnTo>
                  <a:lnTo>
                    <a:pt x="1282" y="493"/>
                  </a:lnTo>
                  <a:lnTo>
                    <a:pt x="1293" y="488"/>
                  </a:lnTo>
                  <a:lnTo>
                    <a:pt x="1304" y="484"/>
                  </a:lnTo>
                  <a:lnTo>
                    <a:pt x="1315" y="479"/>
                  </a:lnTo>
                  <a:lnTo>
                    <a:pt x="1327" y="475"/>
                  </a:lnTo>
                  <a:lnTo>
                    <a:pt x="1338" y="471"/>
                  </a:lnTo>
                  <a:lnTo>
                    <a:pt x="1349" y="469"/>
                  </a:lnTo>
                  <a:lnTo>
                    <a:pt x="1360" y="469"/>
                  </a:lnTo>
                  <a:lnTo>
                    <a:pt x="1371" y="469"/>
                  </a:lnTo>
                  <a:lnTo>
                    <a:pt x="1378" y="471"/>
                  </a:lnTo>
                  <a:lnTo>
                    <a:pt x="1388" y="473"/>
                  </a:lnTo>
                  <a:lnTo>
                    <a:pt x="1397" y="477"/>
                  </a:lnTo>
                  <a:lnTo>
                    <a:pt x="1406" y="482"/>
                  </a:lnTo>
                  <a:lnTo>
                    <a:pt x="1417" y="488"/>
                  </a:lnTo>
                  <a:lnTo>
                    <a:pt x="1428" y="493"/>
                  </a:lnTo>
                  <a:lnTo>
                    <a:pt x="1440" y="497"/>
                  </a:lnTo>
                  <a:lnTo>
                    <a:pt x="1452" y="499"/>
                  </a:lnTo>
                  <a:lnTo>
                    <a:pt x="1473" y="501"/>
                  </a:lnTo>
                  <a:lnTo>
                    <a:pt x="1493" y="499"/>
                  </a:lnTo>
                  <a:lnTo>
                    <a:pt x="1512" y="497"/>
                  </a:lnTo>
                  <a:lnTo>
                    <a:pt x="1532" y="493"/>
                  </a:lnTo>
                  <a:lnTo>
                    <a:pt x="1551" y="488"/>
                  </a:lnTo>
                  <a:lnTo>
                    <a:pt x="1567" y="482"/>
                  </a:lnTo>
                  <a:lnTo>
                    <a:pt x="1586" y="477"/>
                  </a:lnTo>
                  <a:lnTo>
                    <a:pt x="1604" y="469"/>
                  </a:lnTo>
                  <a:lnTo>
                    <a:pt x="1630" y="460"/>
                  </a:lnTo>
                  <a:lnTo>
                    <a:pt x="1656" y="451"/>
                  </a:lnTo>
                  <a:lnTo>
                    <a:pt x="1682" y="443"/>
                  </a:lnTo>
                  <a:lnTo>
                    <a:pt x="1706" y="436"/>
                  </a:lnTo>
                  <a:lnTo>
                    <a:pt x="1730" y="432"/>
                  </a:lnTo>
                  <a:lnTo>
                    <a:pt x="1754" y="427"/>
                  </a:lnTo>
                  <a:lnTo>
                    <a:pt x="1778" y="423"/>
                  </a:lnTo>
                  <a:lnTo>
                    <a:pt x="1801" y="421"/>
                  </a:lnTo>
                  <a:lnTo>
                    <a:pt x="1949" y="406"/>
                  </a:lnTo>
                  <a:lnTo>
                    <a:pt x="2101" y="391"/>
                  </a:lnTo>
                  <a:lnTo>
                    <a:pt x="2169" y="384"/>
                  </a:lnTo>
                  <a:lnTo>
                    <a:pt x="2188" y="382"/>
                  </a:lnTo>
                  <a:lnTo>
                    <a:pt x="2208" y="378"/>
                  </a:lnTo>
                  <a:lnTo>
                    <a:pt x="2227" y="377"/>
                  </a:lnTo>
                  <a:lnTo>
                    <a:pt x="2247" y="375"/>
                  </a:lnTo>
                  <a:lnTo>
                    <a:pt x="2266" y="373"/>
                  </a:lnTo>
                  <a:lnTo>
                    <a:pt x="2284" y="373"/>
                  </a:lnTo>
                  <a:lnTo>
                    <a:pt x="2303" y="373"/>
                  </a:lnTo>
                  <a:lnTo>
                    <a:pt x="2321" y="373"/>
                  </a:lnTo>
                  <a:lnTo>
                    <a:pt x="2323" y="373"/>
                  </a:lnTo>
                  <a:lnTo>
                    <a:pt x="2325" y="373"/>
                  </a:lnTo>
                  <a:lnTo>
                    <a:pt x="2327" y="369"/>
                  </a:lnTo>
                  <a:lnTo>
                    <a:pt x="2329" y="367"/>
                  </a:lnTo>
                  <a:lnTo>
                    <a:pt x="2329" y="365"/>
                  </a:lnTo>
                  <a:lnTo>
                    <a:pt x="2327" y="362"/>
                  </a:lnTo>
                  <a:lnTo>
                    <a:pt x="2323" y="360"/>
                  </a:lnTo>
                  <a:lnTo>
                    <a:pt x="2321" y="360"/>
                  </a:lnTo>
                  <a:lnTo>
                    <a:pt x="2314" y="360"/>
                  </a:lnTo>
                  <a:lnTo>
                    <a:pt x="2306" y="360"/>
                  </a:lnTo>
                  <a:lnTo>
                    <a:pt x="2299" y="360"/>
                  </a:lnTo>
                  <a:lnTo>
                    <a:pt x="2291" y="360"/>
                  </a:lnTo>
                  <a:lnTo>
                    <a:pt x="2282" y="360"/>
                  </a:lnTo>
                  <a:lnTo>
                    <a:pt x="2275" y="360"/>
                  </a:lnTo>
                  <a:lnTo>
                    <a:pt x="2267" y="362"/>
                  </a:lnTo>
                  <a:lnTo>
                    <a:pt x="2260" y="362"/>
                  </a:lnTo>
                  <a:lnTo>
                    <a:pt x="2271" y="360"/>
                  </a:lnTo>
                  <a:lnTo>
                    <a:pt x="2282" y="358"/>
                  </a:lnTo>
                  <a:lnTo>
                    <a:pt x="2293" y="356"/>
                  </a:lnTo>
                  <a:lnTo>
                    <a:pt x="2306" y="353"/>
                  </a:lnTo>
                  <a:lnTo>
                    <a:pt x="2317" y="351"/>
                  </a:lnTo>
                  <a:lnTo>
                    <a:pt x="2329" y="347"/>
                  </a:lnTo>
                  <a:lnTo>
                    <a:pt x="2340" y="345"/>
                  </a:lnTo>
                  <a:lnTo>
                    <a:pt x="2351" y="341"/>
                  </a:lnTo>
                  <a:lnTo>
                    <a:pt x="2353" y="341"/>
                  </a:lnTo>
                  <a:lnTo>
                    <a:pt x="2353" y="340"/>
                  </a:lnTo>
                  <a:lnTo>
                    <a:pt x="2354" y="338"/>
                  </a:lnTo>
                  <a:lnTo>
                    <a:pt x="2354" y="336"/>
                  </a:lnTo>
                  <a:lnTo>
                    <a:pt x="2354" y="336"/>
                  </a:lnTo>
                  <a:lnTo>
                    <a:pt x="2354" y="334"/>
                  </a:lnTo>
                  <a:lnTo>
                    <a:pt x="2354" y="334"/>
                  </a:lnTo>
                  <a:lnTo>
                    <a:pt x="2354" y="334"/>
                  </a:lnTo>
                  <a:lnTo>
                    <a:pt x="2353" y="332"/>
                  </a:lnTo>
                  <a:lnTo>
                    <a:pt x="2351" y="330"/>
                  </a:lnTo>
                  <a:lnTo>
                    <a:pt x="2349" y="328"/>
                  </a:lnTo>
                  <a:lnTo>
                    <a:pt x="2347" y="328"/>
                  </a:lnTo>
                  <a:lnTo>
                    <a:pt x="2314" y="338"/>
                  </a:lnTo>
                  <a:lnTo>
                    <a:pt x="2280" y="345"/>
                  </a:lnTo>
                  <a:lnTo>
                    <a:pt x="2247" y="351"/>
                  </a:lnTo>
                  <a:lnTo>
                    <a:pt x="2212" y="354"/>
                  </a:lnTo>
                  <a:lnTo>
                    <a:pt x="2177" y="358"/>
                  </a:lnTo>
                  <a:lnTo>
                    <a:pt x="2141" y="360"/>
                  </a:lnTo>
                  <a:lnTo>
                    <a:pt x="2106" y="360"/>
                  </a:lnTo>
                  <a:lnTo>
                    <a:pt x="2071" y="360"/>
                  </a:lnTo>
                  <a:lnTo>
                    <a:pt x="2036" y="360"/>
                  </a:lnTo>
                  <a:lnTo>
                    <a:pt x="2001" y="358"/>
                  </a:lnTo>
                  <a:lnTo>
                    <a:pt x="1964" y="354"/>
                  </a:lnTo>
                  <a:lnTo>
                    <a:pt x="1928" y="353"/>
                  </a:lnTo>
                  <a:lnTo>
                    <a:pt x="1893" y="349"/>
                  </a:lnTo>
                  <a:lnTo>
                    <a:pt x="1856" y="345"/>
                  </a:lnTo>
                  <a:lnTo>
                    <a:pt x="1821" y="341"/>
                  </a:lnTo>
                  <a:lnTo>
                    <a:pt x="1786" y="338"/>
                  </a:lnTo>
                  <a:lnTo>
                    <a:pt x="1634" y="321"/>
                  </a:lnTo>
                  <a:lnTo>
                    <a:pt x="1604" y="319"/>
                  </a:lnTo>
                  <a:lnTo>
                    <a:pt x="1577" y="317"/>
                  </a:lnTo>
                  <a:lnTo>
                    <a:pt x="1547" y="315"/>
                  </a:lnTo>
                  <a:lnTo>
                    <a:pt x="1519" y="315"/>
                  </a:lnTo>
                  <a:lnTo>
                    <a:pt x="1491" y="315"/>
                  </a:lnTo>
                  <a:lnTo>
                    <a:pt x="1464" y="315"/>
                  </a:lnTo>
                  <a:lnTo>
                    <a:pt x="1434" y="317"/>
                  </a:lnTo>
                  <a:lnTo>
                    <a:pt x="1408" y="317"/>
                  </a:lnTo>
                  <a:lnTo>
                    <a:pt x="1380" y="319"/>
                  </a:lnTo>
                  <a:lnTo>
                    <a:pt x="1352" y="321"/>
                  </a:lnTo>
                  <a:lnTo>
                    <a:pt x="1325" y="323"/>
                  </a:lnTo>
                  <a:lnTo>
                    <a:pt x="1299" y="325"/>
                  </a:lnTo>
                  <a:lnTo>
                    <a:pt x="1273" y="327"/>
                  </a:lnTo>
                  <a:lnTo>
                    <a:pt x="1247" y="328"/>
                  </a:lnTo>
                  <a:lnTo>
                    <a:pt x="1221" y="332"/>
                  </a:lnTo>
                  <a:lnTo>
                    <a:pt x="1197" y="334"/>
                  </a:lnTo>
                  <a:lnTo>
                    <a:pt x="1164" y="334"/>
                  </a:lnTo>
                  <a:lnTo>
                    <a:pt x="1130" y="327"/>
                  </a:lnTo>
                  <a:lnTo>
                    <a:pt x="1099" y="315"/>
                  </a:lnTo>
                  <a:lnTo>
                    <a:pt x="1065" y="299"/>
                  </a:lnTo>
                  <a:lnTo>
                    <a:pt x="1034" y="280"/>
                  </a:lnTo>
                  <a:lnTo>
                    <a:pt x="1004" y="260"/>
                  </a:lnTo>
                  <a:lnTo>
                    <a:pt x="975" y="236"/>
                  </a:lnTo>
                  <a:lnTo>
                    <a:pt x="945" y="214"/>
                  </a:lnTo>
                  <a:lnTo>
                    <a:pt x="936" y="206"/>
                  </a:lnTo>
                  <a:lnTo>
                    <a:pt x="927" y="197"/>
                  </a:lnTo>
                  <a:lnTo>
                    <a:pt x="915" y="189"/>
                  </a:lnTo>
                  <a:lnTo>
                    <a:pt x="906" y="182"/>
                  </a:lnTo>
                  <a:lnTo>
                    <a:pt x="897" y="177"/>
                  </a:lnTo>
                  <a:lnTo>
                    <a:pt x="888" y="169"/>
                  </a:lnTo>
                  <a:lnTo>
                    <a:pt x="878" y="162"/>
                  </a:lnTo>
                  <a:lnTo>
                    <a:pt x="869" y="156"/>
                  </a:lnTo>
                  <a:lnTo>
                    <a:pt x="854" y="145"/>
                  </a:lnTo>
                  <a:lnTo>
                    <a:pt x="836" y="134"/>
                  </a:lnTo>
                  <a:lnTo>
                    <a:pt x="817" y="121"/>
                  </a:lnTo>
                  <a:lnTo>
                    <a:pt x="799" y="108"/>
                  </a:lnTo>
                  <a:lnTo>
                    <a:pt x="780" y="97"/>
                  </a:lnTo>
                  <a:lnTo>
                    <a:pt x="760" y="84"/>
                  </a:lnTo>
                  <a:lnTo>
                    <a:pt x="739" y="73"/>
                  </a:lnTo>
                  <a:lnTo>
                    <a:pt x="719" y="60"/>
                  </a:lnTo>
                  <a:lnTo>
                    <a:pt x="699" y="51"/>
                  </a:lnTo>
                  <a:lnTo>
                    <a:pt x="676" y="39"/>
                  </a:lnTo>
                  <a:lnTo>
                    <a:pt x="656" y="30"/>
                  </a:lnTo>
                  <a:lnTo>
                    <a:pt x="634" y="23"/>
                  </a:lnTo>
                  <a:lnTo>
                    <a:pt x="612" y="15"/>
                  </a:lnTo>
                  <a:lnTo>
                    <a:pt x="589" y="10"/>
                  </a:lnTo>
                  <a:lnTo>
                    <a:pt x="569" y="4"/>
                  </a:lnTo>
                  <a:lnTo>
                    <a:pt x="547" y="2"/>
                  </a:lnTo>
                  <a:lnTo>
                    <a:pt x="525" y="0"/>
                  </a:lnTo>
                  <a:lnTo>
                    <a:pt x="489" y="2"/>
                  </a:lnTo>
                  <a:lnTo>
                    <a:pt x="451" y="10"/>
                  </a:lnTo>
                  <a:lnTo>
                    <a:pt x="412" y="21"/>
                  </a:lnTo>
                  <a:lnTo>
                    <a:pt x="373" y="36"/>
                  </a:lnTo>
                  <a:lnTo>
                    <a:pt x="336" y="58"/>
                  </a:lnTo>
                  <a:lnTo>
                    <a:pt x="306" y="82"/>
                  </a:lnTo>
                  <a:lnTo>
                    <a:pt x="282" y="114"/>
                  </a:lnTo>
                  <a:lnTo>
                    <a:pt x="267"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2" name="Freeform 48"/>
            <p:cNvSpPr>
              <a:spLocks/>
            </p:cNvSpPr>
            <p:nvPr/>
          </p:nvSpPr>
          <p:spPr bwMode="auto">
            <a:xfrm>
              <a:off x="5273681" y="4567234"/>
              <a:ext cx="1647638" cy="384175"/>
            </a:xfrm>
            <a:custGeom>
              <a:avLst/>
              <a:gdLst/>
              <a:ahLst/>
              <a:cxnLst>
                <a:cxn ang="0">
                  <a:pos x="585" y="13"/>
                </a:cxn>
                <a:cxn ang="0">
                  <a:pos x="687" y="57"/>
                </a:cxn>
                <a:cxn ang="0">
                  <a:pos x="781" y="115"/>
                </a:cxn>
                <a:cxn ang="0">
                  <a:pos x="850" y="163"/>
                </a:cxn>
                <a:cxn ang="0">
                  <a:pos x="896" y="198"/>
                </a:cxn>
                <a:cxn ang="0">
                  <a:pos x="1028" y="293"/>
                </a:cxn>
                <a:cxn ang="0">
                  <a:pos x="1185" y="324"/>
                </a:cxn>
                <a:cxn ang="0">
                  <a:pos x="1313" y="313"/>
                </a:cxn>
                <a:cxn ang="0">
                  <a:pos x="1448" y="309"/>
                </a:cxn>
                <a:cxn ang="0">
                  <a:pos x="1587" y="315"/>
                </a:cxn>
                <a:cxn ang="0">
                  <a:pos x="1822" y="339"/>
                </a:cxn>
                <a:cxn ang="0">
                  <a:pos x="1933" y="348"/>
                </a:cxn>
                <a:cxn ang="0">
                  <a:pos x="2043" y="352"/>
                </a:cxn>
                <a:cxn ang="0">
                  <a:pos x="2050" y="356"/>
                </a:cxn>
                <a:cxn ang="0">
                  <a:pos x="1704" y="393"/>
                </a:cxn>
                <a:cxn ang="0">
                  <a:pos x="1581" y="424"/>
                </a:cxn>
                <a:cxn ang="0">
                  <a:pos x="1485" y="456"/>
                </a:cxn>
                <a:cxn ang="0">
                  <a:pos x="1402" y="460"/>
                </a:cxn>
                <a:cxn ang="0">
                  <a:pos x="1352" y="437"/>
                </a:cxn>
                <a:cxn ang="0">
                  <a:pos x="1296" y="435"/>
                </a:cxn>
                <a:cxn ang="0">
                  <a:pos x="1239" y="458"/>
                </a:cxn>
                <a:cxn ang="0">
                  <a:pos x="1202" y="474"/>
                </a:cxn>
                <a:cxn ang="0">
                  <a:pos x="1146" y="484"/>
                </a:cxn>
                <a:cxn ang="0">
                  <a:pos x="1080" y="461"/>
                </a:cxn>
                <a:cxn ang="0">
                  <a:pos x="1000" y="426"/>
                </a:cxn>
                <a:cxn ang="0">
                  <a:pos x="920" y="432"/>
                </a:cxn>
                <a:cxn ang="0">
                  <a:pos x="830" y="437"/>
                </a:cxn>
                <a:cxn ang="0">
                  <a:pos x="774" y="380"/>
                </a:cxn>
                <a:cxn ang="0">
                  <a:pos x="759" y="278"/>
                </a:cxn>
                <a:cxn ang="0">
                  <a:pos x="648" y="226"/>
                </a:cxn>
                <a:cxn ang="0">
                  <a:pos x="537" y="254"/>
                </a:cxn>
                <a:cxn ang="0">
                  <a:pos x="474" y="295"/>
                </a:cxn>
                <a:cxn ang="0">
                  <a:pos x="383" y="365"/>
                </a:cxn>
                <a:cxn ang="0">
                  <a:pos x="317" y="389"/>
                </a:cxn>
                <a:cxn ang="0">
                  <a:pos x="172" y="437"/>
                </a:cxn>
                <a:cxn ang="0">
                  <a:pos x="33" y="461"/>
                </a:cxn>
                <a:cxn ang="0">
                  <a:pos x="0" y="432"/>
                </a:cxn>
                <a:cxn ang="0">
                  <a:pos x="5" y="409"/>
                </a:cxn>
                <a:cxn ang="0">
                  <a:pos x="46" y="369"/>
                </a:cxn>
                <a:cxn ang="0">
                  <a:pos x="100" y="335"/>
                </a:cxn>
                <a:cxn ang="0">
                  <a:pos x="270" y="272"/>
                </a:cxn>
                <a:cxn ang="0">
                  <a:pos x="274" y="272"/>
                </a:cxn>
                <a:cxn ang="0">
                  <a:pos x="278" y="267"/>
                </a:cxn>
                <a:cxn ang="0">
                  <a:pos x="272" y="259"/>
                </a:cxn>
                <a:cxn ang="0">
                  <a:pos x="270" y="259"/>
                </a:cxn>
                <a:cxn ang="0">
                  <a:pos x="261" y="259"/>
                </a:cxn>
                <a:cxn ang="0">
                  <a:pos x="257" y="241"/>
                </a:cxn>
                <a:cxn ang="0">
                  <a:pos x="318" y="193"/>
                </a:cxn>
                <a:cxn ang="0">
                  <a:pos x="361" y="183"/>
                </a:cxn>
                <a:cxn ang="0">
                  <a:pos x="424" y="172"/>
                </a:cxn>
                <a:cxn ang="0">
                  <a:pos x="457" y="141"/>
                </a:cxn>
                <a:cxn ang="0">
                  <a:pos x="457" y="122"/>
                </a:cxn>
                <a:cxn ang="0">
                  <a:pos x="450" y="120"/>
                </a:cxn>
                <a:cxn ang="0">
                  <a:pos x="331" y="137"/>
                </a:cxn>
                <a:cxn ang="0">
                  <a:pos x="300" y="74"/>
                </a:cxn>
                <a:cxn ang="0">
                  <a:pos x="468" y="2"/>
                </a:cxn>
              </a:cxnLst>
              <a:rect l="0" t="0" r="r" b="b"/>
              <a:pathLst>
                <a:path w="2085" h="484">
                  <a:moveTo>
                    <a:pt x="502" y="0"/>
                  </a:moveTo>
                  <a:lnTo>
                    <a:pt x="522" y="2"/>
                  </a:lnTo>
                  <a:lnTo>
                    <a:pt x="544" y="4"/>
                  </a:lnTo>
                  <a:lnTo>
                    <a:pt x="565" y="7"/>
                  </a:lnTo>
                  <a:lnTo>
                    <a:pt x="585" y="13"/>
                  </a:lnTo>
                  <a:lnTo>
                    <a:pt x="605" y="20"/>
                  </a:lnTo>
                  <a:lnTo>
                    <a:pt x="626" y="28"/>
                  </a:lnTo>
                  <a:lnTo>
                    <a:pt x="646" y="37"/>
                  </a:lnTo>
                  <a:lnTo>
                    <a:pt x="667" y="46"/>
                  </a:lnTo>
                  <a:lnTo>
                    <a:pt x="687" y="57"/>
                  </a:lnTo>
                  <a:lnTo>
                    <a:pt x="705" y="69"/>
                  </a:lnTo>
                  <a:lnTo>
                    <a:pt x="726" y="80"/>
                  </a:lnTo>
                  <a:lnTo>
                    <a:pt x="744" y="91"/>
                  </a:lnTo>
                  <a:lnTo>
                    <a:pt x="763" y="104"/>
                  </a:lnTo>
                  <a:lnTo>
                    <a:pt x="781" y="115"/>
                  </a:lnTo>
                  <a:lnTo>
                    <a:pt x="800" y="128"/>
                  </a:lnTo>
                  <a:lnTo>
                    <a:pt x="817" y="139"/>
                  </a:lnTo>
                  <a:lnTo>
                    <a:pt x="831" y="150"/>
                  </a:lnTo>
                  <a:lnTo>
                    <a:pt x="841" y="156"/>
                  </a:lnTo>
                  <a:lnTo>
                    <a:pt x="850" y="163"/>
                  </a:lnTo>
                  <a:lnTo>
                    <a:pt x="859" y="169"/>
                  </a:lnTo>
                  <a:lnTo>
                    <a:pt x="868" y="176"/>
                  </a:lnTo>
                  <a:lnTo>
                    <a:pt x="878" y="183"/>
                  </a:lnTo>
                  <a:lnTo>
                    <a:pt x="887" y="191"/>
                  </a:lnTo>
                  <a:lnTo>
                    <a:pt x="896" y="198"/>
                  </a:lnTo>
                  <a:lnTo>
                    <a:pt x="905" y="206"/>
                  </a:lnTo>
                  <a:lnTo>
                    <a:pt x="935" y="228"/>
                  </a:lnTo>
                  <a:lnTo>
                    <a:pt x="965" y="252"/>
                  </a:lnTo>
                  <a:lnTo>
                    <a:pt x="996" y="272"/>
                  </a:lnTo>
                  <a:lnTo>
                    <a:pt x="1028" y="293"/>
                  </a:lnTo>
                  <a:lnTo>
                    <a:pt x="1059" y="308"/>
                  </a:lnTo>
                  <a:lnTo>
                    <a:pt x="1093" y="321"/>
                  </a:lnTo>
                  <a:lnTo>
                    <a:pt x="1126" y="326"/>
                  </a:lnTo>
                  <a:lnTo>
                    <a:pt x="1161" y="326"/>
                  </a:lnTo>
                  <a:lnTo>
                    <a:pt x="1185" y="324"/>
                  </a:lnTo>
                  <a:lnTo>
                    <a:pt x="1209" y="321"/>
                  </a:lnTo>
                  <a:lnTo>
                    <a:pt x="1235" y="319"/>
                  </a:lnTo>
                  <a:lnTo>
                    <a:pt x="1261" y="317"/>
                  </a:lnTo>
                  <a:lnTo>
                    <a:pt x="1287" y="315"/>
                  </a:lnTo>
                  <a:lnTo>
                    <a:pt x="1313" y="313"/>
                  </a:lnTo>
                  <a:lnTo>
                    <a:pt x="1339" y="311"/>
                  </a:lnTo>
                  <a:lnTo>
                    <a:pt x="1367" y="311"/>
                  </a:lnTo>
                  <a:lnTo>
                    <a:pt x="1394" y="309"/>
                  </a:lnTo>
                  <a:lnTo>
                    <a:pt x="1420" y="309"/>
                  </a:lnTo>
                  <a:lnTo>
                    <a:pt x="1448" y="309"/>
                  </a:lnTo>
                  <a:lnTo>
                    <a:pt x="1476" y="309"/>
                  </a:lnTo>
                  <a:lnTo>
                    <a:pt x="1504" y="309"/>
                  </a:lnTo>
                  <a:lnTo>
                    <a:pt x="1531" y="311"/>
                  </a:lnTo>
                  <a:lnTo>
                    <a:pt x="1559" y="313"/>
                  </a:lnTo>
                  <a:lnTo>
                    <a:pt x="1587" y="315"/>
                  </a:lnTo>
                  <a:lnTo>
                    <a:pt x="1735" y="330"/>
                  </a:lnTo>
                  <a:lnTo>
                    <a:pt x="1757" y="332"/>
                  </a:lnTo>
                  <a:lnTo>
                    <a:pt x="1780" y="335"/>
                  </a:lnTo>
                  <a:lnTo>
                    <a:pt x="1802" y="337"/>
                  </a:lnTo>
                  <a:lnTo>
                    <a:pt x="1822" y="339"/>
                  </a:lnTo>
                  <a:lnTo>
                    <a:pt x="1844" y="341"/>
                  </a:lnTo>
                  <a:lnTo>
                    <a:pt x="1867" y="343"/>
                  </a:lnTo>
                  <a:lnTo>
                    <a:pt x="1889" y="345"/>
                  </a:lnTo>
                  <a:lnTo>
                    <a:pt x="1911" y="346"/>
                  </a:lnTo>
                  <a:lnTo>
                    <a:pt x="1933" y="348"/>
                  </a:lnTo>
                  <a:lnTo>
                    <a:pt x="1956" y="350"/>
                  </a:lnTo>
                  <a:lnTo>
                    <a:pt x="1976" y="352"/>
                  </a:lnTo>
                  <a:lnTo>
                    <a:pt x="1998" y="352"/>
                  </a:lnTo>
                  <a:lnTo>
                    <a:pt x="2020" y="352"/>
                  </a:lnTo>
                  <a:lnTo>
                    <a:pt x="2043" y="352"/>
                  </a:lnTo>
                  <a:lnTo>
                    <a:pt x="2063" y="352"/>
                  </a:lnTo>
                  <a:lnTo>
                    <a:pt x="2085" y="352"/>
                  </a:lnTo>
                  <a:lnTo>
                    <a:pt x="2072" y="354"/>
                  </a:lnTo>
                  <a:lnTo>
                    <a:pt x="2059" y="354"/>
                  </a:lnTo>
                  <a:lnTo>
                    <a:pt x="2050" y="356"/>
                  </a:lnTo>
                  <a:lnTo>
                    <a:pt x="2046" y="356"/>
                  </a:lnTo>
                  <a:lnTo>
                    <a:pt x="1896" y="371"/>
                  </a:lnTo>
                  <a:lnTo>
                    <a:pt x="1750" y="387"/>
                  </a:lnTo>
                  <a:lnTo>
                    <a:pt x="1728" y="389"/>
                  </a:lnTo>
                  <a:lnTo>
                    <a:pt x="1704" y="393"/>
                  </a:lnTo>
                  <a:lnTo>
                    <a:pt x="1681" y="397"/>
                  </a:lnTo>
                  <a:lnTo>
                    <a:pt x="1657" y="402"/>
                  </a:lnTo>
                  <a:lnTo>
                    <a:pt x="1633" y="408"/>
                  </a:lnTo>
                  <a:lnTo>
                    <a:pt x="1607" y="415"/>
                  </a:lnTo>
                  <a:lnTo>
                    <a:pt x="1581" y="424"/>
                  </a:lnTo>
                  <a:lnTo>
                    <a:pt x="1556" y="434"/>
                  </a:lnTo>
                  <a:lnTo>
                    <a:pt x="1537" y="441"/>
                  </a:lnTo>
                  <a:lnTo>
                    <a:pt x="1520" y="447"/>
                  </a:lnTo>
                  <a:lnTo>
                    <a:pt x="1504" y="452"/>
                  </a:lnTo>
                  <a:lnTo>
                    <a:pt x="1485" y="456"/>
                  </a:lnTo>
                  <a:lnTo>
                    <a:pt x="1469" y="460"/>
                  </a:lnTo>
                  <a:lnTo>
                    <a:pt x="1450" y="461"/>
                  </a:lnTo>
                  <a:lnTo>
                    <a:pt x="1431" y="463"/>
                  </a:lnTo>
                  <a:lnTo>
                    <a:pt x="1413" y="461"/>
                  </a:lnTo>
                  <a:lnTo>
                    <a:pt x="1402" y="460"/>
                  </a:lnTo>
                  <a:lnTo>
                    <a:pt x="1393" y="456"/>
                  </a:lnTo>
                  <a:lnTo>
                    <a:pt x="1381" y="452"/>
                  </a:lnTo>
                  <a:lnTo>
                    <a:pt x="1370" y="447"/>
                  </a:lnTo>
                  <a:lnTo>
                    <a:pt x="1361" y="441"/>
                  </a:lnTo>
                  <a:lnTo>
                    <a:pt x="1352" y="437"/>
                  </a:lnTo>
                  <a:lnTo>
                    <a:pt x="1341" y="434"/>
                  </a:lnTo>
                  <a:lnTo>
                    <a:pt x="1331" y="432"/>
                  </a:lnTo>
                  <a:lnTo>
                    <a:pt x="1320" y="432"/>
                  </a:lnTo>
                  <a:lnTo>
                    <a:pt x="1307" y="434"/>
                  </a:lnTo>
                  <a:lnTo>
                    <a:pt x="1296" y="435"/>
                  </a:lnTo>
                  <a:lnTo>
                    <a:pt x="1285" y="439"/>
                  </a:lnTo>
                  <a:lnTo>
                    <a:pt x="1272" y="443"/>
                  </a:lnTo>
                  <a:lnTo>
                    <a:pt x="1261" y="448"/>
                  </a:lnTo>
                  <a:lnTo>
                    <a:pt x="1250" y="452"/>
                  </a:lnTo>
                  <a:lnTo>
                    <a:pt x="1239" y="458"/>
                  </a:lnTo>
                  <a:lnTo>
                    <a:pt x="1231" y="461"/>
                  </a:lnTo>
                  <a:lnTo>
                    <a:pt x="1224" y="465"/>
                  </a:lnTo>
                  <a:lnTo>
                    <a:pt x="1217" y="467"/>
                  </a:lnTo>
                  <a:lnTo>
                    <a:pt x="1209" y="471"/>
                  </a:lnTo>
                  <a:lnTo>
                    <a:pt x="1202" y="474"/>
                  </a:lnTo>
                  <a:lnTo>
                    <a:pt x="1196" y="476"/>
                  </a:lnTo>
                  <a:lnTo>
                    <a:pt x="1189" y="478"/>
                  </a:lnTo>
                  <a:lnTo>
                    <a:pt x="1181" y="480"/>
                  </a:lnTo>
                  <a:lnTo>
                    <a:pt x="1163" y="484"/>
                  </a:lnTo>
                  <a:lnTo>
                    <a:pt x="1146" y="484"/>
                  </a:lnTo>
                  <a:lnTo>
                    <a:pt x="1131" y="482"/>
                  </a:lnTo>
                  <a:lnTo>
                    <a:pt x="1118" y="480"/>
                  </a:lnTo>
                  <a:lnTo>
                    <a:pt x="1105" y="474"/>
                  </a:lnTo>
                  <a:lnTo>
                    <a:pt x="1093" y="469"/>
                  </a:lnTo>
                  <a:lnTo>
                    <a:pt x="1080" y="461"/>
                  </a:lnTo>
                  <a:lnTo>
                    <a:pt x="1065" y="452"/>
                  </a:lnTo>
                  <a:lnTo>
                    <a:pt x="1041" y="437"/>
                  </a:lnTo>
                  <a:lnTo>
                    <a:pt x="1028" y="432"/>
                  </a:lnTo>
                  <a:lnTo>
                    <a:pt x="1013" y="428"/>
                  </a:lnTo>
                  <a:lnTo>
                    <a:pt x="1000" y="426"/>
                  </a:lnTo>
                  <a:lnTo>
                    <a:pt x="983" y="426"/>
                  </a:lnTo>
                  <a:lnTo>
                    <a:pt x="968" y="426"/>
                  </a:lnTo>
                  <a:lnTo>
                    <a:pt x="952" y="428"/>
                  </a:lnTo>
                  <a:lnTo>
                    <a:pt x="937" y="430"/>
                  </a:lnTo>
                  <a:lnTo>
                    <a:pt x="920" y="432"/>
                  </a:lnTo>
                  <a:lnTo>
                    <a:pt x="900" y="435"/>
                  </a:lnTo>
                  <a:lnTo>
                    <a:pt x="881" y="437"/>
                  </a:lnTo>
                  <a:lnTo>
                    <a:pt x="863" y="439"/>
                  </a:lnTo>
                  <a:lnTo>
                    <a:pt x="846" y="439"/>
                  </a:lnTo>
                  <a:lnTo>
                    <a:pt x="830" y="437"/>
                  </a:lnTo>
                  <a:lnTo>
                    <a:pt x="815" y="432"/>
                  </a:lnTo>
                  <a:lnTo>
                    <a:pt x="800" y="422"/>
                  </a:lnTo>
                  <a:lnTo>
                    <a:pt x="789" y="411"/>
                  </a:lnTo>
                  <a:lnTo>
                    <a:pt x="780" y="397"/>
                  </a:lnTo>
                  <a:lnTo>
                    <a:pt x="774" y="380"/>
                  </a:lnTo>
                  <a:lnTo>
                    <a:pt x="772" y="361"/>
                  </a:lnTo>
                  <a:lnTo>
                    <a:pt x="770" y="343"/>
                  </a:lnTo>
                  <a:lnTo>
                    <a:pt x="768" y="321"/>
                  </a:lnTo>
                  <a:lnTo>
                    <a:pt x="765" y="298"/>
                  </a:lnTo>
                  <a:lnTo>
                    <a:pt x="759" y="278"/>
                  </a:lnTo>
                  <a:lnTo>
                    <a:pt x="746" y="259"/>
                  </a:lnTo>
                  <a:lnTo>
                    <a:pt x="726" y="241"/>
                  </a:lnTo>
                  <a:lnTo>
                    <a:pt x="702" y="230"/>
                  </a:lnTo>
                  <a:lnTo>
                    <a:pt x="676" y="226"/>
                  </a:lnTo>
                  <a:lnTo>
                    <a:pt x="648" y="226"/>
                  </a:lnTo>
                  <a:lnTo>
                    <a:pt x="622" y="230"/>
                  </a:lnTo>
                  <a:lnTo>
                    <a:pt x="596" y="235"/>
                  </a:lnTo>
                  <a:lnTo>
                    <a:pt x="570" y="241"/>
                  </a:lnTo>
                  <a:lnTo>
                    <a:pt x="550" y="248"/>
                  </a:lnTo>
                  <a:lnTo>
                    <a:pt x="537" y="254"/>
                  </a:lnTo>
                  <a:lnTo>
                    <a:pt x="524" y="261"/>
                  </a:lnTo>
                  <a:lnTo>
                    <a:pt x="511" y="269"/>
                  </a:lnTo>
                  <a:lnTo>
                    <a:pt x="498" y="276"/>
                  </a:lnTo>
                  <a:lnTo>
                    <a:pt x="485" y="285"/>
                  </a:lnTo>
                  <a:lnTo>
                    <a:pt x="474" y="295"/>
                  </a:lnTo>
                  <a:lnTo>
                    <a:pt x="461" y="306"/>
                  </a:lnTo>
                  <a:lnTo>
                    <a:pt x="450" y="315"/>
                  </a:lnTo>
                  <a:lnTo>
                    <a:pt x="409" y="350"/>
                  </a:lnTo>
                  <a:lnTo>
                    <a:pt x="396" y="359"/>
                  </a:lnTo>
                  <a:lnTo>
                    <a:pt x="383" y="365"/>
                  </a:lnTo>
                  <a:lnTo>
                    <a:pt x="370" y="372"/>
                  </a:lnTo>
                  <a:lnTo>
                    <a:pt x="357" y="376"/>
                  </a:lnTo>
                  <a:lnTo>
                    <a:pt x="342" y="382"/>
                  </a:lnTo>
                  <a:lnTo>
                    <a:pt x="329" y="385"/>
                  </a:lnTo>
                  <a:lnTo>
                    <a:pt x="317" y="389"/>
                  </a:lnTo>
                  <a:lnTo>
                    <a:pt x="304" y="393"/>
                  </a:lnTo>
                  <a:lnTo>
                    <a:pt x="261" y="406"/>
                  </a:lnTo>
                  <a:lnTo>
                    <a:pt x="224" y="419"/>
                  </a:lnTo>
                  <a:lnTo>
                    <a:pt x="200" y="428"/>
                  </a:lnTo>
                  <a:lnTo>
                    <a:pt x="172" y="437"/>
                  </a:lnTo>
                  <a:lnTo>
                    <a:pt x="142" y="447"/>
                  </a:lnTo>
                  <a:lnTo>
                    <a:pt x="113" y="454"/>
                  </a:lnTo>
                  <a:lnTo>
                    <a:pt x="85" y="460"/>
                  </a:lnTo>
                  <a:lnTo>
                    <a:pt x="57" y="463"/>
                  </a:lnTo>
                  <a:lnTo>
                    <a:pt x="33" y="461"/>
                  </a:lnTo>
                  <a:lnTo>
                    <a:pt x="15" y="456"/>
                  </a:lnTo>
                  <a:lnTo>
                    <a:pt x="9" y="452"/>
                  </a:lnTo>
                  <a:lnTo>
                    <a:pt x="4" y="447"/>
                  </a:lnTo>
                  <a:lnTo>
                    <a:pt x="2" y="439"/>
                  </a:lnTo>
                  <a:lnTo>
                    <a:pt x="0" y="432"/>
                  </a:lnTo>
                  <a:lnTo>
                    <a:pt x="0" y="430"/>
                  </a:lnTo>
                  <a:lnTo>
                    <a:pt x="2" y="430"/>
                  </a:lnTo>
                  <a:lnTo>
                    <a:pt x="2" y="428"/>
                  </a:lnTo>
                  <a:lnTo>
                    <a:pt x="2" y="428"/>
                  </a:lnTo>
                  <a:lnTo>
                    <a:pt x="5" y="409"/>
                  </a:lnTo>
                  <a:lnTo>
                    <a:pt x="16" y="393"/>
                  </a:lnTo>
                  <a:lnTo>
                    <a:pt x="29" y="378"/>
                  </a:lnTo>
                  <a:lnTo>
                    <a:pt x="44" y="371"/>
                  </a:lnTo>
                  <a:lnTo>
                    <a:pt x="46" y="369"/>
                  </a:lnTo>
                  <a:lnTo>
                    <a:pt x="46" y="369"/>
                  </a:lnTo>
                  <a:lnTo>
                    <a:pt x="48" y="369"/>
                  </a:lnTo>
                  <a:lnTo>
                    <a:pt x="48" y="369"/>
                  </a:lnTo>
                  <a:lnTo>
                    <a:pt x="55" y="363"/>
                  </a:lnTo>
                  <a:lnTo>
                    <a:pt x="74" y="350"/>
                  </a:lnTo>
                  <a:lnTo>
                    <a:pt x="100" y="335"/>
                  </a:lnTo>
                  <a:lnTo>
                    <a:pt x="131" y="319"/>
                  </a:lnTo>
                  <a:lnTo>
                    <a:pt x="165" y="302"/>
                  </a:lnTo>
                  <a:lnTo>
                    <a:pt x="202" y="287"/>
                  </a:lnTo>
                  <a:lnTo>
                    <a:pt x="237" y="276"/>
                  </a:lnTo>
                  <a:lnTo>
                    <a:pt x="270" y="272"/>
                  </a:lnTo>
                  <a:lnTo>
                    <a:pt x="270" y="272"/>
                  </a:lnTo>
                  <a:lnTo>
                    <a:pt x="270" y="272"/>
                  </a:lnTo>
                  <a:lnTo>
                    <a:pt x="270" y="272"/>
                  </a:lnTo>
                  <a:lnTo>
                    <a:pt x="272" y="272"/>
                  </a:lnTo>
                  <a:lnTo>
                    <a:pt x="274" y="272"/>
                  </a:lnTo>
                  <a:lnTo>
                    <a:pt x="276" y="271"/>
                  </a:lnTo>
                  <a:lnTo>
                    <a:pt x="278" y="269"/>
                  </a:lnTo>
                  <a:lnTo>
                    <a:pt x="278" y="267"/>
                  </a:lnTo>
                  <a:lnTo>
                    <a:pt x="278" y="267"/>
                  </a:lnTo>
                  <a:lnTo>
                    <a:pt x="278" y="267"/>
                  </a:lnTo>
                  <a:lnTo>
                    <a:pt x="278" y="267"/>
                  </a:lnTo>
                  <a:lnTo>
                    <a:pt x="278" y="267"/>
                  </a:lnTo>
                  <a:lnTo>
                    <a:pt x="278" y="265"/>
                  </a:lnTo>
                  <a:lnTo>
                    <a:pt x="276" y="261"/>
                  </a:lnTo>
                  <a:lnTo>
                    <a:pt x="272" y="259"/>
                  </a:lnTo>
                  <a:lnTo>
                    <a:pt x="270" y="259"/>
                  </a:lnTo>
                  <a:lnTo>
                    <a:pt x="270" y="259"/>
                  </a:lnTo>
                  <a:lnTo>
                    <a:pt x="270" y="259"/>
                  </a:lnTo>
                  <a:lnTo>
                    <a:pt x="270" y="259"/>
                  </a:lnTo>
                  <a:lnTo>
                    <a:pt x="270" y="259"/>
                  </a:lnTo>
                  <a:lnTo>
                    <a:pt x="270" y="259"/>
                  </a:lnTo>
                  <a:lnTo>
                    <a:pt x="270" y="259"/>
                  </a:lnTo>
                  <a:lnTo>
                    <a:pt x="270" y="259"/>
                  </a:lnTo>
                  <a:lnTo>
                    <a:pt x="270" y="259"/>
                  </a:lnTo>
                  <a:lnTo>
                    <a:pt x="261" y="259"/>
                  </a:lnTo>
                  <a:lnTo>
                    <a:pt x="255" y="259"/>
                  </a:lnTo>
                  <a:lnTo>
                    <a:pt x="252" y="259"/>
                  </a:lnTo>
                  <a:lnTo>
                    <a:pt x="250" y="258"/>
                  </a:lnTo>
                  <a:lnTo>
                    <a:pt x="252" y="250"/>
                  </a:lnTo>
                  <a:lnTo>
                    <a:pt x="257" y="241"/>
                  </a:lnTo>
                  <a:lnTo>
                    <a:pt x="268" y="232"/>
                  </a:lnTo>
                  <a:lnTo>
                    <a:pt x="279" y="220"/>
                  </a:lnTo>
                  <a:lnTo>
                    <a:pt x="292" y="209"/>
                  </a:lnTo>
                  <a:lnTo>
                    <a:pt x="305" y="200"/>
                  </a:lnTo>
                  <a:lnTo>
                    <a:pt x="318" y="193"/>
                  </a:lnTo>
                  <a:lnTo>
                    <a:pt x="328" y="189"/>
                  </a:lnTo>
                  <a:lnTo>
                    <a:pt x="335" y="187"/>
                  </a:lnTo>
                  <a:lnTo>
                    <a:pt x="342" y="185"/>
                  </a:lnTo>
                  <a:lnTo>
                    <a:pt x="352" y="185"/>
                  </a:lnTo>
                  <a:lnTo>
                    <a:pt x="361" y="183"/>
                  </a:lnTo>
                  <a:lnTo>
                    <a:pt x="374" y="183"/>
                  </a:lnTo>
                  <a:lnTo>
                    <a:pt x="387" y="182"/>
                  </a:lnTo>
                  <a:lnTo>
                    <a:pt x="400" y="180"/>
                  </a:lnTo>
                  <a:lnTo>
                    <a:pt x="413" y="176"/>
                  </a:lnTo>
                  <a:lnTo>
                    <a:pt x="424" y="172"/>
                  </a:lnTo>
                  <a:lnTo>
                    <a:pt x="435" y="169"/>
                  </a:lnTo>
                  <a:lnTo>
                    <a:pt x="444" y="163"/>
                  </a:lnTo>
                  <a:lnTo>
                    <a:pt x="452" y="156"/>
                  </a:lnTo>
                  <a:lnTo>
                    <a:pt x="455" y="148"/>
                  </a:lnTo>
                  <a:lnTo>
                    <a:pt x="457" y="141"/>
                  </a:lnTo>
                  <a:lnTo>
                    <a:pt x="457" y="133"/>
                  </a:lnTo>
                  <a:lnTo>
                    <a:pt x="457" y="126"/>
                  </a:lnTo>
                  <a:lnTo>
                    <a:pt x="457" y="124"/>
                  </a:lnTo>
                  <a:lnTo>
                    <a:pt x="457" y="122"/>
                  </a:lnTo>
                  <a:lnTo>
                    <a:pt x="457" y="122"/>
                  </a:lnTo>
                  <a:lnTo>
                    <a:pt x="455" y="120"/>
                  </a:lnTo>
                  <a:lnTo>
                    <a:pt x="454" y="120"/>
                  </a:lnTo>
                  <a:lnTo>
                    <a:pt x="454" y="120"/>
                  </a:lnTo>
                  <a:lnTo>
                    <a:pt x="452" y="120"/>
                  </a:lnTo>
                  <a:lnTo>
                    <a:pt x="450" y="120"/>
                  </a:lnTo>
                  <a:lnTo>
                    <a:pt x="429" y="126"/>
                  </a:lnTo>
                  <a:lnTo>
                    <a:pt x="407" y="130"/>
                  </a:lnTo>
                  <a:lnTo>
                    <a:pt x="383" y="133"/>
                  </a:lnTo>
                  <a:lnTo>
                    <a:pt x="357" y="135"/>
                  </a:lnTo>
                  <a:lnTo>
                    <a:pt x="331" y="137"/>
                  </a:lnTo>
                  <a:lnTo>
                    <a:pt x="307" y="137"/>
                  </a:lnTo>
                  <a:lnTo>
                    <a:pt x="283" y="133"/>
                  </a:lnTo>
                  <a:lnTo>
                    <a:pt x="263" y="130"/>
                  </a:lnTo>
                  <a:lnTo>
                    <a:pt x="278" y="100"/>
                  </a:lnTo>
                  <a:lnTo>
                    <a:pt x="300" y="74"/>
                  </a:lnTo>
                  <a:lnTo>
                    <a:pt x="328" y="52"/>
                  </a:lnTo>
                  <a:lnTo>
                    <a:pt x="361" y="33"/>
                  </a:lnTo>
                  <a:lnTo>
                    <a:pt x="396" y="19"/>
                  </a:lnTo>
                  <a:lnTo>
                    <a:pt x="433" y="7"/>
                  </a:lnTo>
                  <a:lnTo>
                    <a:pt x="468" y="2"/>
                  </a:lnTo>
                  <a:lnTo>
                    <a:pt x="50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3" name="Freeform 49"/>
            <p:cNvSpPr>
              <a:spLocks/>
            </p:cNvSpPr>
            <p:nvPr/>
          </p:nvSpPr>
          <p:spPr bwMode="auto">
            <a:xfrm>
              <a:off x="5673730" y="4629146"/>
              <a:ext cx="116899" cy="44450"/>
            </a:xfrm>
            <a:custGeom>
              <a:avLst/>
              <a:gdLst/>
              <a:ahLst/>
              <a:cxnLst>
                <a:cxn ang="0">
                  <a:pos x="148" y="28"/>
                </a:cxn>
                <a:cxn ang="0">
                  <a:pos x="146" y="33"/>
                </a:cxn>
                <a:cxn ang="0">
                  <a:pos x="142" y="39"/>
                </a:cxn>
                <a:cxn ang="0">
                  <a:pos x="135" y="42"/>
                </a:cxn>
                <a:cxn ang="0">
                  <a:pos x="126" y="46"/>
                </a:cxn>
                <a:cxn ang="0">
                  <a:pos x="114" y="50"/>
                </a:cxn>
                <a:cxn ang="0">
                  <a:pos x="103" y="54"/>
                </a:cxn>
                <a:cxn ang="0">
                  <a:pos x="88" y="55"/>
                </a:cxn>
                <a:cxn ang="0">
                  <a:pos x="74" y="55"/>
                </a:cxn>
                <a:cxn ang="0">
                  <a:pos x="59" y="55"/>
                </a:cxn>
                <a:cxn ang="0">
                  <a:pos x="44" y="54"/>
                </a:cxn>
                <a:cxn ang="0">
                  <a:pos x="33" y="50"/>
                </a:cxn>
                <a:cxn ang="0">
                  <a:pos x="22" y="46"/>
                </a:cxn>
                <a:cxn ang="0">
                  <a:pos x="13" y="42"/>
                </a:cxn>
                <a:cxn ang="0">
                  <a:pos x="5" y="39"/>
                </a:cxn>
                <a:cxn ang="0">
                  <a:pos x="1" y="33"/>
                </a:cxn>
                <a:cxn ang="0">
                  <a:pos x="0" y="28"/>
                </a:cxn>
                <a:cxn ang="0">
                  <a:pos x="1" y="22"/>
                </a:cxn>
                <a:cxn ang="0">
                  <a:pos x="5" y="17"/>
                </a:cxn>
                <a:cxn ang="0">
                  <a:pos x="13" y="13"/>
                </a:cxn>
                <a:cxn ang="0">
                  <a:pos x="22" y="7"/>
                </a:cxn>
                <a:cxn ang="0">
                  <a:pos x="33" y="5"/>
                </a:cxn>
                <a:cxn ang="0">
                  <a:pos x="44" y="2"/>
                </a:cxn>
                <a:cxn ang="0">
                  <a:pos x="59" y="0"/>
                </a:cxn>
                <a:cxn ang="0">
                  <a:pos x="74" y="0"/>
                </a:cxn>
                <a:cxn ang="0">
                  <a:pos x="88" y="0"/>
                </a:cxn>
                <a:cxn ang="0">
                  <a:pos x="103" y="2"/>
                </a:cxn>
                <a:cxn ang="0">
                  <a:pos x="114" y="5"/>
                </a:cxn>
                <a:cxn ang="0">
                  <a:pos x="126" y="7"/>
                </a:cxn>
                <a:cxn ang="0">
                  <a:pos x="135" y="13"/>
                </a:cxn>
                <a:cxn ang="0">
                  <a:pos x="142" y="17"/>
                </a:cxn>
                <a:cxn ang="0">
                  <a:pos x="146" y="22"/>
                </a:cxn>
                <a:cxn ang="0">
                  <a:pos x="148" y="28"/>
                </a:cxn>
              </a:cxnLst>
              <a:rect l="0" t="0" r="r" b="b"/>
              <a:pathLst>
                <a:path w="148" h="55">
                  <a:moveTo>
                    <a:pt x="148" y="28"/>
                  </a:moveTo>
                  <a:lnTo>
                    <a:pt x="146" y="33"/>
                  </a:lnTo>
                  <a:lnTo>
                    <a:pt x="142" y="39"/>
                  </a:lnTo>
                  <a:lnTo>
                    <a:pt x="135" y="42"/>
                  </a:lnTo>
                  <a:lnTo>
                    <a:pt x="126" y="46"/>
                  </a:lnTo>
                  <a:lnTo>
                    <a:pt x="114" y="50"/>
                  </a:lnTo>
                  <a:lnTo>
                    <a:pt x="103" y="54"/>
                  </a:lnTo>
                  <a:lnTo>
                    <a:pt x="88" y="55"/>
                  </a:lnTo>
                  <a:lnTo>
                    <a:pt x="74" y="55"/>
                  </a:lnTo>
                  <a:lnTo>
                    <a:pt x="59" y="55"/>
                  </a:lnTo>
                  <a:lnTo>
                    <a:pt x="44" y="54"/>
                  </a:lnTo>
                  <a:lnTo>
                    <a:pt x="33" y="50"/>
                  </a:lnTo>
                  <a:lnTo>
                    <a:pt x="22" y="46"/>
                  </a:lnTo>
                  <a:lnTo>
                    <a:pt x="13" y="42"/>
                  </a:lnTo>
                  <a:lnTo>
                    <a:pt x="5" y="39"/>
                  </a:lnTo>
                  <a:lnTo>
                    <a:pt x="1" y="33"/>
                  </a:lnTo>
                  <a:lnTo>
                    <a:pt x="0" y="28"/>
                  </a:lnTo>
                  <a:lnTo>
                    <a:pt x="1" y="22"/>
                  </a:lnTo>
                  <a:lnTo>
                    <a:pt x="5" y="17"/>
                  </a:lnTo>
                  <a:lnTo>
                    <a:pt x="13" y="13"/>
                  </a:lnTo>
                  <a:lnTo>
                    <a:pt x="22" y="7"/>
                  </a:lnTo>
                  <a:lnTo>
                    <a:pt x="33" y="5"/>
                  </a:lnTo>
                  <a:lnTo>
                    <a:pt x="44" y="2"/>
                  </a:lnTo>
                  <a:lnTo>
                    <a:pt x="59" y="0"/>
                  </a:lnTo>
                  <a:lnTo>
                    <a:pt x="74" y="0"/>
                  </a:lnTo>
                  <a:lnTo>
                    <a:pt x="88" y="0"/>
                  </a:lnTo>
                  <a:lnTo>
                    <a:pt x="103" y="2"/>
                  </a:lnTo>
                  <a:lnTo>
                    <a:pt x="114" y="5"/>
                  </a:lnTo>
                  <a:lnTo>
                    <a:pt x="126" y="7"/>
                  </a:lnTo>
                  <a:lnTo>
                    <a:pt x="135" y="13"/>
                  </a:lnTo>
                  <a:lnTo>
                    <a:pt x="142" y="17"/>
                  </a:lnTo>
                  <a:lnTo>
                    <a:pt x="146" y="22"/>
                  </a:lnTo>
                  <a:lnTo>
                    <a:pt x="148"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4" name="Freeform 50"/>
            <p:cNvSpPr>
              <a:spLocks/>
            </p:cNvSpPr>
            <p:nvPr/>
          </p:nvSpPr>
          <p:spPr bwMode="auto">
            <a:xfrm>
              <a:off x="5659442" y="4708521"/>
              <a:ext cx="52131" cy="25400"/>
            </a:xfrm>
            <a:custGeom>
              <a:avLst/>
              <a:gdLst/>
              <a:ahLst/>
              <a:cxnLst>
                <a:cxn ang="0">
                  <a:pos x="67" y="15"/>
                </a:cxn>
                <a:cxn ang="0">
                  <a:pos x="65" y="22"/>
                </a:cxn>
                <a:cxn ang="0">
                  <a:pos x="57" y="26"/>
                </a:cxn>
                <a:cxn ang="0">
                  <a:pos x="46" y="30"/>
                </a:cxn>
                <a:cxn ang="0">
                  <a:pos x="33" y="31"/>
                </a:cxn>
                <a:cxn ang="0">
                  <a:pos x="20" y="30"/>
                </a:cxn>
                <a:cxn ang="0">
                  <a:pos x="9" y="26"/>
                </a:cxn>
                <a:cxn ang="0">
                  <a:pos x="2" y="22"/>
                </a:cxn>
                <a:cxn ang="0">
                  <a:pos x="0" y="15"/>
                </a:cxn>
                <a:cxn ang="0">
                  <a:pos x="2" y="9"/>
                </a:cxn>
                <a:cxn ang="0">
                  <a:pos x="9" y="4"/>
                </a:cxn>
                <a:cxn ang="0">
                  <a:pos x="20" y="2"/>
                </a:cxn>
                <a:cxn ang="0">
                  <a:pos x="33" y="0"/>
                </a:cxn>
                <a:cxn ang="0">
                  <a:pos x="46" y="2"/>
                </a:cxn>
                <a:cxn ang="0">
                  <a:pos x="57" y="4"/>
                </a:cxn>
                <a:cxn ang="0">
                  <a:pos x="65" y="9"/>
                </a:cxn>
                <a:cxn ang="0">
                  <a:pos x="67" y="15"/>
                </a:cxn>
              </a:cxnLst>
              <a:rect l="0" t="0" r="r" b="b"/>
              <a:pathLst>
                <a:path w="67" h="31">
                  <a:moveTo>
                    <a:pt x="67" y="15"/>
                  </a:moveTo>
                  <a:lnTo>
                    <a:pt x="65" y="22"/>
                  </a:lnTo>
                  <a:lnTo>
                    <a:pt x="57" y="26"/>
                  </a:lnTo>
                  <a:lnTo>
                    <a:pt x="46" y="30"/>
                  </a:lnTo>
                  <a:lnTo>
                    <a:pt x="33" y="31"/>
                  </a:lnTo>
                  <a:lnTo>
                    <a:pt x="20" y="30"/>
                  </a:lnTo>
                  <a:lnTo>
                    <a:pt x="9" y="26"/>
                  </a:lnTo>
                  <a:lnTo>
                    <a:pt x="2" y="22"/>
                  </a:lnTo>
                  <a:lnTo>
                    <a:pt x="0" y="15"/>
                  </a:lnTo>
                  <a:lnTo>
                    <a:pt x="2" y="9"/>
                  </a:lnTo>
                  <a:lnTo>
                    <a:pt x="9" y="4"/>
                  </a:lnTo>
                  <a:lnTo>
                    <a:pt x="20" y="2"/>
                  </a:lnTo>
                  <a:lnTo>
                    <a:pt x="33" y="0"/>
                  </a:lnTo>
                  <a:lnTo>
                    <a:pt x="46" y="2"/>
                  </a:lnTo>
                  <a:lnTo>
                    <a:pt x="57" y="4"/>
                  </a:lnTo>
                  <a:lnTo>
                    <a:pt x="65" y="9"/>
                  </a:lnTo>
                  <a:lnTo>
                    <a:pt x="67"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5" name="Freeform 51"/>
            <p:cNvSpPr>
              <a:spLocks/>
            </p:cNvSpPr>
            <p:nvPr/>
          </p:nvSpPr>
          <p:spPr bwMode="auto">
            <a:xfrm>
              <a:off x="5316542" y="4391021"/>
              <a:ext cx="145333" cy="77788"/>
            </a:xfrm>
            <a:custGeom>
              <a:avLst/>
              <a:gdLst/>
              <a:ahLst/>
              <a:cxnLst>
                <a:cxn ang="0">
                  <a:pos x="185" y="50"/>
                </a:cxn>
                <a:cxn ang="0">
                  <a:pos x="183" y="59"/>
                </a:cxn>
                <a:cxn ang="0">
                  <a:pos x="177" y="68"/>
                </a:cxn>
                <a:cxn ang="0">
                  <a:pos x="170" y="77"/>
                </a:cxn>
                <a:cxn ang="0">
                  <a:pos x="159" y="85"/>
                </a:cxn>
                <a:cxn ang="0">
                  <a:pos x="144" y="90"/>
                </a:cxn>
                <a:cxn ang="0">
                  <a:pos x="129" y="94"/>
                </a:cxn>
                <a:cxn ang="0">
                  <a:pos x="111" y="96"/>
                </a:cxn>
                <a:cxn ang="0">
                  <a:pos x="92" y="98"/>
                </a:cxn>
                <a:cxn ang="0">
                  <a:pos x="74" y="96"/>
                </a:cxn>
                <a:cxn ang="0">
                  <a:pos x="57" y="94"/>
                </a:cxn>
                <a:cxn ang="0">
                  <a:pos x="40" y="90"/>
                </a:cxn>
                <a:cxn ang="0">
                  <a:pos x="27" y="85"/>
                </a:cxn>
                <a:cxn ang="0">
                  <a:pos x="16" y="77"/>
                </a:cxn>
                <a:cxn ang="0">
                  <a:pos x="7" y="68"/>
                </a:cxn>
                <a:cxn ang="0">
                  <a:pos x="1" y="59"/>
                </a:cxn>
                <a:cxn ang="0">
                  <a:pos x="0" y="50"/>
                </a:cxn>
                <a:cxn ang="0">
                  <a:pos x="1" y="40"/>
                </a:cxn>
                <a:cxn ang="0">
                  <a:pos x="7" y="29"/>
                </a:cxn>
                <a:cxn ang="0">
                  <a:pos x="16" y="22"/>
                </a:cxn>
                <a:cxn ang="0">
                  <a:pos x="27" y="14"/>
                </a:cxn>
                <a:cxn ang="0">
                  <a:pos x="40" y="9"/>
                </a:cxn>
                <a:cxn ang="0">
                  <a:pos x="57" y="3"/>
                </a:cxn>
                <a:cxn ang="0">
                  <a:pos x="74" y="2"/>
                </a:cxn>
                <a:cxn ang="0">
                  <a:pos x="92" y="0"/>
                </a:cxn>
                <a:cxn ang="0">
                  <a:pos x="111" y="2"/>
                </a:cxn>
                <a:cxn ang="0">
                  <a:pos x="129" y="3"/>
                </a:cxn>
                <a:cxn ang="0">
                  <a:pos x="144" y="9"/>
                </a:cxn>
                <a:cxn ang="0">
                  <a:pos x="159" y="14"/>
                </a:cxn>
                <a:cxn ang="0">
                  <a:pos x="170" y="22"/>
                </a:cxn>
                <a:cxn ang="0">
                  <a:pos x="177" y="29"/>
                </a:cxn>
                <a:cxn ang="0">
                  <a:pos x="183" y="40"/>
                </a:cxn>
                <a:cxn ang="0">
                  <a:pos x="185" y="50"/>
                </a:cxn>
              </a:cxnLst>
              <a:rect l="0" t="0" r="r" b="b"/>
              <a:pathLst>
                <a:path w="185" h="98">
                  <a:moveTo>
                    <a:pt x="185" y="50"/>
                  </a:moveTo>
                  <a:lnTo>
                    <a:pt x="183" y="59"/>
                  </a:lnTo>
                  <a:lnTo>
                    <a:pt x="177" y="68"/>
                  </a:lnTo>
                  <a:lnTo>
                    <a:pt x="170" y="77"/>
                  </a:lnTo>
                  <a:lnTo>
                    <a:pt x="159" y="85"/>
                  </a:lnTo>
                  <a:lnTo>
                    <a:pt x="144" y="90"/>
                  </a:lnTo>
                  <a:lnTo>
                    <a:pt x="129" y="94"/>
                  </a:lnTo>
                  <a:lnTo>
                    <a:pt x="111" y="96"/>
                  </a:lnTo>
                  <a:lnTo>
                    <a:pt x="92" y="98"/>
                  </a:lnTo>
                  <a:lnTo>
                    <a:pt x="74" y="96"/>
                  </a:lnTo>
                  <a:lnTo>
                    <a:pt x="57" y="94"/>
                  </a:lnTo>
                  <a:lnTo>
                    <a:pt x="40" y="90"/>
                  </a:lnTo>
                  <a:lnTo>
                    <a:pt x="27" y="85"/>
                  </a:lnTo>
                  <a:lnTo>
                    <a:pt x="16" y="77"/>
                  </a:lnTo>
                  <a:lnTo>
                    <a:pt x="7" y="68"/>
                  </a:lnTo>
                  <a:lnTo>
                    <a:pt x="1" y="59"/>
                  </a:lnTo>
                  <a:lnTo>
                    <a:pt x="0" y="50"/>
                  </a:lnTo>
                  <a:lnTo>
                    <a:pt x="1" y="40"/>
                  </a:lnTo>
                  <a:lnTo>
                    <a:pt x="7" y="29"/>
                  </a:lnTo>
                  <a:lnTo>
                    <a:pt x="16" y="22"/>
                  </a:lnTo>
                  <a:lnTo>
                    <a:pt x="27" y="14"/>
                  </a:lnTo>
                  <a:lnTo>
                    <a:pt x="40" y="9"/>
                  </a:lnTo>
                  <a:lnTo>
                    <a:pt x="57" y="3"/>
                  </a:lnTo>
                  <a:lnTo>
                    <a:pt x="74" y="2"/>
                  </a:lnTo>
                  <a:lnTo>
                    <a:pt x="92" y="0"/>
                  </a:lnTo>
                  <a:lnTo>
                    <a:pt x="111" y="2"/>
                  </a:lnTo>
                  <a:lnTo>
                    <a:pt x="129" y="3"/>
                  </a:lnTo>
                  <a:lnTo>
                    <a:pt x="144" y="9"/>
                  </a:lnTo>
                  <a:lnTo>
                    <a:pt x="159" y="14"/>
                  </a:lnTo>
                  <a:lnTo>
                    <a:pt x="170" y="22"/>
                  </a:lnTo>
                  <a:lnTo>
                    <a:pt x="177" y="29"/>
                  </a:lnTo>
                  <a:lnTo>
                    <a:pt x="183" y="40"/>
                  </a:lnTo>
                  <a:lnTo>
                    <a:pt x="185"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6" name="Freeform 52"/>
            <p:cNvSpPr>
              <a:spLocks/>
            </p:cNvSpPr>
            <p:nvPr/>
          </p:nvSpPr>
          <p:spPr bwMode="auto">
            <a:xfrm>
              <a:off x="5353055" y="4525959"/>
              <a:ext cx="91623" cy="34925"/>
            </a:xfrm>
            <a:custGeom>
              <a:avLst/>
              <a:gdLst/>
              <a:ahLst/>
              <a:cxnLst>
                <a:cxn ang="0">
                  <a:pos x="117" y="22"/>
                </a:cxn>
                <a:cxn ang="0">
                  <a:pos x="115" y="28"/>
                </a:cxn>
                <a:cxn ang="0">
                  <a:pos x="113" y="32"/>
                </a:cxn>
                <a:cxn ang="0">
                  <a:pos x="107" y="35"/>
                </a:cxn>
                <a:cxn ang="0">
                  <a:pos x="100" y="39"/>
                </a:cxn>
                <a:cxn ang="0">
                  <a:pos x="91" y="41"/>
                </a:cxn>
                <a:cxn ang="0">
                  <a:pos x="81" y="43"/>
                </a:cxn>
                <a:cxn ang="0">
                  <a:pos x="70" y="45"/>
                </a:cxn>
                <a:cxn ang="0">
                  <a:pos x="57" y="45"/>
                </a:cxn>
                <a:cxn ang="0">
                  <a:pos x="46" y="45"/>
                </a:cxn>
                <a:cxn ang="0">
                  <a:pos x="35" y="43"/>
                </a:cxn>
                <a:cxn ang="0">
                  <a:pos x="26" y="41"/>
                </a:cxn>
                <a:cxn ang="0">
                  <a:pos x="16" y="39"/>
                </a:cxn>
                <a:cxn ang="0">
                  <a:pos x="9" y="35"/>
                </a:cxn>
                <a:cxn ang="0">
                  <a:pos x="4" y="32"/>
                </a:cxn>
                <a:cxn ang="0">
                  <a:pos x="2" y="28"/>
                </a:cxn>
                <a:cxn ang="0">
                  <a:pos x="0" y="22"/>
                </a:cxn>
                <a:cxn ang="0">
                  <a:pos x="2" y="19"/>
                </a:cxn>
                <a:cxn ang="0">
                  <a:pos x="4" y="15"/>
                </a:cxn>
                <a:cxn ang="0">
                  <a:pos x="9" y="11"/>
                </a:cxn>
                <a:cxn ang="0">
                  <a:pos x="16" y="8"/>
                </a:cxn>
                <a:cxn ang="0">
                  <a:pos x="26" y="4"/>
                </a:cxn>
                <a:cxn ang="0">
                  <a:pos x="35" y="2"/>
                </a:cxn>
                <a:cxn ang="0">
                  <a:pos x="46" y="0"/>
                </a:cxn>
                <a:cxn ang="0">
                  <a:pos x="57" y="0"/>
                </a:cxn>
                <a:cxn ang="0">
                  <a:pos x="70" y="0"/>
                </a:cxn>
                <a:cxn ang="0">
                  <a:pos x="81" y="2"/>
                </a:cxn>
                <a:cxn ang="0">
                  <a:pos x="91" y="4"/>
                </a:cxn>
                <a:cxn ang="0">
                  <a:pos x="100" y="8"/>
                </a:cxn>
                <a:cxn ang="0">
                  <a:pos x="107" y="11"/>
                </a:cxn>
                <a:cxn ang="0">
                  <a:pos x="113" y="15"/>
                </a:cxn>
                <a:cxn ang="0">
                  <a:pos x="115" y="19"/>
                </a:cxn>
                <a:cxn ang="0">
                  <a:pos x="117" y="22"/>
                </a:cxn>
              </a:cxnLst>
              <a:rect l="0" t="0" r="r" b="b"/>
              <a:pathLst>
                <a:path w="117" h="45">
                  <a:moveTo>
                    <a:pt x="117" y="22"/>
                  </a:moveTo>
                  <a:lnTo>
                    <a:pt x="115" y="28"/>
                  </a:lnTo>
                  <a:lnTo>
                    <a:pt x="113" y="32"/>
                  </a:lnTo>
                  <a:lnTo>
                    <a:pt x="107" y="35"/>
                  </a:lnTo>
                  <a:lnTo>
                    <a:pt x="100" y="39"/>
                  </a:lnTo>
                  <a:lnTo>
                    <a:pt x="91" y="41"/>
                  </a:lnTo>
                  <a:lnTo>
                    <a:pt x="81" y="43"/>
                  </a:lnTo>
                  <a:lnTo>
                    <a:pt x="70" y="45"/>
                  </a:lnTo>
                  <a:lnTo>
                    <a:pt x="57" y="45"/>
                  </a:lnTo>
                  <a:lnTo>
                    <a:pt x="46" y="45"/>
                  </a:lnTo>
                  <a:lnTo>
                    <a:pt x="35" y="43"/>
                  </a:lnTo>
                  <a:lnTo>
                    <a:pt x="26" y="41"/>
                  </a:lnTo>
                  <a:lnTo>
                    <a:pt x="16" y="39"/>
                  </a:lnTo>
                  <a:lnTo>
                    <a:pt x="9" y="35"/>
                  </a:lnTo>
                  <a:lnTo>
                    <a:pt x="4" y="32"/>
                  </a:lnTo>
                  <a:lnTo>
                    <a:pt x="2" y="28"/>
                  </a:lnTo>
                  <a:lnTo>
                    <a:pt x="0" y="22"/>
                  </a:lnTo>
                  <a:lnTo>
                    <a:pt x="2" y="19"/>
                  </a:lnTo>
                  <a:lnTo>
                    <a:pt x="4" y="15"/>
                  </a:lnTo>
                  <a:lnTo>
                    <a:pt x="9" y="11"/>
                  </a:lnTo>
                  <a:lnTo>
                    <a:pt x="16" y="8"/>
                  </a:lnTo>
                  <a:lnTo>
                    <a:pt x="26" y="4"/>
                  </a:lnTo>
                  <a:lnTo>
                    <a:pt x="35" y="2"/>
                  </a:lnTo>
                  <a:lnTo>
                    <a:pt x="46" y="0"/>
                  </a:lnTo>
                  <a:lnTo>
                    <a:pt x="57" y="0"/>
                  </a:lnTo>
                  <a:lnTo>
                    <a:pt x="70" y="0"/>
                  </a:lnTo>
                  <a:lnTo>
                    <a:pt x="81" y="2"/>
                  </a:lnTo>
                  <a:lnTo>
                    <a:pt x="91" y="4"/>
                  </a:lnTo>
                  <a:lnTo>
                    <a:pt x="100" y="8"/>
                  </a:lnTo>
                  <a:lnTo>
                    <a:pt x="107" y="11"/>
                  </a:lnTo>
                  <a:lnTo>
                    <a:pt x="113" y="15"/>
                  </a:lnTo>
                  <a:lnTo>
                    <a:pt x="115" y="19"/>
                  </a:lnTo>
                  <a:lnTo>
                    <a:pt x="117"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7" name="Freeform 53"/>
            <p:cNvSpPr>
              <a:spLocks/>
            </p:cNvSpPr>
            <p:nvPr/>
          </p:nvSpPr>
          <p:spPr bwMode="auto">
            <a:xfrm>
              <a:off x="5184780" y="4633909"/>
              <a:ext cx="120058" cy="63500"/>
            </a:xfrm>
            <a:custGeom>
              <a:avLst/>
              <a:gdLst/>
              <a:ahLst/>
              <a:cxnLst>
                <a:cxn ang="0">
                  <a:pos x="152" y="41"/>
                </a:cxn>
                <a:cxn ang="0">
                  <a:pos x="150" y="49"/>
                </a:cxn>
                <a:cxn ang="0">
                  <a:pos x="146" y="56"/>
                </a:cxn>
                <a:cxn ang="0">
                  <a:pos x="139" y="63"/>
                </a:cxn>
                <a:cxn ang="0">
                  <a:pos x="129" y="69"/>
                </a:cxn>
                <a:cxn ang="0">
                  <a:pos x="118" y="75"/>
                </a:cxn>
                <a:cxn ang="0">
                  <a:pos x="105" y="78"/>
                </a:cxn>
                <a:cxn ang="0">
                  <a:pos x="90" y="82"/>
                </a:cxn>
                <a:cxn ang="0">
                  <a:pos x="76" y="82"/>
                </a:cxn>
                <a:cxn ang="0">
                  <a:pos x="61" y="82"/>
                </a:cxn>
                <a:cxn ang="0">
                  <a:pos x="46" y="78"/>
                </a:cxn>
                <a:cxn ang="0">
                  <a:pos x="33" y="75"/>
                </a:cxn>
                <a:cxn ang="0">
                  <a:pos x="22" y="69"/>
                </a:cxn>
                <a:cxn ang="0">
                  <a:pos x="13" y="63"/>
                </a:cxn>
                <a:cxn ang="0">
                  <a:pos x="5" y="56"/>
                </a:cxn>
                <a:cxn ang="0">
                  <a:pos x="2" y="49"/>
                </a:cxn>
                <a:cxn ang="0">
                  <a:pos x="0" y="41"/>
                </a:cxn>
                <a:cxn ang="0">
                  <a:pos x="2" y="34"/>
                </a:cxn>
                <a:cxn ang="0">
                  <a:pos x="5" y="24"/>
                </a:cxn>
                <a:cxn ang="0">
                  <a:pos x="13" y="19"/>
                </a:cxn>
                <a:cxn ang="0">
                  <a:pos x="22" y="12"/>
                </a:cxn>
                <a:cxn ang="0">
                  <a:pos x="33" y="8"/>
                </a:cxn>
                <a:cxn ang="0">
                  <a:pos x="46" y="4"/>
                </a:cxn>
                <a:cxn ang="0">
                  <a:pos x="61" y="0"/>
                </a:cxn>
                <a:cxn ang="0">
                  <a:pos x="76" y="0"/>
                </a:cxn>
                <a:cxn ang="0">
                  <a:pos x="90" y="0"/>
                </a:cxn>
                <a:cxn ang="0">
                  <a:pos x="105" y="4"/>
                </a:cxn>
                <a:cxn ang="0">
                  <a:pos x="118" y="8"/>
                </a:cxn>
                <a:cxn ang="0">
                  <a:pos x="129" y="12"/>
                </a:cxn>
                <a:cxn ang="0">
                  <a:pos x="139" y="19"/>
                </a:cxn>
                <a:cxn ang="0">
                  <a:pos x="146" y="24"/>
                </a:cxn>
                <a:cxn ang="0">
                  <a:pos x="150" y="34"/>
                </a:cxn>
                <a:cxn ang="0">
                  <a:pos x="152" y="41"/>
                </a:cxn>
              </a:cxnLst>
              <a:rect l="0" t="0" r="r" b="b"/>
              <a:pathLst>
                <a:path w="152" h="82">
                  <a:moveTo>
                    <a:pt x="152" y="41"/>
                  </a:moveTo>
                  <a:lnTo>
                    <a:pt x="150" y="49"/>
                  </a:lnTo>
                  <a:lnTo>
                    <a:pt x="146" y="56"/>
                  </a:lnTo>
                  <a:lnTo>
                    <a:pt x="139" y="63"/>
                  </a:lnTo>
                  <a:lnTo>
                    <a:pt x="129" y="69"/>
                  </a:lnTo>
                  <a:lnTo>
                    <a:pt x="118" y="75"/>
                  </a:lnTo>
                  <a:lnTo>
                    <a:pt x="105" y="78"/>
                  </a:lnTo>
                  <a:lnTo>
                    <a:pt x="90" y="82"/>
                  </a:lnTo>
                  <a:lnTo>
                    <a:pt x="76" y="82"/>
                  </a:lnTo>
                  <a:lnTo>
                    <a:pt x="61" y="82"/>
                  </a:lnTo>
                  <a:lnTo>
                    <a:pt x="46" y="78"/>
                  </a:lnTo>
                  <a:lnTo>
                    <a:pt x="33" y="75"/>
                  </a:lnTo>
                  <a:lnTo>
                    <a:pt x="22" y="69"/>
                  </a:lnTo>
                  <a:lnTo>
                    <a:pt x="13" y="63"/>
                  </a:lnTo>
                  <a:lnTo>
                    <a:pt x="5" y="56"/>
                  </a:lnTo>
                  <a:lnTo>
                    <a:pt x="2" y="49"/>
                  </a:lnTo>
                  <a:lnTo>
                    <a:pt x="0" y="41"/>
                  </a:lnTo>
                  <a:lnTo>
                    <a:pt x="2" y="34"/>
                  </a:lnTo>
                  <a:lnTo>
                    <a:pt x="5" y="24"/>
                  </a:lnTo>
                  <a:lnTo>
                    <a:pt x="13" y="19"/>
                  </a:lnTo>
                  <a:lnTo>
                    <a:pt x="22" y="12"/>
                  </a:lnTo>
                  <a:lnTo>
                    <a:pt x="33" y="8"/>
                  </a:lnTo>
                  <a:lnTo>
                    <a:pt x="46" y="4"/>
                  </a:lnTo>
                  <a:lnTo>
                    <a:pt x="61" y="0"/>
                  </a:lnTo>
                  <a:lnTo>
                    <a:pt x="76" y="0"/>
                  </a:lnTo>
                  <a:lnTo>
                    <a:pt x="90" y="0"/>
                  </a:lnTo>
                  <a:lnTo>
                    <a:pt x="105" y="4"/>
                  </a:lnTo>
                  <a:lnTo>
                    <a:pt x="118" y="8"/>
                  </a:lnTo>
                  <a:lnTo>
                    <a:pt x="129" y="12"/>
                  </a:lnTo>
                  <a:lnTo>
                    <a:pt x="139" y="19"/>
                  </a:lnTo>
                  <a:lnTo>
                    <a:pt x="146" y="24"/>
                  </a:lnTo>
                  <a:lnTo>
                    <a:pt x="150" y="34"/>
                  </a:lnTo>
                  <a:lnTo>
                    <a:pt x="152"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8" name="Freeform 54"/>
            <p:cNvSpPr>
              <a:spLocks/>
            </p:cNvSpPr>
            <p:nvPr/>
          </p:nvSpPr>
          <p:spPr bwMode="auto">
            <a:xfrm>
              <a:off x="5305430" y="4733921"/>
              <a:ext cx="56870" cy="23813"/>
            </a:xfrm>
            <a:custGeom>
              <a:avLst/>
              <a:gdLst/>
              <a:ahLst/>
              <a:cxnLst>
                <a:cxn ang="0">
                  <a:pos x="72" y="15"/>
                </a:cxn>
                <a:cxn ang="0">
                  <a:pos x="68" y="23"/>
                </a:cxn>
                <a:cxn ang="0">
                  <a:pos x="61" y="26"/>
                </a:cxn>
                <a:cxn ang="0">
                  <a:pos x="50" y="30"/>
                </a:cxn>
                <a:cxn ang="0">
                  <a:pos x="37" y="32"/>
                </a:cxn>
                <a:cxn ang="0">
                  <a:pos x="22" y="30"/>
                </a:cxn>
                <a:cxn ang="0">
                  <a:pos x="11" y="26"/>
                </a:cxn>
                <a:cxn ang="0">
                  <a:pos x="3" y="23"/>
                </a:cxn>
                <a:cxn ang="0">
                  <a:pos x="0" y="15"/>
                </a:cxn>
                <a:cxn ang="0">
                  <a:pos x="3" y="10"/>
                </a:cxn>
                <a:cxn ang="0">
                  <a:pos x="11" y="4"/>
                </a:cxn>
                <a:cxn ang="0">
                  <a:pos x="22" y="2"/>
                </a:cxn>
                <a:cxn ang="0">
                  <a:pos x="37" y="0"/>
                </a:cxn>
                <a:cxn ang="0">
                  <a:pos x="50" y="2"/>
                </a:cxn>
                <a:cxn ang="0">
                  <a:pos x="61" y="4"/>
                </a:cxn>
                <a:cxn ang="0">
                  <a:pos x="68" y="10"/>
                </a:cxn>
                <a:cxn ang="0">
                  <a:pos x="72" y="15"/>
                </a:cxn>
              </a:cxnLst>
              <a:rect l="0" t="0" r="r" b="b"/>
              <a:pathLst>
                <a:path w="72" h="32">
                  <a:moveTo>
                    <a:pt x="72" y="15"/>
                  </a:moveTo>
                  <a:lnTo>
                    <a:pt x="68" y="23"/>
                  </a:lnTo>
                  <a:lnTo>
                    <a:pt x="61" y="26"/>
                  </a:lnTo>
                  <a:lnTo>
                    <a:pt x="50" y="30"/>
                  </a:lnTo>
                  <a:lnTo>
                    <a:pt x="37" y="32"/>
                  </a:lnTo>
                  <a:lnTo>
                    <a:pt x="22" y="30"/>
                  </a:lnTo>
                  <a:lnTo>
                    <a:pt x="11" y="26"/>
                  </a:lnTo>
                  <a:lnTo>
                    <a:pt x="3" y="23"/>
                  </a:lnTo>
                  <a:lnTo>
                    <a:pt x="0" y="15"/>
                  </a:lnTo>
                  <a:lnTo>
                    <a:pt x="3" y="10"/>
                  </a:lnTo>
                  <a:lnTo>
                    <a:pt x="11" y="4"/>
                  </a:lnTo>
                  <a:lnTo>
                    <a:pt x="22" y="2"/>
                  </a:lnTo>
                  <a:lnTo>
                    <a:pt x="37" y="0"/>
                  </a:lnTo>
                  <a:lnTo>
                    <a:pt x="50" y="2"/>
                  </a:lnTo>
                  <a:lnTo>
                    <a:pt x="61" y="4"/>
                  </a:lnTo>
                  <a:lnTo>
                    <a:pt x="68" y="10"/>
                  </a:lnTo>
                  <a:lnTo>
                    <a:pt x="7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79" name="Freeform 55"/>
            <p:cNvSpPr>
              <a:spLocks/>
            </p:cNvSpPr>
            <p:nvPr/>
          </p:nvSpPr>
          <p:spPr bwMode="auto">
            <a:xfrm>
              <a:off x="5338767" y="4678359"/>
              <a:ext cx="63188" cy="19050"/>
            </a:xfrm>
            <a:custGeom>
              <a:avLst/>
              <a:gdLst/>
              <a:ahLst/>
              <a:cxnLst>
                <a:cxn ang="0">
                  <a:pos x="82" y="11"/>
                </a:cxn>
                <a:cxn ang="0">
                  <a:pos x="78" y="17"/>
                </a:cxn>
                <a:cxn ang="0">
                  <a:pos x="71" y="20"/>
                </a:cxn>
                <a:cxn ang="0">
                  <a:pos x="58" y="22"/>
                </a:cxn>
                <a:cxn ang="0">
                  <a:pos x="41" y="24"/>
                </a:cxn>
                <a:cxn ang="0">
                  <a:pos x="26" y="22"/>
                </a:cxn>
                <a:cxn ang="0">
                  <a:pos x="13" y="20"/>
                </a:cxn>
                <a:cxn ang="0">
                  <a:pos x="4" y="17"/>
                </a:cxn>
                <a:cxn ang="0">
                  <a:pos x="0" y="11"/>
                </a:cxn>
                <a:cxn ang="0">
                  <a:pos x="4" y="7"/>
                </a:cxn>
                <a:cxn ang="0">
                  <a:pos x="13" y="4"/>
                </a:cxn>
                <a:cxn ang="0">
                  <a:pos x="26" y="2"/>
                </a:cxn>
                <a:cxn ang="0">
                  <a:pos x="41" y="0"/>
                </a:cxn>
                <a:cxn ang="0">
                  <a:pos x="58" y="2"/>
                </a:cxn>
                <a:cxn ang="0">
                  <a:pos x="71" y="4"/>
                </a:cxn>
                <a:cxn ang="0">
                  <a:pos x="78" y="7"/>
                </a:cxn>
                <a:cxn ang="0">
                  <a:pos x="82" y="11"/>
                </a:cxn>
              </a:cxnLst>
              <a:rect l="0" t="0" r="r" b="b"/>
              <a:pathLst>
                <a:path w="82" h="24">
                  <a:moveTo>
                    <a:pt x="82" y="11"/>
                  </a:moveTo>
                  <a:lnTo>
                    <a:pt x="78" y="17"/>
                  </a:lnTo>
                  <a:lnTo>
                    <a:pt x="71" y="20"/>
                  </a:lnTo>
                  <a:lnTo>
                    <a:pt x="58" y="22"/>
                  </a:lnTo>
                  <a:lnTo>
                    <a:pt x="41" y="24"/>
                  </a:lnTo>
                  <a:lnTo>
                    <a:pt x="26" y="22"/>
                  </a:lnTo>
                  <a:lnTo>
                    <a:pt x="13" y="20"/>
                  </a:lnTo>
                  <a:lnTo>
                    <a:pt x="4" y="17"/>
                  </a:lnTo>
                  <a:lnTo>
                    <a:pt x="0" y="11"/>
                  </a:lnTo>
                  <a:lnTo>
                    <a:pt x="4" y="7"/>
                  </a:lnTo>
                  <a:lnTo>
                    <a:pt x="13" y="4"/>
                  </a:lnTo>
                  <a:lnTo>
                    <a:pt x="26" y="2"/>
                  </a:lnTo>
                  <a:lnTo>
                    <a:pt x="41" y="0"/>
                  </a:lnTo>
                  <a:lnTo>
                    <a:pt x="58" y="2"/>
                  </a:lnTo>
                  <a:lnTo>
                    <a:pt x="71" y="4"/>
                  </a:lnTo>
                  <a:lnTo>
                    <a:pt x="78" y="7"/>
                  </a:lnTo>
                  <a:lnTo>
                    <a:pt x="82"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80" name="Freeform 56"/>
            <p:cNvSpPr>
              <a:spLocks/>
            </p:cNvSpPr>
            <p:nvPr/>
          </p:nvSpPr>
          <p:spPr bwMode="auto">
            <a:xfrm>
              <a:off x="6389692" y="3783009"/>
              <a:ext cx="69507" cy="87313"/>
            </a:xfrm>
            <a:custGeom>
              <a:avLst/>
              <a:gdLst/>
              <a:ahLst/>
              <a:cxnLst>
                <a:cxn ang="0">
                  <a:pos x="0" y="54"/>
                </a:cxn>
                <a:cxn ang="0">
                  <a:pos x="3" y="76"/>
                </a:cxn>
                <a:cxn ang="0">
                  <a:pos x="12" y="93"/>
                </a:cxn>
                <a:cxn ang="0">
                  <a:pos x="25" y="106"/>
                </a:cxn>
                <a:cxn ang="0">
                  <a:pos x="44" y="110"/>
                </a:cxn>
                <a:cxn ang="0">
                  <a:pos x="61" y="106"/>
                </a:cxn>
                <a:cxn ang="0">
                  <a:pos x="75" y="93"/>
                </a:cxn>
                <a:cxn ang="0">
                  <a:pos x="85" y="76"/>
                </a:cxn>
                <a:cxn ang="0">
                  <a:pos x="88" y="54"/>
                </a:cxn>
                <a:cxn ang="0">
                  <a:pos x="85" y="34"/>
                </a:cxn>
                <a:cxn ang="0">
                  <a:pos x="75" y="15"/>
                </a:cxn>
                <a:cxn ang="0">
                  <a:pos x="61" y="4"/>
                </a:cxn>
                <a:cxn ang="0">
                  <a:pos x="44" y="0"/>
                </a:cxn>
                <a:cxn ang="0">
                  <a:pos x="25" y="4"/>
                </a:cxn>
                <a:cxn ang="0">
                  <a:pos x="12" y="15"/>
                </a:cxn>
                <a:cxn ang="0">
                  <a:pos x="3" y="34"/>
                </a:cxn>
                <a:cxn ang="0">
                  <a:pos x="0" y="54"/>
                </a:cxn>
              </a:cxnLst>
              <a:rect l="0" t="0" r="r" b="b"/>
              <a:pathLst>
                <a:path w="88" h="110">
                  <a:moveTo>
                    <a:pt x="0" y="54"/>
                  </a:moveTo>
                  <a:lnTo>
                    <a:pt x="3" y="76"/>
                  </a:lnTo>
                  <a:lnTo>
                    <a:pt x="12" y="93"/>
                  </a:lnTo>
                  <a:lnTo>
                    <a:pt x="25" y="106"/>
                  </a:lnTo>
                  <a:lnTo>
                    <a:pt x="44" y="110"/>
                  </a:lnTo>
                  <a:lnTo>
                    <a:pt x="61" y="106"/>
                  </a:lnTo>
                  <a:lnTo>
                    <a:pt x="75" y="93"/>
                  </a:lnTo>
                  <a:lnTo>
                    <a:pt x="85" y="76"/>
                  </a:lnTo>
                  <a:lnTo>
                    <a:pt x="88" y="54"/>
                  </a:lnTo>
                  <a:lnTo>
                    <a:pt x="85" y="34"/>
                  </a:lnTo>
                  <a:lnTo>
                    <a:pt x="75" y="15"/>
                  </a:lnTo>
                  <a:lnTo>
                    <a:pt x="61" y="4"/>
                  </a:lnTo>
                  <a:lnTo>
                    <a:pt x="44" y="0"/>
                  </a:lnTo>
                  <a:lnTo>
                    <a:pt x="25" y="4"/>
                  </a:lnTo>
                  <a:lnTo>
                    <a:pt x="12" y="15"/>
                  </a:lnTo>
                  <a:lnTo>
                    <a:pt x="3" y="34"/>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81" name="Freeform 57"/>
            <p:cNvSpPr>
              <a:spLocks/>
            </p:cNvSpPr>
            <p:nvPr/>
          </p:nvSpPr>
          <p:spPr bwMode="auto">
            <a:xfrm>
              <a:off x="6410330" y="3803646"/>
              <a:ext cx="45719" cy="46038"/>
            </a:xfrm>
            <a:custGeom>
              <a:avLst/>
              <a:gdLst/>
              <a:ahLst/>
              <a:cxnLst>
                <a:cxn ang="0">
                  <a:pos x="0" y="28"/>
                </a:cxn>
                <a:cxn ang="0">
                  <a:pos x="2" y="17"/>
                </a:cxn>
                <a:cxn ang="0">
                  <a:pos x="6" y="8"/>
                </a:cxn>
                <a:cxn ang="0">
                  <a:pos x="12" y="2"/>
                </a:cxn>
                <a:cxn ang="0">
                  <a:pos x="19" y="0"/>
                </a:cxn>
                <a:cxn ang="0">
                  <a:pos x="26" y="2"/>
                </a:cxn>
                <a:cxn ang="0">
                  <a:pos x="32" y="8"/>
                </a:cxn>
                <a:cxn ang="0">
                  <a:pos x="36" y="17"/>
                </a:cxn>
                <a:cxn ang="0">
                  <a:pos x="38" y="28"/>
                </a:cxn>
                <a:cxn ang="0">
                  <a:pos x="36" y="41"/>
                </a:cxn>
                <a:cxn ang="0">
                  <a:pos x="32" y="50"/>
                </a:cxn>
                <a:cxn ang="0">
                  <a:pos x="26" y="56"/>
                </a:cxn>
                <a:cxn ang="0">
                  <a:pos x="19" y="58"/>
                </a:cxn>
                <a:cxn ang="0">
                  <a:pos x="12" y="56"/>
                </a:cxn>
                <a:cxn ang="0">
                  <a:pos x="6" y="50"/>
                </a:cxn>
                <a:cxn ang="0">
                  <a:pos x="2" y="41"/>
                </a:cxn>
                <a:cxn ang="0">
                  <a:pos x="0" y="28"/>
                </a:cxn>
              </a:cxnLst>
              <a:rect l="0" t="0" r="r" b="b"/>
              <a:pathLst>
                <a:path w="38" h="58">
                  <a:moveTo>
                    <a:pt x="0" y="28"/>
                  </a:moveTo>
                  <a:lnTo>
                    <a:pt x="2" y="17"/>
                  </a:lnTo>
                  <a:lnTo>
                    <a:pt x="6" y="8"/>
                  </a:lnTo>
                  <a:lnTo>
                    <a:pt x="12" y="2"/>
                  </a:lnTo>
                  <a:lnTo>
                    <a:pt x="19" y="0"/>
                  </a:lnTo>
                  <a:lnTo>
                    <a:pt x="26" y="2"/>
                  </a:lnTo>
                  <a:lnTo>
                    <a:pt x="32" y="8"/>
                  </a:lnTo>
                  <a:lnTo>
                    <a:pt x="36" y="17"/>
                  </a:lnTo>
                  <a:lnTo>
                    <a:pt x="38" y="28"/>
                  </a:lnTo>
                  <a:lnTo>
                    <a:pt x="36" y="41"/>
                  </a:lnTo>
                  <a:lnTo>
                    <a:pt x="32" y="50"/>
                  </a:lnTo>
                  <a:lnTo>
                    <a:pt x="26" y="56"/>
                  </a:lnTo>
                  <a:lnTo>
                    <a:pt x="19" y="58"/>
                  </a:lnTo>
                  <a:lnTo>
                    <a:pt x="12" y="56"/>
                  </a:lnTo>
                  <a:lnTo>
                    <a:pt x="6" y="50"/>
                  </a:lnTo>
                  <a:lnTo>
                    <a:pt x="2" y="41"/>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82" name="Freeform 58"/>
            <p:cNvSpPr>
              <a:spLocks/>
            </p:cNvSpPr>
            <p:nvPr/>
          </p:nvSpPr>
          <p:spPr bwMode="auto">
            <a:xfrm>
              <a:off x="6450017" y="3857621"/>
              <a:ext cx="61609" cy="69850"/>
            </a:xfrm>
            <a:custGeom>
              <a:avLst/>
              <a:gdLst/>
              <a:ahLst/>
              <a:cxnLst>
                <a:cxn ang="0">
                  <a:pos x="0" y="45"/>
                </a:cxn>
                <a:cxn ang="0">
                  <a:pos x="4" y="61"/>
                </a:cxn>
                <a:cxn ang="0">
                  <a:pos x="13" y="76"/>
                </a:cxn>
                <a:cxn ang="0">
                  <a:pos x="26" y="85"/>
                </a:cxn>
                <a:cxn ang="0">
                  <a:pos x="41" y="89"/>
                </a:cxn>
                <a:cxn ang="0">
                  <a:pos x="56" y="85"/>
                </a:cxn>
                <a:cxn ang="0">
                  <a:pos x="67" y="76"/>
                </a:cxn>
                <a:cxn ang="0">
                  <a:pos x="75" y="61"/>
                </a:cxn>
                <a:cxn ang="0">
                  <a:pos x="78" y="45"/>
                </a:cxn>
                <a:cxn ang="0">
                  <a:pos x="75" y="28"/>
                </a:cxn>
                <a:cxn ang="0">
                  <a:pos x="67" y="13"/>
                </a:cxn>
                <a:cxn ang="0">
                  <a:pos x="56" y="4"/>
                </a:cxn>
                <a:cxn ang="0">
                  <a:pos x="41" y="0"/>
                </a:cxn>
                <a:cxn ang="0">
                  <a:pos x="26" y="4"/>
                </a:cxn>
                <a:cxn ang="0">
                  <a:pos x="13" y="13"/>
                </a:cxn>
                <a:cxn ang="0">
                  <a:pos x="4" y="28"/>
                </a:cxn>
                <a:cxn ang="0">
                  <a:pos x="0" y="45"/>
                </a:cxn>
              </a:cxnLst>
              <a:rect l="0" t="0" r="r" b="b"/>
              <a:pathLst>
                <a:path w="78" h="89">
                  <a:moveTo>
                    <a:pt x="0" y="45"/>
                  </a:moveTo>
                  <a:lnTo>
                    <a:pt x="4" y="61"/>
                  </a:lnTo>
                  <a:lnTo>
                    <a:pt x="13" y="76"/>
                  </a:lnTo>
                  <a:lnTo>
                    <a:pt x="26" y="85"/>
                  </a:lnTo>
                  <a:lnTo>
                    <a:pt x="41" y="89"/>
                  </a:lnTo>
                  <a:lnTo>
                    <a:pt x="56" y="85"/>
                  </a:lnTo>
                  <a:lnTo>
                    <a:pt x="67" y="76"/>
                  </a:lnTo>
                  <a:lnTo>
                    <a:pt x="75" y="61"/>
                  </a:lnTo>
                  <a:lnTo>
                    <a:pt x="78" y="45"/>
                  </a:lnTo>
                  <a:lnTo>
                    <a:pt x="75" y="28"/>
                  </a:lnTo>
                  <a:lnTo>
                    <a:pt x="67" y="13"/>
                  </a:lnTo>
                  <a:lnTo>
                    <a:pt x="56" y="4"/>
                  </a:lnTo>
                  <a:lnTo>
                    <a:pt x="41" y="0"/>
                  </a:lnTo>
                  <a:lnTo>
                    <a:pt x="26" y="4"/>
                  </a:lnTo>
                  <a:lnTo>
                    <a:pt x="13" y="13"/>
                  </a:lnTo>
                  <a:lnTo>
                    <a:pt x="4" y="28"/>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83" name="Freeform 59"/>
            <p:cNvSpPr>
              <a:spLocks/>
            </p:cNvSpPr>
            <p:nvPr/>
          </p:nvSpPr>
          <p:spPr bwMode="auto">
            <a:xfrm>
              <a:off x="6470655" y="3878259"/>
              <a:ext cx="45719" cy="28575"/>
            </a:xfrm>
            <a:custGeom>
              <a:avLst/>
              <a:gdLst/>
              <a:ahLst/>
              <a:cxnLst>
                <a:cxn ang="0">
                  <a:pos x="0" y="19"/>
                </a:cxn>
                <a:cxn ang="0">
                  <a:pos x="2" y="11"/>
                </a:cxn>
                <a:cxn ang="0">
                  <a:pos x="6" y="6"/>
                </a:cxn>
                <a:cxn ang="0">
                  <a:pos x="10" y="2"/>
                </a:cxn>
                <a:cxn ang="0">
                  <a:pos x="15" y="0"/>
                </a:cxn>
                <a:cxn ang="0">
                  <a:pos x="21" y="2"/>
                </a:cxn>
                <a:cxn ang="0">
                  <a:pos x="24" y="6"/>
                </a:cxn>
                <a:cxn ang="0">
                  <a:pos x="26" y="11"/>
                </a:cxn>
                <a:cxn ang="0">
                  <a:pos x="28" y="19"/>
                </a:cxn>
                <a:cxn ang="0">
                  <a:pos x="26" y="26"/>
                </a:cxn>
                <a:cxn ang="0">
                  <a:pos x="24" y="32"/>
                </a:cxn>
                <a:cxn ang="0">
                  <a:pos x="21" y="35"/>
                </a:cxn>
                <a:cxn ang="0">
                  <a:pos x="15" y="37"/>
                </a:cxn>
                <a:cxn ang="0">
                  <a:pos x="10" y="35"/>
                </a:cxn>
                <a:cxn ang="0">
                  <a:pos x="6" y="32"/>
                </a:cxn>
                <a:cxn ang="0">
                  <a:pos x="2" y="26"/>
                </a:cxn>
                <a:cxn ang="0">
                  <a:pos x="0" y="19"/>
                </a:cxn>
              </a:cxnLst>
              <a:rect l="0" t="0" r="r" b="b"/>
              <a:pathLst>
                <a:path w="28" h="37">
                  <a:moveTo>
                    <a:pt x="0" y="19"/>
                  </a:moveTo>
                  <a:lnTo>
                    <a:pt x="2" y="11"/>
                  </a:lnTo>
                  <a:lnTo>
                    <a:pt x="6" y="6"/>
                  </a:lnTo>
                  <a:lnTo>
                    <a:pt x="10" y="2"/>
                  </a:lnTo>
                  <a:lnTo>
                    <a:pt x="15" y="0"/>
                  </a:lnTo>
                  <a:lnTo>
                    <a:pt x="21" y="2"/>
                  </a:lnTo>
                  <a:lnTo>
                    <a:pt x="24" y="6"/>
                  </a:lnTo>
                  <a:lnTo>
                    <a:pt x="26" y="11"/>
                  </a:lnTo>
                  <a:lnTo>
                    <a:pt x="28" y="19"/>
                  </a:lnTo>
                  <a:lnTo>
                    <a:pt x="26" y="26"/>
                  </a:lnTo>
                  <a:lnTo>
                    <a:pt x="24" y="32"/>
                  </a:lnTo>
                  <a:lnTo>
                    <a:pt x="21" y="35"/>
                  </a:lnTo>
                  <a:lnTo>
                    <a:pt x="15" y="37"/>
                  </a:lnTo>
                  <a:lnTo>
                    <a:pt x="10" y="35"/>
                  </a:lnTo>
                  <a:lnTo>
                    <a:pt x="6" y="32"/>
                  </a:lnTo>
                  <a:lnTo>
                    <a:pt x="2" y="26"/>
                  </a:lnTo>
                  <a:lnTo>
                    <a:pt x="0"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84" name="Freeform 60"/>
            <p:cNvSpPr>
              <a:spLocks/>
            </p:cNvSpPr>
            <p:nvPr/>
          </p:nvSpPr>
          <p:spPr bwMode="auto">
            <a:xfrm>
              <a:off x="6473830" y="3835396"/>
              <a:ext cx="77406" cy="66675"/>
            </a:xfrm>
            <a:custGeom>
              <a:avLst/>
              <a:gdLst/>
              <a:ahLst/>
              <a:cxnLst>
                <a:cxn ang="0">
                  <a:pos x="0" y="43"/>
                </a:cxn>
                <a:cxn ang="0">
                  <a:pos x="4" y="60"/>
                </a:cxn>
                <a:cxn ang="0">
                  <a:pos x="15" y="73"/>
                </a:cxn>
                <a:cxn ang="0">
                  <a:pos x="30" y="82"/>
                </a:cxn>
                <a:cxn ang="0">
                  <a:pos x="46" y="86"/>
                </a:cxn>
                <a:cxn ang="0">
                  <a:pos x="67" y="82"/>
                </a:cxn>
                <a:cxn ang="0">
                  <a:pos x="81" y="73"/>
                </a:cxn>
                <a:cxn ang="0">
                  <a:pos x="93" y="60"/>
                </a:cxn>
                <a:cxn ang="0">
                  <a:pos x="96" y="43"/>
                </a:cxn>
                <a:cxn ang="0">
                  <a:pos x="93" y="26"/>
                </a:cxn>
                <a:cxn ang="0">
                  <a:pos x="81" y="13"/>
                </a:cxn>
                <a:cxn ang="0">
                  <a:pos x="67" y="4"/>
                </a:cxn>
                <a:cxn ang="0">
                  <a:pos x="46" y="0"/>
                </a:cxn>
                <a:cxn ang="0">
                  <a:pos x="30" y="4"/>
                </a:cxn>
                <a:cxn ang="0">
                  <a:pos x="15" y="13"/>
                </a:cxn>
                <a:cxn ang="0">
                  <a:pos x="4" y="26"/>
                </a:cxn>
                <a:cxn ang="0">
                  <a:pos x="0" y="43"/>
                </a:cxn>
              </a:cxnLst>
              <a:rect l="0" t="0" r="r" b="b"/>
              <a:pathLst>
                <a:path w="96" h="86">
                  <a:moveTo>
                    <a:pt x="0" y="43"/>
                  </a:moveTo>
                  <a:lnTo>
                    <a:pt x="4" y="60"/>
                  </a:lnTo>
                  <a:lnTo>
                    <a:pt x="15" y="73"/>
                  </a:lnTo>
                  <a:lnTo>
                    <a:pt x="30" y="82"/>
                  </a:lnTo>
                  <a:lnTo>
                    <a:pt x="46" y="86"/>
                  </a:lnTo>
                  <a:lnTo>
                    <a:pt x="67" y="82"/>
                  </a:lnTo>
                  <a:lnTo>
                    <a:pt x="81" y="73"/>
                  </a:lnTo>
                  <a:lnTo>
                    <a:pt x="93" y="60"/>
                  </a:lnTo>
                  <a:lnTo>
                    <a:pt x="96" y="43"/>
                  </a:lnTo>
                  <a:lnTo>
                    <a:pt x="93" y="26"/>
                  </a:lnTo>
                  <a:lnTo>
                    <a:pt x="81" y="13"/>
                  </a:lnTo>
                  <a:lnTo>
                    <a:pt x="67" y="4"/>
                  </a:lnTo>
                  <a:lnTo>
                    <a:pt x="46" y="0"/>
                  </a:lnTo>
                  <a:lnTo>
                    <a:pt x="30" y="4"/>
                  </a:lnTo>
                  <a:lnTo>
                    <a:pt x="15" y="13"/>
                  </a:lnTo>
                  <a:lnTo>
                    <a:pt x="4" y="26"/>
                  </a:lnTo>
                  <a:lnTo>
                    <a:pt x="0"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085" name="Freeform 61"/>
            <p:cNvSpPr>
              <a:spLocks/>
            </p:cNvSpPr>
            <p:nvPr/>
          </p:nvSpPr>
          <p:spPr bwMode="auto">
            <a:xfrm>
              <a:off x="6494467" y="3857621"/>
              <a:ext cx="45719" cy="23813"/>
            </a:xfrm>
            <a:custGeom>
              <a:avLst/>
              <a:gdLst/>
              <a:ahLst/>
              <a:cxnLst>
                <a:cxn ang="0">
                  <a:pos x="0" y="15"/>
                </a:cxn>
                <a:cxn ang="0">
                  <a:pos x="2" y="9"/>
                </a:cxn>
                <a:cxn ang="0">
                  <a:pos x="5" y="4"/>
                </a:cxn>
                <a:cxn ang="0">
                  <a:pos x="13" y="2"/>
                </a:cxn>
                <a:cxn ang="0">
                  <a:pos x="20" y="0"/>
                </a:cxn>
                <a:cxn ang="0">
                  <a:pos x="30" y="2"/>
                </a:cxn>
                <a:cxn ang="0">
                  <a:pos x="37" y="4"/>
                </a:cxn>
                <a:cxn ang="0">
                  <a:pos x="42" y="9"/>
                </a:cxn>
                <a:cxn ang="0">
                  <a:pos x="44" y="15"/>
                </a:cxn>
                <a:cxn ang="0">
                  <a:pos x="42" y="22"/>
                </a:cxn>
                <a:cxn ang="0">
                  <a:pos x="37" y="26"/>
                </a:cxn>
                <a:cxn ang="0">
                  <a:pos x="30" y="30"/>
                </a:cxn>
                <a:cxn ang="0">
                  <a:pos x="20" y="32"/>
                </a:cxn>
                <a:cxn ang="0">
                  <a:pos x="13" y="30"/>
                </a:cxn>
                <a:cxn ang="0">
                  <a:pos x="5" y="26"/>
                </a:cxn>
                <a:cxn ang="0">
                  <a:pos x="2" y="22"/>
                </a:cxn>
                <a:cxn ang="0">
                  <a:pos x="0" y="15"/>
                </a:cxn>
              </a:cxnLst>
              <a:rect l="0" t="0" r="r" b="b"/>
              <a:pathLst>
                <a:path w="44" h="32">
                  <a:moveTo>
                    <a:pt x="0" y="15"/>
                  </a:moveTo>
                  <a:lnTo>
                    <a:pt x="2" y="9"/>
                  </a:lnTo>
                  <a:lnTo>
                    <a:pt x="5" y="4"/>
                  </a:lnTo>
                  <a:lnTo>
                    <a:pt x="13" y="2"/>
                  </a:lnTo>
                  <a:lnTo>
                    <a:pt x="20" y="0"/>
                  </a:lnTo>
                  <a:lnTo>
                    <a:pt x="30" y="2"/>
                  </a:lnTo>
                  <a:lnTo>
                    <a:pt x="37" y="4"/>
                  </a:lnTo>
                  <a:lnTo>
                    <a:pt x="42" y="9"/>
                  </a:lnTo>
                  <a:lnTo>
                    <a:pt x="44" y="15"/>
                  </a:lnTo>
                  <a:lnTo>
                    <a:pt x="42" y="22"/>
                  </a:lnTo>
                  <a:lnTo>
                    <a:pt x="37" y="26"/>
                  </a:lnTo>
                  <a:lnTo>
                    <a:pt x="30" y="30"/>
                  </a:lnTo>
                  <a:lnTo>
                    <a:pt x="20" y="32"/>
                  </a:lnTo>
                  <a:lnTo>
                    <a:pt x="13" y="30"/>
                  </a:lnTo>
                  <a:lnTo>
                    <a:pt x="5" y="26"/>
                  </a:lnTo>
                  <a:lnTo>
                    <a:pt x="2" y="22"/>
                  </a:lnTo>
                  <a:lnTo>
                    <a:pt x="0"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grpSp>
      <p:sp>
        <p:nvSpPr>
          <p:cNvPr id="147" name="Freeform 129"/>
          <p:cNvSpPr>
            <a:spLocks/>
          </p:cNvSpPr>
          <p:nvPr/>
        </p:nvSpPr>
        <p:spPr bwMode="auto">
          <a:xfrm>
            <a:off x="2003396" y="1238232"/>
            <a:ext cx="368300" cy="25400"/>
          </a:xfrm>
          <a:custGeom>
            <a:avLst/>
            <a:gdLst/>
            <a:ahLst/>
            <a:cxnLst>
              <a:cxn ang="0">
                <a:pos x="466" y="32"/>
              </a:cxn>
              <a:cxn ang="0">
                <a:pos x="462" y="32"/>
              </a:cxn>
              <a:cxn ang="0">
                <a:pos x="451" y="32"/>
              </a:cxn>
              <a:cxn ang="0">
                <a:pos x="432" y="31"/>
              </a:cxn>
              <a:cxn ang="0">
                <a:pos x="408" y="31"/>
              </a:cxn>
              <a:cxn ang="0">
                <a:pos x="379" y="31"/>
              </a:cxn>
              <a:cxn ang="0">
                <a:pos x="347" y="30"/>
              </a:cxn>
              <a:cxn ang="0">
                <a:pos x="311" y="30"/>
              </a:cxn>
              <a:cxn ang="0">
                <a:pos x="275" y="29"/>
              </a:cxn>
              <a:cxn ang="0">
                <a:pos x="235" y="28"/>
              </a:cxn>
              <a:cxn ang="0">
                <a:pos x="196" y="28"/>
              </a:cxn>
              <a:cxn ang="0">
                <a:pos x="157" y="27"/>
              </a:cxn>
              <a:cxn ang="0">
                <a:pos x="119" y="27"/>
              </a:cxn>
              <a:cxn ang="0">
                <a:pos x="84" y="27"/>
              </a:cxn>
              <a:cxn ang="0">
                <a:pos x="52" y="25"/>
              </a:cxn>
              <a:cxn ang="0">
                <a:pos x="23" y="25"/>
              </a:cxn>
              <a:cxn ang="0">
                <a:pos x="0" y="25"/>
              </a:cxn>
              <a:cxn ang="0">
                <a:pos x="1" y="24"/>
              </a:cxn>
              <a:cxn ang="0">
                <a:pos x="6" y="23"/>
              </a:cxn>
              <a:cxn ang="0">
                <a:pos x="13" y="20"/>
              </a:cxn>
              <a:cxn ang="0">
                <a:pos x="25" y="16"/>
              </a:cxn>
              <a:cxn ang="0">
                <a:pos x="38" y="13"/>
              </a:cxn>
              <a:cxn ang="0">
                <a:pos x="56" y="9"/>
              </a:cxn>
              <a:cxn ang="0">
                <a:pos x="76" y="6"/>
              </a:cxn>
              <a:cxn ang="0">
                <a:pos x="102" y="2"/>
              </a:cxn>
              <a:cxn ang="0">
                <a:pos x="132" y="1"/>
              </a:cxn>
              <a:cxn ang="0">
                <a:pos x="165" y="0"/>
              </a:cxn>
              <a:cxn ang="0">
                <a:pos x="203" y="0"/>
              </a:cxn>
              <a:cxn ang="0">
                <a:pos x="246" y="2"/>
              </a:cxn>
              <a:cxn ang="0">
                <a:pos x="293" y="6"/>
              </a:cxn>
              <a:cxn ang="0">
                <a:pos x="346" y="13"/>
              </a:cxn>
              <a:cxn ang="0">
                <a:pos x="404" y="21"/>
              </a:cxn>
              <a:cxn ang="0">
                <a:pos x="466" y="32"/>
              </a:cxn>
            </a:cxnLst>
            <a:rect l="0" t="0" r="r" b="b"/>
            <a:pathLst>
              <a:path w="466" h="32">
                <a:moveTo>
                  <a:pt x="466" y="32"/>
                </a:moveTo>
                <a:lnTo>
                  <a:pt x="462" y="32"/>
                </a:lnTo>
                <a:lnTo>
                  <a:pt x="451" y="32"/>
                </a:lnTo>
                <a:lnTo>
                  <a:pt x="432" y="31"/>
                </a:lnTo>
                <a:lnTo>
                  <a:pt x="408" y="31"/>
                </a:lnTo>
                <a:lnTo>
                  <a:pt x="379" y="31"/>
                </a:lnTo>
                <a:lnTo>
                  <a:pt x="347" y="30"/>
                </a:lnTo>
                <a:lnTo>
                  <a:pt x="311" y="30"/>
                </a:lnTo>
                <a:lnTo>
                  <a:pt x="275" y="29"/>
                </a:lnTo>
                <a:lnTo>
                  <a:pt x="235" y="28"/>
                </a:lnTo>
                <a:lnTo>
                  <a:pt x="196" y="28"/>
                </a:lnTo>
                <a:lnTo>
                  <a:pt x="157" y="27"/>
                </a:lnTo>
                <a:lnTo>
                  <a:pt x="119" y="27"/>
                </a:lnTo>
                <a:lnTo>
                  <a:pt x="84" y="27"/>
                </a:lnTo>
                <a:lnTo>
                  <a:pt x="52" y="25"/>
                </a:lnTo>
                <a:lnTo>
                  <a:pt x="23" y="25"/>
                </a:lnTo>
                <a:lnTo>
                  <a:pt x="0" y="25"/>
                </a:lnTo>
                <a:lnTo>
                  <a:pt x="1" y="24"/>
                </a:lnTo>
                <a:lnTo>
                  <a:pt x="6" y="23"/>
                </a:lnTo>
                <a:lnTo>
                  <a:pt x="13" y="20"/>
                </a:lnTo>
                <a:lnTo>
                  <a:pt x="25" y="16"/>
                </a:lnTo>
                <a:lnTo>
                  <a:pt x="38" y="13"/>
                </a:lnTo>
                <a:lnTo>
                  <a:pt x="56" y="9"/>
                </a:lnTo>
                <a:lnTo>
                  <a:pt x="76" y="6"/>
                </a:lnTo>
                <a:lnTo>
                  <a:pt x="102" y="2"/>
                </a:lnTo>
                <a:lnTo>
                  <a:pt x="132" y="1"/>
                </a:lnTo>
                <a:lnTo>
                  <a:pt x="165" y="0"/>
                </a:lnTo>
                <a:lnTo>
                  <a:pt x="203" y="0"/>
                </a:lnTo>
                <a:lnTo>
                  <a:pt x="246" y="2"/>
                </a:lnTo>
                <a:lnTo>
                  <a:pt x="293" y="6"/>
                </a:lnTo>
                <a:lnTo>
                  <a:pt x="346" y="13"/>
                </a:lnTo>
                <a:lnTo>
                  <a:pt x="404" y="21"/>
                </a:lnTo>
                <a:lnTo>
                  <a:pt x="466"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48" name="Freeform 129"/>
          <p:cNvSpPr>
            <a:spLocks/>
          </p:cNvSpPr>
          <p:nvPr/>
        </p:nvSpPr>
        <p:spPr bwMode="auto">
          <a:xfrm>
            <a:off x="2146272" y="1452546"/>
            <a:ext cx="368300" cy="25400"/>
          </a:xfrm>
          <a:custGeom>
            <a:avLst/>
            <a:gdLst/>
            <a:ahLst/>
            <a:cxnLst>
              <a:cxn ang="0">
                <a:pos x="466" y="32"/>
              </a:cxn>
              <a:cxn ang="0">
                <a:pos x="462" y="32"/>
              </a:cxn>
              <a:cxn ang="0">
                <a:pos x="451" y="32"/>
              </a:cxn>
              <a:cxn ang="0">
                <a:pos x="432" y="31"/>
              </a:cxn>
              <a:cxn ang="0">
                <a:pos x="408" y="31"/>
              </a:cxn>
              <a:cxn ang="0">
                <a:pos x="379" y="31"/>
              </a:cxn>
              <a:cxn ang="0">
                <a:pos x="347" y="30"/>
              </a:cxn>
              <a:cxn ang="0">
                <a:pos x="311" y="30"/>
              </a:cxn>
              <a:cxn ang="0">
                <a:pos x="275" y="29"/>
              </a:cxn>
              <a:cxn ang="0">
                <a:pos x="235" y="28"/>
              </a:cxn>
              <a:cxn ang="0">
                <a:pos x="196" y="28"/>
              </a:cxn>
              <a:cxn ang="0">
                <a:pos x="157" y="27"/>
              </a:cxn>
              <a:cxn ang="0">
                <a:pos x="119" y="27"/>
              </a:cxn>
              <a:cxn ang="0">
                <a:pos x="84" y="27"/>
              </a:cxn>
              <a:cxn ang="0">
                <a:pos x="52" y="25"/>
              </a:cxn>
              <a:cxn ang="0">
                <a:pos x="23" y="25"/>
              </a:cxn>
              <a:cxn ang="0">
                <a:pos x="0" y="25"/>
              </a:cxn>
              <a:cxn ang="0">
                <a:pos x="1" y="24"/>
              </a:cxn>
              <a:cxn ang="0">
                <a:pos x="6" y="23"/>
              </a:cxn>
              <a:cxn ang="0">
                <a:pos x="13" y="20"/>
              </a:cxn>
              <a:cxn ang="0">
                <a:pos x="25" y="16"/>
              </a:cxn>
              <a:cxn ang="0">
                <a:pos x="38" y="13"/>
              </a:cxn>
              <a:cxn ang="0">
                <a:pos x="56" y="9"/>
              </a:cxn>
              <a:cxn ang="0">
                <a:pos x="76" y="6"/>
              </a:cxn>
              <a:cxn ang="0">
                <a:pos x="102" y="2"/>
              </a:cxn>
              <a:cxn ang="0">
                <a:pos x="132" y="1"/>
              </a:cxn>
              <a:cxn ang="0">
                <a:pos x="165" y="0"/>
              </a:cxn>
              <a:cxn ang="0">
                <a:pos x="203" y="0"/>
              </a:cxn>
              <a:cxn ang="0">
                <a:pos x="246" y="2"/>
              </a:cxn>
              <a:cxn ang="0">
                <a:pos x="293" y="6"/>
              </a:cxn>
              <a:cxn ang="0">
                <a:pos x="346" y="13"/>
              </a:cxn>
              <a:cxn ang="0">
                <a:pos x="404" y="21"/>
              </a:cxn>
              <a:cxn ang="0">
                <a:pos x="466" y="32"/>
              </a:cxn>
            </a:cxnLst>
            <a:rect l="0" t="0" r="r" b="b"/>
            <a:pathLst>
              <a:path w="466" h="32">
                <a:moveTo>
                  <a:pt x="466" y="32"/>
                </a:moveTo>
                <a:lnTo>
                  <a:pt x="462" y="32"/>
                </a:lnTo>
                <a:lnTo>
                  <a:pt x="451" y="32"/>
                </a:lnTo>
                <a:lnTo>
                  <a:pt x="432" y="31"/>
                </a:lnTo>
                <a:lnTo>
                  <a:pt x="408" y="31"/>
                </a:lnTo>
                <a:lnTo>
                  <a:pt x="379" y="31"/>
                </a:lnTo>
                <a:lnTo>
                  <a:pt x="347" y="30"/>
                </a:lnTo>
                <a:lnTo>
                  <a:pt x="311" y="30"/>
                </a:lnTo>
                <a:lnTo>
                  <a:pt x="275" y="29"/>
                </a:lnTo>
                <a:lnTo>
                  <a:pt x="235" y="28"/>
                </a:lnTo>
                <a:lnTo>
                  <a:pt x="196" y="28"/>
                </a:lnTo>
                <a:lnTo>
                  <a:pt x="157" y="27"/>
                </a:lnTo>
                <a:lnTo>
                  <a:pt x="119" y="27"/>
                </a:lnTo>
                <a:lnTo>
                  <a:pt x="84" y="27"/>
                </a:lnTo>
                <a:lnTo>
                  <a:pt x="52" y="25"/>
                </a:lnTo>
                <a:lnTo>
                  <a:pt x="23" y="25"/>
                </a:lnTo>
                <a:lnTo>
                  <a:pt x="0" y="25"/>
                </a:lnTo>
                <a:lnTo>
                  <a:pt x="1" y="24"/>
                </a:lnTo>
                <a:lnTo>
                  <a:pt x="6" y="23"/>
                </a:lnTo>
                <a:lnTo>
                  <a:pt x="13" y="20"/>
                </a:lnTo>
                <a:lnTo>
                  <a:pt x="25" y="16"/>
                </a:lnTo>
                <a:lnTo>
                  <a:pt x="38" y="13"/>
                </a:lnTo>
                <a:lnTo>
                  <a:pt x="56" y="9"/>
                </a:lnTo>
                <a:lnTo>
                  <a:pt x="76" y="6"/>
                </a:lnTo>
                <a:lnTo>
                  <a:pt x="102" y="2"/>
                </a:lnTo>
                <a:lnTo>
                  <a:pt x="132" y="1"/>
                </a:lnTo>
                <a:lnTo>
                  <a:pt x="165" y="0"/>
                </a:lnTo>
                <a:lnTo>
                  <a:pt x="203" y="0"/>
                </a:lnTo>
                <a:lnTo>
                  <a:pt x="246" y="2"/>
                </a:lnTo>
                <a:lnTo>
                  <a:pt x="293" y="6"/>
                </a:lnTo>
                <a:lnTo>
                  <a:pt x="346" y="13"/>
                </a:lnTo>
                <a:lnTo>
                  <a:pt x="404" y="21"/>
                </a:lnTo>
                <a:lnTo>
                  <a:pt x="466"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grpSp>
        <p:nvGrpSpPr>
          <p:cNvPr id="7" name="Group 202"/>
          <p:cNvGrpSpPr/>
          <p:nvPr/>
        </p:nvGrpSpPr>
        <p:grpSpPr>
          <a:xfrm rot="20429784">
            <a:off x="2390188" y="4557474"/>
            <a:ext cx="1785949" cy="1768098"/>
            <a:chOff x="1434510" y="2714620"/>
            <a:chExt cx="4688779" cy="3768362"/>
          </a:xfrm>
        </p:grpSpPr>
        <p:sp>
          <p:nvSpPr>
            <p:cNvPr id="150" name="AutoShape 6"/>
            <p:cNvSpPr>
              <a:spLocks noChangeAspect="1" noChangeArrowheads="1" noTextEdit="1"/>
            </p:cNvSpPr>
            <p:nvPr/>
          </p:nvSpPr>
          <p:spPr bwMode="auto">
            <a:xfrm>
              <a:off x="1571604" y="2714620"/>
              <a:ext cx="4551685" cy="2160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dirty="0">
                <a:solidFill>
                  <a:prstClr val="white"/>
                </a:solidFill>
                <a:latin typeface="Arial" charset="0"/>
                <a:cs typeface="Arial" charset="0"/>
              </a:endParaRPr>
            </a:p>
          </p:txBody>
        </p:sp>
        <p:sp>
          <p:nvSpPr>
            <p:cNvPr id="151" name="Freeform 10"/>
            <p:cNvSpPr>
              <a:spLocks/>
            </p:cNvSpPr>
            <p:nvPr/>
          </p:nvSpPr>
          <p:spPr bwMode="auto">
            <a:xfrm>
              <a:off x="1571606" y="3236859"/>
              <a:ext cx="3298923" cy="3056840"/>
            </a:xfrm>
            <a:custGeom>
              <a:avLst/>
              <a:gdLst>
                <a:gd name="connsiteX0" fmla="*/ 1398 w 3256"/>
                <a:gd name="connsiteY0" fmla="*/ 1388 h 2674"/>
                <a:gd name="connsiteX1" fmla="*/ 1511 w 3256"/>
                <a:gd name="connsiteY1" fmla="*/ 1368 h 2674"/>
                <a:gd name="connsiteX2" fmla="*/ 2483 w 3256"/>
                <a:gd name="connsiteY2" fmla="*/ 1514 h 2674"/>
                <a:gd name="connsiteX3" fmla="*/ 3250 w 3256"/>
                <a:gd name="connsiteY3" fmla="*/ 1699 h 2674"/>
                <a:gd name="connsiteX4" fmla="*/ 3256 w 3256"/>
                <a:gd name="connsiteY4" fmla="*/ 1673 h 2674"/>
                <a:gd name="connsiteX5" fmla="*/ 3184 w 3256"/>
                <a:gd name="connsiteY5" fmla="*/ 1671 h 2674"/>
                <a:gd name="connsiteX6" fmla="*/ 2489 w 3256"/>
                <a:gd name="connsiteY6" fmla="*/ 1488 h 2674"/>
                <a:gd name="connsiteX7" fmla="*/ 2489 w 3256"/>
                <a:gd name="connsiteY7" fmla="*/ 1488 h 2674"/>
                <a:gd name="connsiteX8" fmla="*/ 1631 w 3256"/>
                <a:gd name="connsiteY8" fmla="*/ 1266 h 2674"/>
                <a:gd name="connsiteX9" fmla="*/ 1624 w 3256"/>
                <a:gd name="connsiteY9" fmla="*/ 1260 h 2674"/>
                <a:gd name="connsiteX10" fmla="*/ 1617 w 3256"/>
                <a:gd name="connsiteY10" fmla="*/ 1255 h 2674"/>
                <a:gd name="connsiteX11" fmla="*/ 1605 w 3256"/>
                <a:gd name="connsiteY11" fmla="*/ 1253 h 2674"/>
                <a:gd name="connsiteX12" fmla="*/ 1594 w 3256"/>
                <a:gd name="connsiteY12" fmla="*/ 1251 h 2674"/>
                <a:gd name="connsiteX13" fmla="*/ 1591 w 3256"/>
                <a:gd name="connsiteY13" fmla="*/ 1251 h 2674"/>
                <a:gd name="connsiteX14" fmla="*/ 1587 w 3256"/>
                <a:gd name="connsiteY14" fmla="*/ 1251 h 2674"/>
                <a:gd name="connsiteX15" fmla="*/ 1583 w 3256"/>
                <a:gd name="connsiteY15" fmla="*/ 1251 h 2674"/>
                <a:gd name="connsiteX16" fmla="*/ 1580 w 3256"/>
                <a:gd name="connsiteY16" fmla="*/ 1253 h 2674"/>
                <a:gd name="connsiteX17" fmla="*/ 1528 w 3256"/>
                <a:gd name="connsiteY17" fmla="*/ 1238 h 2674"/>
                <a:gd name="connsiteX18" fmla="*/ 1524 w 3256"/>
                <a:gd name="connsiteY18" fmla="*/ 1217 h 2674"/>
                <a:gd name="connsiteX19" fmla="*/ 1515 w 3256"/>
                <a:gd name="connsiteY19" fmla="*/ 1199 h 2674"/>
                <a:gd name="connsiteX20" fmla="*/ 1500 w 3256"/>
                <a:gd name="connsiteY20" fmla="*/ 1188 h 2674"/>
                <a:gd name="connsiteX21" fmla="*/ 1483 w 3256"/>
                <a:gd name="connsiteY21" fmla="*/ 1184 h 2674"/>
                <a:gd name="connsiteX22" fmla="*/ 1468 w 3256"/>
                <a:gd name="connsiteY22" fmla="*/ 1188 h 2674"/>
                <a:gd name="connsiteX23" fmla="*/ 1455 w 3256"/>
                <a:gd name="connsiteY23" fmla="*/ 1195 h 2674"/>
                <a:gd name="connsiteX24" fmla="*/ 1446 w 3256"/>
                <a:gd name="connsiteY24" fmla="*/ 1208 h 2674"/>
                <a:gd name="connsiteX25" fmla="*/ 1441 w 3256"/>
                <a:gd name="connsiteY25" fmla="*/ 1223 h 2674"/>
                <a:gd name="connsiteX26" fmla="*/ 1431 w 3256"/>
                <a:gd name="connsiteY26" fmla="*/ 1225 h 2674"/>
                <a:gd name="connsiteX27" fmla="*/ 1407 w 3256"/>
                <a:gd name="connsiteY27" fmla="*/ 1227 h 2674"/>
                <a:gd name="connsiteX28" fmla="*/ 1389 w 3256"/>
                <a:gd name="connsiteY28" fmla="*/ 1229 h 2674"/>
                <a:gd name="connsiteX29" fmla="*/ 1376 w 3256"/>
                <a:gd name="connsiteY29" fmla="*/ 1232 h 2674"/>
                <a:gd name="connsiteX30" fmla="*/ 1367 w 3256"/>
                <a:gd name="connsiteY30" fmla="*/ 1236 h 2674"/>
                <a:gd name="connsiteX31" fmla="*/ 1359 w 3256"/>
                <a:gd name="connsiteY31" fmla="*/ 1238 h 2674"/>
                <a:gd name="connsiteX32" fmla="*/ 1355 w 3256"/>
                <a:gd name="connsiteY32" fmla="*/ 1242 h 2674"/>
                <a:gd name="connsiteX33" fmla="*/ 1354 w 3256"/>
                <a:gd name="connsiteY33" fmla="*/ 1245 h 2674"/>
                <a:gd name="connsiteX34" fmla="*/ 1352 w 3256"/>
                <a:gd name="connsiteY34" fmla="*/ 1247 h 2674"/>
                <a:gd name="connsiteX35" fmla="*/ 1348 w 3256"/>
                <a:gd name="connsiteY35" fmla="*/ 1253 h 2674"/>
                <a:gd name="connsiteX36" fmla="*/ 1346 w 3256"/>
                <a:gd name="connsiteY36" fmla="*/ 1264 h 2674"/>
                <a:gd name="connsiteX37" fmla="*/ 1342 w 3256"/>
                <a:gd name="connsiteY37" fmla="*/ 1275 h 2674"/>
                <a:gd name="connsiteX38" fmla="*/ 1339 w 3256"/>
                <a:gd name="connsiteY38" fmla="*/ 1286 h 2674"/>
                <a:gd name="connsiteX39" fmla="*/ 1330 w 3256"/>
                <a:gd name="connsiteY39" fmla="*/ 1282 h 2674"/>
                <a:gd name="connsiteX40" fmla="*/ 1311 w 3256"/>
                <a:gd name="connsiteY40" fmla="*/ 1279 h 2674"/>
                <a:gd name="connsiteX41" fmla="*/ 1285 w 3256"/>
                <a:gd name="connsiteY41" fmla="*/ 1271 h 2674"/>
                <a:gd name="connsiteX42" fmla="*/ 1254 w 3256"/>
                <a:gd name="connsiteY42" fmla="*/ 1262 h 2674"/>
                <a:gd name="connsiteX43" fmla="*/ 1218 w 3256"/>
                <a:gd name="connsiteY43" fmla="*/ 1253 h 2674"/>
                <a:gd name="connsiteX44" fmla="*/ 1176 w 3256"/>
                <a:gd name="connsiteY44" fmla="*/ 1240 h 2674"/>
                <a:gd name="connsiteX45" fmla="*/ 1131 w 3256"/>
                <a:gd name="connsiteY45" fmla="*/ 1227 h 2674"/>
                <a:gd name="connsiteX46" fmla="*/ 1085 w 3256"/>
                <a:gd name="connsiteY46" fmla="*/ 1214 h 2674"/>
                <a:gd name="connsiteX47" fmla="*/ 1035 w 3256"/>
                <a:gd name="connsiteY47" fmla="*/ 1201 h 2674"/>
                <a:gd name="connsiteX48" fmla="*/ 985 w 3256"/>
                <a:gd name="connsiteY48" fmla="*/ 1186 h 2674"/>
                <a:gd name="connsiteX49" fmla="*/ 933 w 3256"/>
                <a:gd name="connsiteY49" fmla="*/ 1171 h 2674"/>
                <a:gd name="connsiteX50" fmla="*/ 883 w 3256"/>
                <a:gd name="connsiteY50" fmla="*/ 1158 h 2674"/>
                <a:gd name="connsiteX51" fmla="*/ 835 w 3256"/>
                <a:gd name="connsiteY51" fmla="*/ 1143 h 2674"/>
                <a:gd name="connsiteX52" fmla="*/ 789 w 3256"/>
                <a:gd name="connsiteY52" fmla="*/ 1130 h 2674"/>
                <a:gd name="connsiteX53" fmla="*/ 746 w 3256"/>
                <a:gd name="connsiteY53" fmla="*/ 1117 h 2674"/>
                <a:gd name="connsiteX54" fmla="*/ 707 w 3256"/>
                <a:gd name="connsiteY54" fmla="*/ 1106 h 2674"/>
                <a:gd name="connsiteX55" fmla="*/ 754 w 3256"/>
                <a:gd name="connsiteY55" fmla="*/ 1104 h 2674"/>
                <a:gd name="connsiteX56" fmla="*/ 704 w 3256"/>
                <a:gd name="connsiteY56" fmla="*/ 1067 h 2674"/>
                <a:gd name="connsiteX57" fmla="*/ 744 w 3256"/>
                <a:gd name="connsiteY57" fmla="*/ 927 h 2674"/>
                <a:gd name="connsiteX58" fmla="*/ 761 w 3256"/>
                <a:gd name="connsiteY58" fmla="*/ 925 h 2674"/>
                <a:gd name="connsiteX59" fmla="*/ 776 w 3256"/>
                <a:gd name="connsiteY59" fmla="*/ 919 h 2674"/>
                <a:gd name="connsiteX60" fmla="*/ 791 w 3256"/>
                <a:gd name="connsiteY60" fmla="*/ 914 h 2674"/>
                <a:gd name="connsiteX61" fmla="*/ 804 w 3256"/>
                <a:gd name="connsiteY61" fmla="*/ 903 h 2674"/>
                <a:gd name="connsiteX62" fmla="*/ 815 w 3256"/>
                <a:gd name="connsiteY62" fmla="*/ 891 h 2674"/>
                <a:gd name="connsiteX63" fmla="*/ 826 w 3256"/>
                <a:gd name="connsiteY63" fmla="*/ 878 h 2674"/>
                <a:gd name="connsiteX64" fmla="*/ 837 w 3256"/>
                <a:gd name="connsiteY64" fmla="*/ 864 h 2674"/>
                <a:gd name="connsiteX65" fmla="*/ 846 w 3256"/>
                <a:gd name="connsiteY65" fmla="*/ 847 h 2674"/>
                <a:gd name="connsiteX66" fmla="*/ 852 w 3256"/>
                <a:gd name="connsiteY66" fmla="*/ 847 h 2674"/>
                <a:gd name="connsiteX67" fmla="*/ 857 w 3256"/>
                <a:gd name="connsiteY67" fmla="*/ 845 h 2674"/>
                <a:gd name="connsiteX68" fmla="*/ 863 w 3256"/>
                <a:gd name="connsiteY68" fmla="*/ 845 h 2674"/>
                <a:gd name="connsiteX69" fmla="*/ 868 w 3256"/>
                <a:gd name="connsiteY69" fmla="*/ 843 h 2674"/>
                <a:gd name="connsiteX70" fmla="*/ 870 w 3256"/>
                <a:gd name="connsiteY70" fmla="*/ 845 h 2674"/>
                <a:gd name="connsiteX71" fmla="*/ 872 w 3256"/>
                <a:gd name="connsiteY71" fmla="*/ 845 h 2674"/>
                <a:gd name="connsiteX72" fmla="*/ 874 w 3256"/>
                <a:gd name="connsiteY72" fmla="*/ 847 h 2674"/>
                <a:gd name="connsiteX73" fmla="*/ 876 w 3256"/>
                <a:gd name="connsiteY73" fmla="*/ 849 h 2674"/>
                <a:gd name="connsiteX74" fmla="*/ 917 w 3256"/>
                <a:gd name="connsiteY74" fmla="*/ 856 h 2674"/>
                <a:gd name="connsiteX75" fmla="*/ 955 w 3256"/>
                <a:gd name="connsiteY75" fmla="*/ 851 h 2674"/>
                <a:gd name="connsiteX76" fmla="*/ 991 w 3256"/>
                <a:gd name="connsiteY76" fmla="*/ 832 h 2674"/>
                <a:gd name="connsiteX77" fmla="*/ 1020 w 3256"/>
                <a:gd name="connsiteY77" fmla="*/ 804 h 2674"/>
                <a:gd name="connsiteX78" fmla="*/ 1046 w 3256"/>
                <a:gd name="connsiteY78" fmla="*/ 771 h 2674"/>
                <a:gd name="connsiteX79" fmla="*/ 1068 w 3256"/>
                <a:gd name="connsiteY79" fmla="*/ 732 h 2674"/>
                <a:gd name="connsiteX80" fmla="*/ 1085 w 3256"/>
                <a:gd name="connsiteY80" fmla="*/ 691 h 2674"/>
                <a:gd name="connsiteX81" fmla="*/ 1098 w 3256"/>
                <a:gd name="connsiteY81" fmla="*/ 651 h 2674"/>
                <a:gd name="connsiteX82" fmla="*/ 1104 w 3256"/>
                <a:gd name="connsiteY82" fmla="*/ 597 h 2674"/>
                <a:gd name="connsiteX83" fmla="*/ 1092 w 3256"/>
                <a:gd name="connsiteY83" fmla="*/ 545 h 2674"/>
                <a:gd name="connsiteX84" fmla="*/ 1072 w 3256"/>
                <a:gd name="connsiteY84" fmla="*/ 497 h 2674"/>
                <a:gd name="connsiteX85" fmla="*/ 1042 w 3256"/>
                <a:gd name="connsiteY85" fmla="*/ 449 h 2674"/>
                <a:gd name="connsiteX86" fmla="*/ 1009 w 3256"/>
                <a:gd name="connsiteY86" fmla="*/ 404 h 2674"/>
                <a:gd name="connsiteX87" fmla="*/ 974 w 3256"/>
                <a:gd name="connsiteY87" fmla="*/ 360 h 2674"/>
                <a:gd name="connsiteX88" fmla="*/ 942 w 3256"/>
                <a:gd name="connsiteY88" fmla="*/ 317 h 2674"/>
                <a:gd name="connsiteX89" fmla="*/ 915 w 3256"/>
                <a:gd name="connsiteY89" fmla="*/ 274 h 2674"/>
                <a:gd name="connsiteX90" fmla="*/ 915 w 3256"/>
                <a:gd name="connsiteY90" fmla="*/ 274 h 2674"/>
                <a:gd name="connsiteX91" fmla="*/ 915 w 3256"/>
                <a:gd name="connsiteY91" fmla="*/ 274 h 2674"/>
                <a:gd name="connsiteX92" fmla="*/ 915 w 3256"/>
                <a:gd name="connsiteY92" fmla="*/ 274 h 2674"/>
                <a:gd name="connsiteX93" fmla="*/ 915 w 3256"/>
                <a:gd name="connsiteY93" fmla="*/ 273 h 2674"/>
                <a:gd name="connsiteX94" fmla="*/ 922 w 3256"/>
                <a:gd name="connsiteY94" fmla="*/ 274 h 2674"/>
                <a:gd name="connsiteX95" fmla="*/ 928 w 3256"/>
                <a:gd name="connsiteY95" fmla="*/ 276 h 2674"/>
                <a:gd name="connsiteX96" fmla="*/ 931 w 3256"/>
                <a:gd name="connsiteY96" fmla="*/ 280 h 2674"/>
                <a:gd name="connsiteX97" fmla="*/ 935 w 3256"/>
                <a:gd name="connsiteY97" fmla="*/ 284 h 2674"/>
                <a:gd name="connsiteX98" fmla="*/ 941 w 3256"/>
                <a:gd name="connsiteY98" fmla="*/ 289 h 2674"/>
                <a:gd name="connsiteX99" fmla="*/ 952 w 3256"/>
                <a:gd name="connsiteY99" fmla="*/ 295 h 2674"/>
                <a:gd name="connsiteX100" fmla="*/ 965 w 3256"/>
                <a:gd name="connsiteY100" fmla="*/ 300 h 2674"/>
                <a:gd name="connsiteX101" fmla="*/ 978 w 3256"/>
                <a:gd name="connsiteY101" fmla="*/ 306 h 2674"/>
                <a:gd name="connsiteX102" fmla="*/ 992 w 3256"/>
                <a:gd name="connsiteY102" fmla="*/ 319 h 2674"/>
                <a:gd name="connsiteX103" fmla="*/ 1011 w 3256"/>
                <a:gd name="connsiteY103" fmla="*/ 330 h 2674"/>
                <a:gd name="connsiteX104" fmla="*/ 1024 w 3256"/>
                <a:gd name="connsiteY104" fmla="*/ 334 h 2674"/>
                <a:gd name="connsiteX105" fmla="*/ 1029 w 3256"/>
                <a:gd name="connsiteY105" fmla="*/ 332 h 2674"/>
                <a:gd name="connsiteX106" fmla="*/ 1024 w 3256"/>
                <a:gd name="connsiteY106" fmla="*/ 280 h 2674"/>
                <a:gd name="connsiteX107" fmla="*/ 1015 w 3256"/>
                <a:gd name="connsiteY107" fmla="*/ 230 h 2674"/>
                <a:gd name="connsiteX108" fmla="*/ 998 w 3256"/>
                <a:gd name="connsiteY108" fmla="*/ 184 h 2674"/>
                <a:gd name="connsiteX109" fmla="*/ 978 w 3256"/>
                <a:gd name="connsiteY109" fmla="*/ 139 h 2674"/>
                <a:gd name="connsiteX110" fmla="*/ 950 w 3256"/>
                <a:gd name="connsiteY110" fmla="*/ 100 h 2674"/>
                <a:gd name="connsiteX111" fmla="*/ 917 w 3256"/>
                <a:gd name="connsiteY111" fmla="*/ 65 h 2674"/>
                <a:gd name="connsiteX112" fmla="*/ 874 w 3256"/>
                <a:gd name="connsiteY112" fmla="*/ 37 h 2674"/>
                <a:gd name="connsiteX113" fmla="*/ 822 w 3256"/>
                <a:gd name="connsiteY113" fmla="*/ 17 h 2674"/>
                <a:gd name="connsiteX114" fmla="*/ 800 w 3256"/>
                <a:gd name="connsiteY114" fmla="*/ 11 h 2674"/>
                <a:gd name="connsiteX115" fmla="*/ 778 w 3256"/>
                <a:gd name="connsiteY115" fmla="*/ 6 h 2674"/>
                <a:gd name="connsiteX116" fmla="*/ 752 w 3256"/>
                <a:gd name="connsiteY116" fmla="*/ 4 h 2674"/>
                <a:gd name="connsiteX117" fmla="*/ 728 w 3256"/>
                <a:gd name="connsiteY117" fmla="*/ 2 h 2674"/>
                <a:gd name="connsiteX118" fmla="*/ 702 w 3256"/>
                <a:gd name="connsiteY118" fmla="*/ 0 h 2674"/>
                <a:gd name="connsiteX119" fmla="*/ 676 w 3256"/>
                <a:gd name="connsiteY119" fmla="*/ 2 h 2674"/>
                <a:gd name="connsiteX120" fmla="*/ 650 w 3256"/>
                <a:gd name="connsiteY120" fmla="*/ 4 h 2674"/>
                <a:gd name="connsiteX121" fmla="*/ 624 w 3256"/>
                <a:gd name="connsiteY121" fmla="*/ 9 h 2674"/>
                <a:gd name="connsiteX122" fmla="*/ 598 w 3256"/>
                <a:gd name="connsiteY122" fmla="*/ 15 h 2674"/>
                <a:gd name="connsiteX123" fmla="*/ 574 w 3256"/>
                <a:gd name="connsiteY123" fmla="*/ 22 h 2674"/>
                <a:gd name="connsiteX124" fmla="*/ 550 w 3256"/>
                <a:gd name="connsiteY124" fmla="*/ 32 h 2674"/>
                <a:gd name="connsiteX125" fmla="*/ 528 w 3256"/>
                <a:gd name="connsiteY125" fmla="*/ 43 h 2674"/>
                <a:gd name="connsiteX126" fmla="*/ 507 w 3256"/>
                <a:gd name="connsiteY126" fmla="*/ 56 h 2674"/>
                <a:gd name="connsiteX127" fmla="*/ 489 w 3256"/>
                <a:gd name="connsiteY127" fmla="*/ 69 h 2674"/>
                <a:gd name="connsiteX128" fmla="*/ 472 w 3256"/>
                <a:gd name="connsiteY128" fmla="*/ 85 h 2674"/>
                <a:gd name="connsiteX129" fmla="*/ 457 w 3256"/>
                <a:gd name="connsiteY129" fmla="*/ 104 h 2674"/>
                <a:gd name="connsiteX130" fmla="*/ 450 w 3256"/>
                <a:gd name="connsiteY130" fmla="*/ 100 h 2674"/>
                <a:gd name="connsiteX131" fmla="*/ 444 w 3256"/>
                <a:gd name="connsiteY131" fmla="*/ 98 h 2674"/>
                <a:gd name="connsiteX132" fmla="*/ 437 w 3256"/>
                <a:gd name="connsiteY132" fmla="*/ 97 h 2674"/>
                <a:gd name="connsiteX133" fmla="*/ 431 w 3256"/>
                <a:gd name="connsiteY133" fmla="*/ 98 h 2674"/>
                <a:gd name="connsiteX134" fmla="*/ 365 w 3256"/>
                <a:gd name="connsiteY134" fmla="*/ 148 h 2674"/>
                <a:gd name="connsiteX135" fmla="*/ 316 w 3256"/>
                <a:gd name="connsiteY135" fmla="*/ 211 h 2674"/>
                <a:gd name="connsiteX136" fmla="*/ 281 w 3256"/>
                <a:gd name="connsiteY136" fmla="*/ 284 h 2674"/>
                <a:gd name="connsiteX137" fmla="*/ 261 w 3256"/>
                <a:gd name="connsiteY137" fmla="*/ 361 h 2674"/>
                <a:gd name="connsiteX138" fmla="*/ 252 w 3256"/>
                <a:gd name="connsiteY138" fmla="*/ 445 h 2674"/>
                <a:gd name="connsiteX139" fmla="*/ 253 w 3256"/>
                <a:gd name="connsiteY139" fmla="*/ 528 h 2674"/>
                <a:gd name="connsiteX140" fmla="*/ 265 w 3256"/>
                <a:gd name="connsiteY140" fmla="*/ 610 h 2674"/>
                <a:gd name="connsiteX141" fmla="*/ 283 w 3256"/>
                <a:gd name="connsiteY141" fmla="*/ 686 h 2674"/>
                <a:gd name="connsiteX142" fmla="*/ 291 w 3256"/>
                <a:gd name="connsiteY142" fmla="*/ 708 h 2674"/>
                <a:gd name="connsiteX143" fmla="*/ 300 w 3256"/>
                <a:gd name="connsiteY143" fmla="*/ 730 h 2674"/>
                <a:gd name="connsiteX144" fmla="*/ 309 w 3256"/>
                <a:gd name="connsiteY144" fmla="*/ 751 h 2674"/>
                <a:gd name="connsiteX145" fmla="*/ 322 w 3256"/>
                <a:gd name="connsiteY145" fmla="*/ 771 h 2674"/>
                <a:gd name="connsiteX146" fmla="*/ 337 w 3256"/>
                <a:gd name="connsiteY146" fmla="*/ 789 h 2674"/>
                <a:gd name="connsiteX147" fmla="*/ 353 w 3256"/>
                <a:gd name="connsiteY147" fmla="*/ 804 h 2674"/>
                <a:gd name="connsiteX148" fmla="*/ 372 w 3256"/>
                <a:gd name="connsiteY148" fmla="*/ 819 h 2674"/>
                <a:gd name="connsiteX149" fmla="*/ 392 w 3256"/>
                <a:gd name="connsiteY149" fmla="*/ 830 h 2674"/>
                <a:gd name="connsiteX150" fmla="*/ 415 w 3256"/>
                <a:gd name="connsiteY150" fmla="*/ 840 h 2674"/>
                <a:gd name="connsiteX151" fmla="*/ 441 w 3256"/>
                <a:gd name="connsiteY151" fmla="*/ 845 h 2674"/>
                <a:gd name="connsiteX152" fmla="*/ 466 w 3256"/>
                <a:gd name="connsiteY152" fmla="*/ 849 h 2674"/>
                <a:gd name="connsiteX153" fmla="*/ 492 w 3256"/>
                <a:gd name="connsiteY153" fmla="*/ 851 h 2674"/>
                <a:gd name="connsiteX154" fmla="*/ 518 w 3256"/>
                <a:gd name="connsiteY154" fmla="*/ 849 h 2674"/>
                <a:gd name="connsiteX155" fmla="*/ 544 w 3256"/>
                <a:gd name="connsiteY155" fmla="*/ 845 h 2674"/>
                <a:gd name="connsiteX156" fmla="*/ 570 w 3256"/>
                <a:gd name="connsiteY156" fmla="*/ 838 h 2674"/>
                <a:gd name="connsiteX157" fmla="*/ 592 w 3256"/>
                <a:gd name="connsiteY157" fmla="*/ 827 h 2674"/>
                <a:gd name="connsiteX158" fmla="*/ 596 w 3256"/>
                <a:gd name="connsiteY158" fmla="*/ 828 h 2674"/>
                <a:gd name="connsiteX159" fmla="*/ 598 w 3256"/>
                <a:gd name="connsiteY159" fmla="*/ 828 h 2674"/>
                <a:gd name="connsiteX160" fmla="*/ 602 w 3256"/>
                <a:gd name="connsiteY160" fmla="*/ 828 h 2674"/>
                <a:gd name="connsiteX161" fmla="*/ 605 w 3256"/>
                <a:gd name="connsiteY161" fmla="*/ 830 h 2674"/>
                <a:gd name="connsiteX162" fmla="*/ 600 w 3256"/>
                <a:gd name="connsiteY162" fmla="*/ 888 h 2674"/>
                <a:gd name="connsiteX163" fmla="*/ 596 w 3256"/>
                <a:gd name="connsiteY163" fmla="*/ 947 h 2674"/>
                <a:gd name="connsiteX164" fmla="*/ 592 w 3256"/>
                <a:gd name="connsiteY164" fmla="*/ 1010 h 2674"/>
                <a:gd name="connsiteX165" fmla="*/ 589 w 3256"/>
                <a:gd name="connsiteY165" fmla="*/ 1077 h 2674"/>
                <a:gd name="connsiteX166" fmla="*/ 589 w 3256"/>
                <a:gd name="connsiteY166" fmla="*/ 1079 h 2674"/>
                <a:gd name="connsiteX167" fmla="*/ 589 w 3256"/>
                <a:gd name="connsiteY167" fmla="*/ 1079 h 2674"/>
                <a:gd name="connsiteX168" fmla="*/ 589 w 3256"/>
                <a:gd name="connsiteY168" fmla="*/ 1080 h 2674"/>
                <a:gd name="connsiteX169" fmla="*/ 591 w 3256"/>
                <a:gd name="connsiteY169" fmla="*/ 1082 h 2674"/>
                <a:gd name="connsiteX170" fmla="*/ 578 w 3256"/>
                <a:gd name="connsiteY170" fmla="*/ 1088 h 2674"/>
                <a:gd name="connsiteX171" fmla="*/ 559 w 3256"/>
                <a:gd name="connsiteY171" fmla="*/ 1097 h 2674"/>
                <a:gd name="connsiteX172" fmla="*/ 537 w 3256"/>
                <a:gd name="connsiteY172" fmla="*/ 1108 h 2674"/>
                <a:gd name="connsiteX173" fmla="*/ 513 w 3256"/>
                <a:gd name="connsiteY173" fmla="*/ 1123 h 2674"/>
                <a:gd name="connsiteX174" fmla="*/ 491 w 3256"/>
                <a:gd name="connsiteY174" fmla="*/ 1140 h 2674"/>
                <a:gd name="connsiteX175" fmla="*/ 472 w 3256"/>
                <a:gd name="connsiteY175" fmla="*/ 1156 h 2674"/>
                <a:gd name="connsiteX176" fmla="*/ 461 w 3256"/>
                <a:gd name="connsiteY176" fmla="*/ 1177 h 2674"/>
                <a:gd name="connsiteX177" fmla="*/ 455 w 3256"/>
                <a:gd name="connsiteY177" fmla="*/ 1199 h 2674"/>
                <a:gd name="connsiteX178" fmla="*/ 457 w 3256"/>
                <a:gd name="connsiteY178" fmla="*/ 1208 h 2674"/>
                <a:gd name="connsiteX179" fmla="*/ 461 w 3256"/>
                <a:gd name="connsiteY179" fmla="*/ 1217 h 2674"/>
                <a:gd name="connsiteX180" fmla="*/ 468 w 3256"/>
                <a:gd name="connsiteY180" fmla="*/ 1229 h 2674"/>
                <a:gd name="connsiteX181" fmla="*/ 478 w 3256"/>
                <a:gd name="connsiteY181" fmla="*/ 1238 h 2674"/>
                <a:gd name="connsiteX182" fmla="*/ 494 w 3256"/>
                <a:gd name="connsiteY182" fmla="*/ 1368 h 2674"/>
                <a:gd name="connsiteX183" fmla="*/ 522 w 3256"/>
                <a:gd name="connsiteY183" fmla="*/ 1479 h 2674"/>
                <a:gd name="connsiteX184" fmla="*/ 555 w 3256"/>
                <a:gd name="connsiteY184" fmla="*/ 1571 h 2674"/>
                <a:gd name="connsiteX185" fmla="*/ 594 w 3256"/>
                <a:gd name="connsiteY185" fmla="*/ 1647 h 2674"/>
                <a:gd name="connsiteX186" fmla="*/ 637 w 3256"/>
                <a:gd name="connsiteY186" fmla="*/ 1708 h 2674"/>
                <a:gd name="connsiteX187" fmla="*/ 679 w 3256"/>
                <a:gd name="connsiteY187" fmla="*/ 1755 h 2674"/>
                <a:gd name="connsiteX188" fmla="*/ 720 w 3256"/>
                <a:gd name="connsiteY188" fmla="*/ 1790 h 2674"/>
                <a:gd name="connsiteX189" fmla="*/ 755 w 3256"/>
                <a:gd name="connsiteY189" fmla="*/ 1814 h 2674"/>
                <a:gd name="connsiteX190" fmla="*/ 765 w 3256"/>
                <a:gd name="connsiteY190" fmla="*/ 1822 h 2674"/>
                <a:gd name="connsiteX191" fmla="*/ 776 w 3256"/>
                <a:gd name="connsiteY191" fmla="*/ 1827 h 2674"/>
                <a:gd name="connsiteX192" fmla="*/ 791 w 3256"/>
                <a:gd name="connsiteY192" fmla="*/ 1834 h 2674"/>
                <a:gd name="connsiteX193" fmla="*/ 805 w 3256"/>
                <a:gd name="connsiteY193" fmla="*/ 1842 h 2674"/>
                <a:gd name="connsiteX194" fmla="*/ 824 w 3256"/>
                <a:gd name="connsiteY194" fmla="*/ 1847 h 2674"/>
                <a:gd name="connsiteX195" fmla="*/ 844 w 3256"/>
                <a:gd name="connsiteY195" fmla="*/ 1853 h 2674"/>
                <a:gd name="connsiteX196" fmla="*/ 868 w 3256"/>
                <a:gd name="connsiteY196" fmla="*/ 1859 h 2674"/>
                <a:gd name="connsiteX197" fmla="*/ 892 w 3256"/>
                <a:gd name="connsiteY197" fmla="*/ 1862 h 2674"/>
                <a:gd name="connsiteX198" fmla="*/ 920 w 3256"/>
                <a:gd name="connsiteY198" fmla="*/ 1866 h 2674"/>
                <a:gd name="connsiteX199" fmla="*/ 952 w 3256"/>
                <a:gd name="connsiteY199" fmla="*/ 1866 h 2674"/>
                <a:gd name="connsiteX200" fmla="*/ 985 w 3256"/>
                <a:gd name="connsiteY200" fmla="*/ 1866 h 2674"/>
                <a:gd name="connsiteX201" fmla="*/ 1022 w 3256"/>
                <a:gd name="connsiteY201" fmla="*/ 1864 h 2674"/>
                <a:gd name="connsiteX202" fmla="*/ 1061 w 3256"/>
                <a:gd name="connsiteY202" fmla="*/ 1859 h 2674"/>
                <a:gd name="connsiteX203" fmla="*/ 1105 w 3256"/>
                <a:gd name="connsiteY203" fmla="*/ 1851 h 2674"/>
                <a:gd name="connsiteX204" fmla="*/ 1150 w 3256"/>
                <a:gd name="connsiteY204" fmla="*/ 1840 h 2674"/>
                <a:gd name="connsiteX205" fmla="*/ 1200 w 3256"/>
                <a:gd name="connsiteY205" fmla="*/ 1827 h 2674"/>
                <a:gd name="connsiteX206" fmla="*/ 1257 w 3256"/>
                <a:gd name="connsiteY206" fmla="*/ 1873 h 2674"/>
                <a:gd name="connsiteX207" fmla="*/ 1287 w 3256"/>
                <a:gd name="connsiteY207" fmla="*/ 1918 h 2674"/>
                <a:gd name="connsiteX208" fmla="*/ 1322 w 3256"/>
                <a:gd name="connsiteY208" fmla="*/ 1972 h 2674"/>
                <a:gd name="connsiteX209" fmla="*/ 1359 w 3256"/>
                <a:gd name="connsiteY209" fmla="*/ 2027 h 2674"/>
                <a:gd name="connsiteX210" fmla="*/ 1396 w 3256"/>
                <a:gd name="connsiteY210" fmla="*/ 2083 h 2674"/>
                <a:gd name="connsiteX211" fmla="*/ 1430 w 3256"/>
                <a:gd name="connsiteY211" fmla="*/ 2133 h 2674"/>
                <a:gd name="connsiteX212" fmla="*/ 1457 w 3256"/>
                <a:gd name="connsiteY212" fmla="*/ 2175 h 2674"/>
                <a:gd name="connsiteX213" fmla="*/ 1478 w 3256"/>
                <a:gd name="connsiteY213" fmla="*/ 2203 h 2674"/>
                <a:gd name="connsiteX214" fmla="*/ 1485 w 3256"/>
                <a:gd name="connsiteY214" fmla="*/ 2214 h 2674"/>
                <a:gd name="connsiteX215" fmla="*/ 1489 w 3256"/>
                <a:gd name="connsiteY215" fmla="*/ 2225 h 2674"/>
                <a:gd name="connsiteX216" fmla="*/ 1496 w 3256"/>
                <a:gd name="connsiteY216" fmla="*/ 2250 h 2674"/>
                <a:gd name="connsiteX217" fmla="*/ 1507 w 3256"/>
                <a:gd name="connsiteY217" fmla="*/ 2283 h 2674"/>
                <a:gd name="connsiteX218" fmla="*/ 1520 w 3256"/>
                <a:gd name="connsiteY218" fmla="*/ 2318 h 2674"/>
                <a:gd name="connsiteX219" fmla="*/ 1122 w 3256"/>
                <a:gd name="connsiteY219" fmla="*/ 2477 h 2674"/>
                <a:gd name="connsiteX220" fmla="*/ 1098 w 3256"/>
                <a:gd name="connsiteY220" fmla="*/ 2470 h 2674"/>
                <a:gd name="connsiteX221" fmla="*/ 1076 w 3256"/>
                <a:gd name="connsiteY221" fmla="*/ 2459 h 2674"/>
                <a:gd name="connsiteX222" fmla="*/ 1054 w 3256"/>
                <a:gd name="connsiteY222" fmla="*/ 2446 h 2674"/>
                <a:gd name="connsiteX223" fmla="*/ 1031 w 3256"/>
                <a:gd name="connsiteY223" fmla="*/ 2431 h 2674"/>
                <a:gd name="connsiteX224" fmla="*/ 1009 w 3256"/>
                <a:gd name="connsiteY224" fmla="*/ 2416 h 2674"/>
                <a:gd name="connsiteX225" fmla="*/ 987 w 3256"/>
                <a:gd name="connsiteY225" fmla="*/ 2400 h 2674"/>
                <a:gd name="connsiteX226" fmla="*/ 965 w 3256"/>
                <a:gd name="connsiteY226" fmla="*/ 2383 h 2674"/>
                <a:gd name="connsiteX227" fmla="*/ 944 w 3256"/>
                <a:gd name="connsiteY227" fmla="*/ 2366 h 2674"/>
                <a:gd name="connsiteX228" fmla="*/ 935 w 3256"/>
                <a:gd name="connsiteY228" fmla="*/ 2359 h 2674"/>
                <a:gd name="connsiteX229" fmla="*/ 926 w 3256"/>
                <a:gd name="connsiteY229" fmla="*/ 2351 h 2674"/>
                <a:gd name="connsiteX230" fmla="*/ 915 w 3256"/>
                <a:gd name="connsiteY230" fmla="*/ 2344 h 2674"/>
                <a:gd name="connsiteX231" fmla="*/ 905 w 3256"/>
                <a:gd name="connsiteY231" fmla="*/ 2337 h 2674"/>
                <a:gd name="connsiteX232" fmla="*/ 896 w 3256"/>
                <a:gd name="connsiteY232" fmla="*/ 2329 h 2674"/>
                <a:gd name="connsiteX233" fmla="*/ 887 w 3256"/>
                <a:gd name="connsiteY233" fmla="*/ 2322 h 2674"/>
                <a:gd name="connsiteX234" fmla="*/ 878 w 3256"/>
                <a:gd name="connsiteY234" fmla="*/ 2314 h 2674"/>
                <a:gd name="connsiteX235" fmla="*/ 868 w 3256"/>
                <a:gd name="connsiteY235" fmla="*/ 2309 h 2674"/>
                <a:gd name="connsiteX236" fmla="*/ 854 w 3256"/>
                <a:gd name="connsiteY236" fmla="*/ 2300 h 2674"/>
                <a:gd name="connsiteX237" fmla="*/ 835 w 3256"/>
                <a:gd name="connsiteY237" fmla="*/ 2287 h 2674"/>
                <a:gd name="connsiteX238" fmla="*/ 816 w 3256"/>
                <a:gd name="connsiteY238" fmla="*/ 2275 h 2674"/>
                <a:gd name="connsiteX239" fmla="*/ 798 w 3256"/>
                <a:gd name="connsiteY239" fmla="*/ 2262 h 2674"/>
                <a:gd name="connsiteX240" fmla="*/ 779 w 3256"/>
                <a:gd name="connsiteY240" fmla="*/ 2250 h 2674"/>
                <a:gd name="connsiteX241" fmla="*/ 759 w 3256"/>
                <a:gd name="connsiteY241" fmla="*/ 2237 h 2674"/>
                <a:gd name="connsiteX242" fmla="*/ 739 w 3256"/>
                <a:gd name="connsiteY242" fmla="*/ 2225 h 2674"/>
                <a:gd name="connsiteX243" fmla="*/ 718 w 3256"/>
                <a:gd name="connsiteY243" fmla="*/ 2214 h 2674"/>
                <a:gd name="connsiteX244" fmla="*/ 698 w 3256"/>
                <a:gd name="connsiteY244" fmla="*/ 2203 h 2674"/>
                <a:gd name="connsiteX245" fmla="*/ 676 w 3256"/>
                <a:gd name="connsiteY245" fmla="*/ 2192 h 2674"/>
                <a:gd name="connsiteX246" fmla="*/ 655 w 3256"/>
                <a:gd name="connsiteY246" fmla="*/ 2183 h 2674"/>
                <a:gd name="connsiteX247" fmla="*/ 633 w 3256"/>
                <a:gd name="connsiteY247" fmla="*/ 2175 h 2674"/>
                <a:gd name="connsiteX248" fmla="*/ 611 w 3256"/>
                <a:gd name="connsiteY248" fmla="*/ 2168 h 2674"/>
                <a:gd name="connsiteX249" fmla="*/ 589 w 3256"/>
                <a:gd name="connsiteY249" fmla="*/ 2162 h 2674"/>
                <a:gd name="connsiteX250" fmla="*/ 568 w 3256"/>
                <a:gd name="connsiteY250" fmla="*/ 2159 h 2674"/>
                <a:gd name="connsiteX251" fmla="*/ 546 w 3256"/>
                <a:gd name="connsiteY251" fmla="*/ 2155 h 2674"/>
                <a:gd name="connsiteX252" fmla="*/ 524 w 3256"/>
                <a:gd name="connsiteY252" fmla="*/ 2155 h 2674"/>
                <a:gd name="connsiteX253" fmla="*/ 489 w 3256"/>
                <a:gd name="connsiteY253" fmla="*/ 2157 h 2674"/>
                <a:gd name="connsiteX254" fmla="*/ 450 w 3256"/>
                <a:gd name="connsiteY254" fmla="*/ 2162 h 2674"/>
                <a:gd name="connsiteX255" fmla="*/ 411 w 3256"/>
                <a:gd name="connsiteY255" fmla="*/ 2174 h 2674"/>
                <a:gd name="connsiteX256" fmla="*/ 372 w 3256"/>
                <a:gd name="connsiteY256" fmla="*/ 2190 h 2674"/>
                <a:gd name="connsiteX257" fmla="*/ 335 w 3256"/>
                <a:gd name="connsiteY257" fmla="*/ 2211 h 2674"/>
                <a:gd name="connsiteX258" fmla="*/ 303 w 3256"/>
                <a:gd name="connsiteY258" fmla="*/ 2237 h 2674"/>
                <a:gd name="connsiteX259" fmla="*/ 279 w 3256"/>
                <a:gd name="connsiteY259" fmla="*/ 2266 h 2674"/>
                <a:gd name="connsiteX260" fmla="*/ 265 w 3256"/>
                <a:gd name="connsiteY260" fmla="*/ 2303 h 2674"/>
                <a:gd name="connsiteX261" fmla="*/ 265 w 3256"/>
                <a:gd name="connsiteY261" fmla="*/ 2305 h 2674"/>
                <a:gd name="connsiteX262" fmla="*/ 266 w 3256"/>
                <a:gd name="connsiteY262" fmla="*/ 2307 h 2674"/>
                <a:gd name="connsiteX263" fmla="*/ 268 w 3256"/>
                <a:gd name="connsiteY263" fmla="*/ 2309 h 2674"/>
                <a:gd name="connsiteX264" fmla="*/ 270 w 3256"/>
                <a:gd name="connsiteY264" fmla="*/ 2311 h 2674"/>
                <a:gd name="connsiteX265" fmla="*/ 292 w 3256"/>
                <a:gd name="connsiteY265" fmla="*/ 2316 h 2674"/>
                <a:gd name="connsiteX266" fmla="*/ 316 w 3256"/>
                <a:gd name="connsiteY266" fmla="*/ 2320 h 2674"/>
                <a:gd name="connsiteX267" fmla="*/ 342 w 3256"/>
                <a:gd name="connsiteY267" fmla="*/ 2322 h 2674"/>
                <a:gd name="connsiteX268" fmla="*/ 368 w 3256"/>
                <a:gd name="connsiteY268" fmla="*/ 2320 h 2674"/>
                <a:gd name="connsiteX269" fmla="*/ 396 w 3256"/>
                <a:gd name="connsiteY269" fmla="*/ 2318 h 2674"/>
                <a:gd name="connsiteX270" fmla="*/ 422 w 3256"/>
                <a:gd name="connsiteY270" fmla="*/ 2314 h 2674"/>
                <a:gd name="connsiteX271" fmla="*/ 446 w 3256"/>
                <a:gd name="connsiteY271" fmla="*/ 2311 h 2674"/>
                <a:gd name="connsiteX272" fmla="*/ 466 w 3256"/>
                <a:gd name="connsiteY272" fmla="*/ 2305 h 2674"/>
                <a:gd name="connsiteX273" fmla="*/ 466 w 3256"/>
                <a:gd name="connsiteY273" fmla="*/ 2309 h 2674"/>
                <a:gd name="connsiteX274" fmla="*/ 465 w 3256"/>
                <a:gd name="connsiteY274" fmla="*/ 2313 h 2674"/>
                <a:gd name="connsiteX275" fmla="*/ 463 w 3256"/>
                <a:gd name="connsiteY275" fmla="*/ 2314 h 2674"/>
                <a:gd name="connsiteX276" fmla="*/ 461 w 3256"/>
                <a:gd name="connsiteY276" fmla="*/ 2318 h 2674"/>
                <a:gd name="connsiteX277" fmla="*/ 455 w 3256"/>
                <a:gd name="connsiteY277" fmla="*/ 2324 h 2674"/>
                <a:gd name="connsiteX278" fmla="*/ 448 w 3256"/>
                <a:gd name="connsiteY278" fmla="*/ 2329 h 2674"/>
                <a:gd name="connsiteX279" fmla="*/ 437 w 3256"/>
                <a:gd name="connsiteY279" fmla="*/ 2333 h 2674"/>
                <a:gd name="connsiteX280" fmla="*/ 428 w 3256"/>
                <a:gd name="connsiteY280" fmla="*/ 2335 h 2674"/>
                <a:gd name="connsiteX281" fmla="*/ 416 w 3256"/>
                <a:gd name="connsiteY281" fmla="*/ 2337 h 2674"/>
                <a:gd name="connsiteX282" fmla="*/ 403 w 3256"/>
                <a:gd name="connsiteY282" fmla="*/ 2338 h 2674"/>
                <a:gd name="connsiteX283" fmla="*/ 391 w 3256"/>
                <a:gd name="connsiteY283" fmla="*/ 2340 h 2674"/>
                <a:gd name="connsiteX284" fmla="*/ 379 w 3256"/>
                <a:gd name="connsiteY284" fmla="*/ 2342 h 2674"/>
                <a:gd name="connsiteX285" fmla="*/ 368 w 3256"/>
                <a:gd name="connsiteY285" fmla="*/ 2344 h 2674"/>
                <a:gd name="connsiteX286" fmla="*/ 359 w 3256"/>
                <a:gd name="connsiteY286" fmla="*/ 2344 h 2674"/>
                <a:gd name="connsiteX287" fmla="*/ 350 w 3256"/>
                <a:gd name="connsiteY287" fmla="*/ 2346 h 2674"/>
                <a:gd name="connsiteX288" fmla="*/ 342 w 3256"/>
                <a:gd name="connsiteY288" fmla="*/ 2348 h 2674"/>
                <a:gd name="connsiteX289" fmla="*/ 333 w 3256"/>
                <a:gd name="connsiteY289" fmla="*/ 2351 h 2674"/>
                <a:gd name="connsiteX290" fmla="*/ 320 w 3256"/>
                <a:gd name="connsiteY290" fmla="*/ 2359 h 2674"/>
                <a:gd name="connsiteX291" fmla="*/ 305 w 3256"/>
                <a:gd name="connsiteY291" fmla="*/ 2368 h 2674"/>
                <a:gd name="connsiteX292" fmla="*/ 291 w 3256"/>
                <a:gd name="connsiteY292" fmla="*/ 2379 h 2674"/>
                <a:gd name="connsiteX293" fmla="*/ 276 w 3256"/>
                <a:gd name="connsiteY293" fmla="*/ 2392 h 2674"/>
                <a:gd name="connsiteX294" fmla="*/ 265 w 3256"/>
                <a:gd name="connsiteY294" fmla="*/ 2405 h 2674"/>
                <a:gd name="connsiteX295" fmla="*/ 257 w 3256"/>
                <a:gd name="connsiteY295" fmla="*/ 2418 h 2674"/>
                <a:gd name="connsiteX296" fmla="*/ 253 w 3256"/>
                <a:gd name="connsiteY296" fmla="*/ 2429 h 2674"/>
                <a:gd name="connsiteX297" fmla="*/ 253 w 3256"/>
                <a:gd name="connsiteY297" fmla="*/ 2431 h 2674"/>
                <a:gd name="connsiteX298" fmla="*/ 253 w 3256"/>
                <a:gd name="connsiteY298" fmla="*/ 2431 h 2674"/>
                <a:gd name="connsiteX299" fmla="*/ 253 w 3256"/>
                <a:gd name="connsiteY299" fmla="*/ 2431 h 2674"/>
                <a:gd name="connsiteX300" fmla="*/ 253 w 3256"/>
                <a:gd name="connsiteY300" fmla="*/ 2433 h 2674"/>
                <a:gd name="connsiteX301" fmla="*/ 255 w 3256"/>
                <a:gd name="connsiteY301" fmla="*/ 2435 h 2674"/>
                <a:gd name="connsiteX302" fmla="*/ 255 w 3256"/>
                <a:gd name="connsiteY302" fmla="*/ 2435 h 2674"/>
                <a:gd name="connsiteX303" fmla="*/ 257 w 3256"/>
                <a:gd name="connsiteY303" fmla="*/ 2435 h 2674"/>
                <a:gd name="connsiteX304" fmla="*/ 257 w 3256"/>
                <a:gd name="connsiteY304" fmla="*/ 2437 h 2674"/>
                <a:gd name="connsiteX305" fmla="*/ 226 w 3256"/>
                <a:gd name="connsiteY305" fmla="*/ 2444 h 2674"/>
                <a:gd name="connsiteX306" fmla="*/ 194 w 3256"/>
                <a:gd name="connsiteY306" fmla="*/ 2455 h 2674"/>
                <a:gd name="connsiteX307" fmla="*/ 161 w 3256"/>
                <a:gd name="connsiteY307" fmla="*/ 2470 h 2674"/>
                <a:gd name="connsiteX308" fmla="*/ 131 w 3256"/>
                <a:gd name="connsiteY308" fmla="*/ 2485 h 2674"/>
                <a:gd name="connsiteX309" fmla="*/ 103 w 3256"/>
                <a:gd name="connsiteY309" fmla="*/ 2500 h 2674"/>
                <a:gd name="connsiteX310" fmla="*/ 79 w 3256"/>
                <a:gd name="connsiteY310" fmla="*/ 2514 h 2674"/>
                <a:gd name="connsiteX311" fmla="*/ 63 w 3256"/>
                <a:gd name="connsiteY311" fmla="*/ 2526 h 2674"/>
                <a:gd name="connsiteX312" fmla="*/ 52 w 3256"/>
                <a:gd name="connsiteY312" fmla="*/ 2533 h 2674"/>
                <a:gd name="connsiteX313" fmla="*/ 33 w 3256"/>
                <a:gd name="connsiteY313" fmla="*/ 2544 h 2674"/>
                <a:gd name="connsiteX314" fmla="*/ 18 w 3256"/>
                <a:gd name="connsiteY314" fmla="*/ 2561 h 2674"/>
                <a:gd name="connsiteX315" fmla="*/ 5 w 3256"/>
                <a:gd name="connsiteY315" fmla="*/ 2581 h 2674"/>
                <a:gd name="connsiteX316" fmla="*/ 0 w 3256"/>
                <a:gd name="connsiteY316" fmla="*/ 2602 h 2674"/>
                <a:gd name="connsiteX317" fmla="*/ 0 w 3256"/>
                <a:gd name="connsiteY317" fmla="*/ 2603 h 2674"/>
                <a:gd name="connsiteX318" fmla="*/ 0 w 3256"/>
                <a:gd name="connsiteY318" fmla="*/ 2603 h 2674"/>
                <a:gd name="connsiteX319" fmla="*/ 0 w 3256"/>
                <a:gd name="connsiteY319" fmla="*/ 2605 h 2674"/>
                <a:gd name="connsiteX320" fmla="*/ 0 w 3256"/>
                <a:gd name="connsiteY320" fmla="*/ 2607 h 2674"/>
                <a:gd name="connsiteX321" fmla="*/ 2 w 3256"/>
                <a:gd name="connsiteY321" fmla="*/ 2618 h 2674"/>
                <a:gd name="connsiteX322" fmla="*/ 5 w 3256"/>
                <a:gd name="connsiteY322" fmla="*/ 2629 h 2674"/>
                <a:gd name="connsiteX323" fmla="*/ 11 w 3256"/>
                <a:gd name="connsiteY323" fmla="*/ 2637 h 2674"/>
                <a:gd name="connsiteX324" fmla="*/ 20 w 3256"/>
                <a:gd name="connsiteY324" fmla="*/ 2644 h 2674"/>
                <a:gd name="connsiteX325" fmla="*/ 42 w 3256"/>
                <a:gd name="connsiteY325" fmla="*/ 2652 h 2674"/>
                <a:gd name="connsiteX326" fmla="*/ 68 w 3256"/>
                <a:gd name="connsiteY326" fmla="*/ 2653 h 2674"/>
                <a:gd name="connsiteX327" fmla="*/ 96 w 3256"/>
                <a:gd name="connsiteY327" fmla="*/ 2652 h 2674"/>
                <a:gd name="connsiteX328" fmla="*/ 126 w 3256"/>
                <a:gd name="connsiteY328" fmla="*/ 2644 h 2674"/>
                <a:gd name="connsiteX329" fmla="*/ 157 w 3256"/>
                <a:gd name="connsiteY329" fmla="*/ 2637 h 2674"/>
                <a:gd name="connsiteX330" fmla="*/ 187 w 3256"/>
                <a:gd name="connsiteY330" fmla="*/ 2627 h 2674"/>
                <a:gd name="connsiteX331" fmla="*/ 216 w 3256"/>
                <a:gd name="connsiteY331" fmla="*/ 2616 h 2674"/>
                <a:gd name="connsiteX332" fmla="*/ 244 w 3256"/>
                <a:gd name="connsiteY332" fmla="*/ 2607 h 2674"/>
                <a:gd name="connsiteX333" fmla="*/ 281 w 3256"/>
                <a:gd name="connsiteY333" fmla="*/ 2594 h 2674"/>
                <a:gd name="connsiteX334" fmla="*/ 324 w 3256"/>
                <a:gd name="connsiteY334" fmla="*/ 2581 h 2674"/>
                <a:gd name="connsiteX335" fmla="*/ 339 w 3256"/>
                <a:gd name="connsiteY335" fmla="*/ 2577 h 2674"/>
                <a:gd name="connsiteX336" fmla="*/ 353 w 3256"/>
                <a:gd name="connsiteY336" fmla="*/ 2574 h 2674"/>
                <a:gd name="connsiteX337" fmla="*/ 366 w 3256"/>
                <a:gd name="connsiteY337" fmla="*/ 2570 h 2674"/>
                <a:gd name="connsiteX338" fmla="*/ 381 w 3256"/>
                <a:gd name="connsiteY338" fmla="*/ 2564 h 2674"/>
                <a:gd name="connsiteX339" fmla="*/ 394 w 3256"/>
                <a:gd name="connsiteY339" fmla="*/ 2559 h 2674"/>
                <a:gd name="connsiteX340" fmla="*/ 409 w 3256"/>
                <a:gd name="connsiteY340" fmla="*/ 2553 h 2674"/>
                <a:gd name="connsiteX341" fmla="*/ 422 w 3256"/>
                <a:gd name="connsiteY341" fmla="*/ 2544 h 2674"/>
                <a:gd name="connsiteX342" fmla="*/ 437 w 3256"/>
                <a:gd name="connsiteY342" fmla="*/ 2535 h 2674"/>
                <a:gd name="connsiteX343" fmla="*/ 481 w 3256"/>
                <a:gd name="connsiteY343" fmla="*/ 2498 h 2674"/>
                <a:gd name="connsiteX344" fmla="*/ 492 w 3256"/>
                <a:gd name="connsiteY344" fmla="*/ 2489 h 2674"/>
                <a:gd name="connsiteX345" fmla="*/ 503 w 3256"/>
                <a:gd name="connsiteY345" fmla="*/ 2479 h 2674"/>
                <a:gd name="connsiteX346" fmla="*/ 515 w 3256"/>
                <a:gd name="connsiteY346" fmla="*/ 2470 h 2674"/>
                <a:gd name="connsiteX347" fmla="*/ 528 w 3256"/>
                <a:gd name="connsiteY347" fmla="*/ 2461 h 2674"/>
                <a:gd name="connsiteX348" fmla="*/ 539 w 3256"/>
                <a:gd name="connsiteY348" fmla="*/ 2451 h 2674"/>
                <a:gd name="connsiteX349" fmla="*/ 552 w 3256"/>
                <a:gd name="connsiteY349" fmla="*/ 2444 h 2674"/>
                <a:gd name="connsiteX350" fmla="*/ 565 w 3256"/>
                <a:gd name="connsiteY350" fmla="*/ 2438 h 2674"/>
                <a:gd name="connsiteX351" fmla="*/ 578 w 3256"/>
                <a:gd name="connsiteY351" fmla="*/ 2433 h 2674"/>
                <a:gd name="connsiteX352" fmla="*/ 598 w 3256"/>
                <a:gd name="connsiteY352" fmla="*/ 2427 h 2674"/>
                <a:gd name="connsiteX353" fmla="*/ 620 w 3256"/>
                <a:gd name="connsiteY353" fmla="*/ 2420 h 2674"/>
                <a:gd name="connsiteX354" fmla="*/ 646 w 3256"/>
                <a:gd name="connsiteY354" fmla="*/ 2414 h 2674"/>
                <a:gd name="connsiteX355" fmla="*/ 672 w 3256"/>
                <a:gd name="connsiteY355" fmla="*/ 2411 h 2674"/>
                <a:gd name="connsiteX356" fmla="*/ 698 w 3256"/>
                <a:gd name="connsiteY356" fmla="*/ 2411 h 2674"/>
                <a:gd name="connsiteX357" fmla="*/ 722 w 3256"/>
                <a:gd name="connsiteY357" fmla="*/ 2414 h 2674"/>
                <a:gd name="connsiteX358" fmla="*/ 744 w 3256"/>
                <a:gd name="connsiteY358" fmla="*/ 2424 h 2674"/>
                <a:gd name="connsiteX359" fmla="*/ 763 w 3256"/>
                <a:gd name="connsiteY359" fmla="*/ 2440 h 2674"/>
                <a:gd name="connsiteX360" fmla="*/ 774 w 3256"/>
                <a:gd name="connsiteY360" fmla="*/ 2457 h 2674"/>
                <a:gd name="connsiteX361" fmla="*/ 779 w 3256"/>
                <a:gd name="connsiteY361" fmla="*/ 2476 h 2674"/>
                <a:gd name="connsiteX362" fmla="*/ 783 w 3256"/>
                <a:gd name="connsiteY362" fmla="*/ 2496 h 2674"/>
                <a:gd name="connsiteX363" fmla="*/ 785 w 3256"/>
                <a:gd name="connsiteY363" fmla="*/ 2518 h 2674"/>
                <a:gd name="connsiteX364" fmla="*/ 787 w 3256"/>
                <a:gd name="connsiteY364" fmla="*/ 2539 h 2674"/>
                <a:gd name="connsiteX365" fmla="*/ 791 w 3256"/>
                <a:gd name="connsiteY365" fmla="*/ 2559 h 2674"/>
                <a:gd name="connsiteX366" fmla="*/ 796 w 3256"/>
                <a:gd name="connsiteY366" fmla="*/ 2577 h 2674"/>
                <a:gd name="connsiteX367" fmla="*/ 807 w 3256"/>
                <a:gd name="connsiteY367" fmla="*/ 2596 h 2674"/>
                <a:gd name="connsiteX368" fmla="*/ 820 w 3256"/>
                <a:gd name="connsiteY368" fmla="*/ 2609 h 2674"/>
                <a:gd name="connsiteX369" fmla="*/ 837 w 3256"/>
                <a:gd name="connsiteY369" fmla="*/ 2618 h 2674"/>
                <a:gd name="connsiteX370" fmla="*/ 854 w 3256"/>
                <a:gd name="connsiteY370" fmla="*/ 2626 h 2674"/>
                <a:gd name="connsiteX371" fmla="*/ 872 w 3256"/>
                <a:gd name="connsiteY371" fmla="*/ 2627 h 2674"/>
                <a:gd name="connsiteX372" fmla="*/ 891 w 3256"/>
                <a:gd name="connsiteY372" fmla="*/ 2627 h 2674"/>
                <a:gd name="connsiteX373" fmla="*/ 911 w 3256"/>
                <a:gd name="connsiteY373" fmla="*/ 2627 h 2674"/>
                <a:gd name="connsiteX374" fmla="*/ 931 w 3256"/>
                <a:gd name="connsiteY374" fmla="*/ 2624 h 2674"/>
                <a:gd name="connsiteX375" fmla="*/ 952 w 3256"/>
                <a:gd name="connsiteY375" fmla="*/ 2622 h 2674"/>
                <a:gd name="connsiteX376" fmla="*/ 968 w 3256"/>
                <a:gd name="connsiteY376" fmla="*/ 2620 h 2674"/>
                <a:gd name="connsiteX377" fmla="*/ 983 w 3256"/>
                <a:gd name="connsiteY377" fmla="*/ 2616 h 2674"/>
                <a:gd name="connsiteX378" fmla="*/ 1000 w 3256"/>
                <a:gd name="connsiteY378" fmla="*/ 2616 h 2674"/>
                <a:gd name="connsiteX379" fmla="*/ 1015 w 3256"/>
                <a:gd name="connsiteY379" fmla="*/ 2615 h 2674"/>
                <a:gd name="connsiteX380" fmla="*/ 1028 w 3256"/>
                <a:gd name="connsiteY380" fmla="*/ 2615 h 2674"/>
                <a:gd name="connsiteX381" fmla="*/ 1042 w 3256"/>
                <a:gd name="connsiteY381" fmla="*/ 2616 h 2674"/>
                <a:gd name="connsiteX382" fmla="*/ 1055 w 3256"/>
                <a:gd name="connsiteY382" fmla="*/ 2620 h 2674"/>
                <a:gd name="connsiteX383" fmla="*/ 1067 w 3256"/>
                <a:gd name="connsiteY383" fmla="*/ 2626 h 2674"/>
                <a:gd name="connsiteX384" fmla="*/ 1091 w 3256"/>
                <a:gd name="connsiteY384" fmla="*/ 2640 h 2674"/>
                <a:gd name="connsiteX385" fmla="*/ 1105 w 3256"/>
                <a:gd name="connsiteY385" fmla="*/ 2648 h 2674"/>
                <a:gd name="connsiteX386" fmla="*/ 1118 w 3256"/>
                <a:gd name="connsiteY386" fmla="*/ 2657 h 2674"/>
                <a:gd name="connsiteX387" fmla="*/ 1133 w 3256"/>
                <a:gd name="connsiteY387" fmla="*/ 2663 h 2674"/>
                <a:gd name="connsiteX388" fmla="*/ 1148 w 3256"/>
                <a:gd name="connsiteY388" fmla="*/ 2668 h 2674"/>
                <a:gd name="connsiteX389" fmla="*/ 1163 w 3256"/>
                <a:gd name="connsiteY389" fmla="*/ 2672 h 2674"/>
                <a:gd name="connsiteX390" fmla="*/ 1181 w 3256"/>
                <a:gd name="connsiteY390" fmla="*/ 2674 h 2674"/>
                <a:gd name="connsiteX391" fmla="*/ 1200 w 3256"/>
                <a:gd name="connsiteY391" fmla="*/ 2674 h 2674"/>
                <a:gd name="connsiteX392" fmla="*/ 1220 w 3256"/>
                <a:gd name="connsiteY392" fmla="*/ 2670 h 2674"/>
                <a:gd name="connsiteX393" fmla="*/ 1228 w 3256"/>
                <a:gd name="connsiteY393" fmla="*/ 2668 h 2674"/>
                <a:gd name="connsiteX394" fmla="*/ 1235 w 3256"/>
                <a:gd name="connsiteY394" fmla="*/ 2666 h 2674"/>
                <a:gd name="connsiteX395" fmla="*/ 1242 w 3256"/>
                <a:gd name="connsiteY395" fmla="*/ 2665 h 2674"/>
                <a:gd name="connsiteX396" fmla="*/ 1252 w 3256"/>
                <a:gd name="connsiteY396" fmla="*/ 2661 h 2674"/>
                <a:gd name="connsiteX397" fmla="*/ 1259 w 3256"/>
                <a:gd name="connsiteY397" fmla="*/ 2657 h 2674"/>
                <a:gd name="connsiteX398" fmla="*/ 1267 w 3256"/>
                <a:gd name="connsiteY398" fmla="*/ 2655 h 2674"/>
                <a:gd name="connsiteX399" fmla="*/ 1274 w 3256"/>
                <a:gd name="connsiteY399" fmla="*/ 2652 h 2674"/>
                <a:gd name="connsiteX400" fmla="*/ 1281 w 3256"/>
                <a:gd name="connsiteY400" fmla="*/ 2648 h 2674"/>
                <a:gd name="connsiteX401" fmla="*/ 1292 w 3256"/>
                <a:gd name="connsiteY401" fmla="*/ 2642 h 2674"/>
                <a:gd name="connsiteX402" fmla="*/ 1304 w 3256"/>
                <a:gd name="connsiteY402" fmla="*/ 2637 h 2674"/>
                <a:gd name="connsiteX403" fmla="*/ 1315 w 3256"/>
                <a:gd name="connsiteY403" fmla="*/ 2633 h 2674"/>
                <a:gd name="connsiteX404" fmla="*/ 1326 w 3256"/>
                <a:gd name="connsiteY404" fmla="*/ 2629 h 2674"/>
                <a:gd name="connsiteX405" fmla="*/ 1337 w 3256"/>
                <a:gd name="connsiteY405" fmla="*/ 2626 h 2674"/>
                <a:gd name="connsiteX406" fmla="*/ 1348 w 3256"/>
                <a:gd name="connsiteY406" fmla="*/ 2624 h 2674"/>
                <a:gd name="connsiteX407" fmla="*/ 1359 w 3256"/>
                <a:gd name="connsiteY407" fmla="*/ 2622 h 2674"/>
                <a:gd name="connsiteX408" fmla="*/ 1370 w 3256"/>
                <a:gd name="connsiteY408" fmla="*/ 2622 h 2674"/>
                <a:gd name="connsiteX409" fmla="*/ 1378 w 3256"/>
                <a:gd name="connsiteY409" fmla="*/ 2624 h 2674"/>
                <a:gd name="connsiteX410" fmla="*/ 1387 w 3256"/>
                <a:gd name="connsiteY410" fmla="*/ 2626 h 2674"/>
                <a:gd name="connsiteX411" fmla="*/ 1396 w 3256"/>
                <a:gd name="connsiteY411" fmla="*/ 2631 h 2674"/>
                <a:gd name="connsiteX412" fmla="*/ 1405 w 3256"/>
                <a:gd name="connsiteY412" fmla="*/ 2635 h 2674"/>
                <a:gd name="connsiteX413" fmla="*/ 1417 w 3256"/>
                <a:gd name="connsiteY413" fmla="*/ 2640 h 2674"/>
                <a:gd name="connsiteX414" fmla="*/ 1428 w 3256"/>
                <a:gd name="connsiteY414" fmla="*/ 2646 h 2674"/>
                <a:gd name="connsiteX415" fmla="*/ 1439 w 3256"/>
                <a:gd name="connsiteY415" fmla="*/ 2650 h 2674"/>
                <a:gd name="connsiteX416" fmla="*/ 1452 w 3256"/>
                <a:gd name="connsiteY416" fmla="*/ 2652 h 2674"/>
                <a:gd name="connsiteX417" fmla="*/ 1472 w 3256"/>
                <a:gd name="connsiteY417" fmla="*/ 2653 h 2674"/>
                <a:gd name="connsiteX418" fmla="*/ 1492 w 3256"/>
                <a:gd name="connsiteY418" fmla="*/ 2653 h 2674"/>
                <a:gd name="connsiteX419" fmla="*/ 1511 w 3256"/>
                <a:gd name="connsiteY419" fmla="*/ 2650 h 2674"/>
                <a:gd name="connsiteX420" fmla="*/ 1531 w 3256"/>
                <a:gd name="connsiteY420" fmla="*/ 2646 h 2674"/>
                <a:gd name="connsiteX421" fmla="*/ 1550 w 3256"/>
                <a:gd name="connsiteY421" fmla="*/ 2642 h 2674"/>
                <a:gd name="connsiteX422" fmla="*/ 1568 w 3256"/>
                <a:gd name="connsiteY422" fmla="*/ 2635 h 2674"/>
                <a:gd name="connsiteX423" fmla="*/ 1587 w 3256"/>
                <a:gd name="connsiteY423" fmla="*/ 2629 h 2674"/>
                <a:gd name="connsiteX424" fmla="*/ 1605 w 3256"/>
                <a:gd name="connsiteY424" fmla="*/ 2622 h 2674"/>
                <a:gd name="connsiteX425" fmla="*/ 1631 w 3256"/>
                <a:gd name="connsiteY425" fmla="*/ 2613 h 2674"/>
                <a:gd name="connsiteX426" fmla="*/ 1657 w 3256"/>
                <a:gd name="connsiteY426" fmla="*/ 2605 h 2674"/>
                <a:gd name="connsiteX427" fmla="*/ 1681 w 3256"/>
                <a:gd name="connsiteY427" fmla="*/ 2598 h 2674"/>
                <a:gd name="connsiteX428" fmla="*/ 1705 w 3256"/>
                <a:gd name="connsiteY428" fmla="*/ 2590 h 2674"/>
                <a:gd name="connsiteX429" fmla="*/ 1730 w 3256"/>
                <a:gd name="connsiteY429" fmla="*/ 2587 h 2674"/>
                <a:gd name="connsiteX430" fmla="*/ 1754 w 3256"/>
                <a:gd name="connsiteY430" fmla="*/ 2581 h 2674"/>
                <a:gd name="connsiteX431" fmla="*/ 1776 w 3256"/>
                <a:gd name="connsiteY431" fmla="*/ 2577 h 2674"/>
                <a:gd name="connsiteX432" fmla="*/ 1800 w 3256"/>
                <a:gd name="connsiteY432" fmla="*/ 2576 h 2674"/>
                <a:gd name="connsiteX433" fmla="*/ 1948 w 3256"/>
                <a:gd name="connsiteY433" fmla="*/ 2559 h 2674"/>
                <a:gd name="connsiteX434" fmla="*/ 2100 w 3256"/>
                <a:gd name="connsiteY434" fmla="*/ 2544 h 2674"/>
                <a:gd name="connsiteX435" fmla="*/ 2169 w 3256"/>
                <a:gd name="connsiteY435" fmla="*/ 2537 h 2674"/>
                <a:gd name="connsiteX436" fmla="*/ 2187 w 3256"/>
                <a:gd name="connsiteY436" fmla="*/ 2535 h 2674"/>
                <a:gd name="connsiteX437" fmla="*/ 2207 w 3256"/>
                <a:gd name="connsiteY437" fmla="*/ 2533 h 2674"/>
                <a:gd name="connsiteX438" fmla="*/ 2226 w 3256"/>
                <a:gd name="connsiteY438" fmla="*/ 2531 h 2674"/>
                <a:gd name="connsiteX439" fmla="*/ 2244 w 3256"/>
                <a:gd name="connsiteY439" fmla="*/ 2529 h 2674"/>
                <a:gd name="connsiteX440" fmla="*/ 2265 w 3256"/>
                <a:gd name="connsiteY440" fmla="*/ 2527 h 2674"/>
                <a:gd name="connsiteX441" fmla="*/ 2283 w 3256"/>
                <a:gd name="connsiteY441" fmla="*/ 2527 h 2674"/>
                <a:gd name="connsiteX442" fmla="*/ 2302 w 3256"/>
                <a:gd name="connsiteY442" fmla="*/ 2527 h 2674"/>
                <a:gd name="connsiteX443" fmla="*/ 2320 w 3256"/>
                <a:gd name="connsiteY443" fmla="*/ 2527 h 2674"/>
                <a:gd name="connsiteX444" fmla="*/ 2322 w 3256"/>
                <a:gd name="connsiteY444" fmla="*/ 2527 h 2674"/>
                <a:gd name="connsiteX445" fmla="*/ 2324 w 3256"/>
                <a:gd name="connsiteY445" fmla="*/ 2526 h 2674"/>
                <a:gd name="connsiteX446" fmla="*/ 2326 w 3256"/>
                <a:gd name="connsiteY446" fmla="*/ 2522 h 2674"/>
                <a:gd name="connsiteX447" fmla="*/ 2326 w 3256"/>
                <a:gd name="connsiteY447" fmla="*/ 2520 h 2674"/>
                <a:gd name="connsiteX448" fmla="*/ 2326 w 3256"/>
                <a:gd name="connsiteY448" fmla="*/ 2518 h 2674"/>
                <a:gd name="connsiteX449" fmla="*/ 2326 w 3256"/>
                <a:gd name="connsiteY449" fmla="*/ 2516 h 2674"/>
                <a:gd name="connsiteX450" fmla="*/ 2322 w 3256"/>
                <a:gd name="connsiteY450" fmla="*/ 2514 h 2674"/>
                <a:gd name="connsiteX451" fmla="*/ 2320 w 3256"/>
                <a:gd name="connsiteY451" fmla="*/ 2514 h 2674"/>
                <a:gd name="connsiteX452" fmla="*/ 2313 w 3256"/>
                <a:gd name="connsiteY452" fmla="*/ 2514 h 2674"/>
                <a:gd name="connsiteX453" fmla="*/ 2306 w 3256"/>
                <a:gd name="connsiteY453" fmla="*/ 2514 h 2674"/>
                <a:gd name="connsiteX454" fmla="*/ 2298 w 3256"/>
                <a:gd name="connsiteY454" fmla="*/ 2514 h 2674"/>
                <a:gd name="connsiteX455" fmla="*/ 2291 w 3256"/>
                <a:gd name="connsiteY455" fmla="*/ 2514 h 2674"/>
                <a:gd name="connsiteX456" fmla="*/ 2281 w 3256"/>
                <a:gd name="connsiteY456" fmla="*/ 2514 h 2674"/>
                <a:gd name="connsiteX457" fmla="*/ 2274 w 3256"/>
                <a:gd name="connsiteY457" fmla="*/ 2514 h 2674"/>
                <a:gd name="connsiteX458" fmla="*/ 2267 w 3256"/>
                <a:gd name="connsiteY458" fmla="*/ 2514 h 2674"/>
                <a:gd name="connsiteX459" fmla="*/ 2259 w 3256"/>
                <a:gd name="connsiteY459" fmla="*/ 2514 h 2674"/>
                <a:gd name="connsiteX460" fmla="*/ 2270 w 3256"/>
                <a:gd name="connsiteY460" fmla="*/ 2513 h 2674"/>
                <a:gd name="connsiteX461" fmla="*/ 2281 w 3256"/>
                <a:gd name="connsiteY461" fmla="*/ 2511 h 2674"/>
                <a:gd name="connsiteX462" fmla="*/ 2293 w 3256"/>
                <a:gd name="connsiteY462" fmla="*/ 2509 h 2674"/>
                <a:gd name="connsiteX463" fmla="*/ 2304 w 3256"/>
                <a:gd name="connsiteY463" fmla="*/ 2507 h 2674"/>
                <a:gd name="connsiteX464" fmla="*/ 2315 w 3256"/>
                <a:gd name="connsiteY464" fmla="*/ 2503 h 2674"/>
                <a:gd name="connsiteX465" fmla="*/ 2326 w 3256"/>
                <a:gd name="connsiteY465" fmla="*/ 2501 h 2674"/>
                <a:gd name="connsiteX466" fmla="*/ 2337 w 3256"/>
                <a:gd name="connsiteY466" fmla="*/ 2498 h 2674"/>
                <a:gd name="connsiteX467" fmla="*/ 2348 w 3256"/>
                <a:gd name="connsiteY467" fmla="*/ 2496 h 2674"/>
                <a:gd name="connsiteX468" fmla="*/ 2350 w 3256"/>
                <a:gd name="connsiteY468" fmla="*/ 2494 h 2674"/>
                <a:gd name="connsiteX469" fmla="*/ 2352 w 3256"/>
                <a:gd name="connsiteY469" fmla="*/ 2492 h 2674"/>
                <a:gd name="connsiteX470" fmla="*/ 2354 w 3256"/>
                <a:gd name="connsiteY470" fmla="*/ 2490 h 2674"/>
                <a:gd name="connsiteX471" fmla="*/ 2354 w 3256"/>
                <a:gd name="connsiteY471" fmla="*/ 2489 h 2674"/>
                <a:gd name="connsiteX472" fmla="*/ 2354 w 3256"/>
                <a:gd name="connsiteY472" fmla="*/ 2489 h 2674"/>
                <a:gd name="connsiteX473" fmla="*/ 2354 w 3256"/>
                <a:gd name="connsiteY473" fmla="*/ 2489 h 2674"/>
                <a:gd name="connsiteX474" fmla="*/ 2354 w 3256"/>
                <a:gd name="connsiteY474" fmla="*/ 2489 h 2674"/>
                <a:gd name="connsiteX475" fmla="*/ 2354 w 3256"/>
                <a:gd name="connsiteY475" fmla="*/ 2487 h 2674"/>
                <a:gd name="connsiteX476" fmla="*/ 2352 w 3256"/>
                <a:gd name="connsiteY476" fmla="*/ 2485 h 2674"/>
                <a:gd name="connsiteX477" fmla="*/ 2350 w 3256"/>
                <a:gd name="connsiteY477" fmla="*/ 2483 h 2674"/>
                <a:gd name="connsiteX478" fmla="*/ 2346 w 3256"/>
                <a:gd name="connsiteY478" fmla="*/ 2483 h 2674"/>
                <a:gd name="connsiteX479" fmla="*/ 2344 w 3256"/>
                <a:gd name="connsiteY479" fmla="*/ 2483 h 2674"/>
                <a:gd name="connsiteX480" fmla="*/ 2311 w 3256"/>
                <a:gd name="connsiteY480" fmla="*/ 2492 h 2674"/>
                <a:gd name="connsiteX481" fmla="*/ 2278 w 3256"/>
                <a:gd name="connsiteY481" fmla="*/ 2500 h 2674"/>
                <a:gd name="connsiteX482" fmla="*/ 2244 w 3256"/>
                <a:gd name="connsiteY482" fmla="*/ 2505 h 2674"/>
                <a:gd name="connsiteX483" fmla="*/ 2209 w 3256"/>
                <a:gd name="connsiteY483" fmla="*/ 2509 h 2674"/>
                <a:gd name="connsiteX484" fmla="*/ 2174 w 3256"/>
                <a:gd name="connsiteY484" fmla="*/ 2513 h 2674"/>
                <a:gd name="connsiteX485" fmla="*/ 2141 w 3256"/>
                <a:gd name="connsiteY485" fmla="*/ 2514 h 2674"/>
                <a:gd name="connsiteX486" fmla="*/ 2106 w 3256"/>
                <a:gd name="connsiteY486" fmla="*/ 2514 h 2674"/>
                <a:gd name="connsiteX487" fmla="*/ 2070 w 3256"/>
                <a:gd name="connsiteY487" fmla="*/ 2514 h 2674"/>
                <a:gd name="connsiteX488" fmla="*/ 2035 w 3256"/>
                <a:gd name="connsiteY488" fmla="*/ 2513 h 2674"/>
                <a:gd name="connsiteX489" fmla="*/ 1998 w 3256"/>
                <a:gd name="connsiteY489" fmla="*/ 2511 h 2674"/>
                <a:gd name="connsiteX490" fmla="*/ 1963 w 3256"/>
                <a:gd name="connsiteY490" fmla="*/ 2509 h 2674"/>
                <a:gd name="connsiteX491" fmla="*/ 1928 w 3256"/>
                <a:gd name="connsiteY491" fmla="*/ 2505 h 2674"/>
                <a:gd name="connsiteX492" fmla="*/ 1893 w 3256"/>
                <a:gd name="connsiteY492" fmla="*/ 2501 h 2674"/>
                <a:gd name="connsiteX493" fmla="*/ 1856 w 3256"/>
                <a:gd name="connsiteY493" fmla="*/ 2498 h 2674"/>
                <a:gd name="connsiteX494" fmla="*/ 1820 w 3256"/>
                <a:gd name="connsiteY494" fmla="*/ 2494 h 2674"/>
                <a:gd name="connsiteX495" fmla="*/ 1785 w 3256"/>
                <a:gd name="connsiteY495" fmla="*/ 2490 h 2674"/>
                <a:gd name="connsiteX496" fmla="*/ 1633 w 3256"/>
                <a:gd name="connsiteY496" fmla="*/ 2476 h 2674"/>
                <a:gd name="connsiteX497" fmla="*/ 1609 w 3256"/>
                <a:gd name="connsiteY497" fmla="*/ 2474 h 2674"/>
                <a:gd name="connsiteX498" fmla="*/ 1585 w 3256"/>
                <a:gd name="connsiteY498" fmla="*/ 2472 h 2674"/>
                <a:gd name="connsiteX499" fmla="*/ 1559 w 3256"/>
                <a:gd name="connsiteY499" fmla="*/ 2470 h 2674"/>
                <a:gd name="connsiteX500" fmla="*/ 1535 w 3256"/>
                <a:gd name="connsiteY500" fmla="*/ 2470 h 2674"/>
                <a:gd name="connsiteX501" fmla="*/ 1511 w 3256"/>
                <a:gd name="connsiteY501" fmla="*/ 2470 h 2674"/>
                <a:gd name="connsiteX502" fmla="*/ 1485 w 3256"/>
                <a:gd name="connsiteY502" fmla="*/ 2470 h 2674"/>
                <a:gd name="connsiteX503" fmla="*/ 1461 w 3256"/>
                <a:gd name="connsiteY503" fmla="*/ 2470 h 2674"/>
                <a:gd name="connsiteX504" fmla="*/ 1437 w 3256"/>
                <a:gd name="connsiteY504" fmla="*/ 2470 h 2674"/>
                <a:gd name="connsiteX505" fmla="*/ 2626 w 3256"/>
                <a:gd name="connsiteY505" fmla="*/ 2012 h 2674"/>
                <a:gd name="connsiteX506" fmla="*/ 2665 w 3256"/>
                <a:gd name="connsiteY506" fmla="*/ 1905 h 2674"/>
                <a:gd name="connsiteX507" fmla="*/ 2665 w 3256"/>
                <a:gd name="connsiteY507" fmla="*/ 1834 h 2674"/>
                <a:gd name="connsiteX508" fmla="*/ 2656 w 3256"/>
                <a:gd name="connsiteY508" fmla="*/ 1788 h 2674"/>
                <a:gd name="connsiteX509" fmla="*/ 2637 w 3256"/>
                <a:gd name="connsiteY509" fmla="*/ 1762 h 2674"/>
                <a:gd name="connsiteX510" fmla="*/ 2617 w 3256"/>
                <a:gd name="connsiteY510" fmla="*/ 1751 h 2674"/>
                <a:gd name="connsiteX511" fmla="*/ 2594 w 3256"/>
                <a:gd name="connsiteY511" fmla="*/ 1751 h 2674"/>
                <a:gd name="connsiteX512" fmla="*/ 2574 w 3256"/>
                <a:gd name="connsiteY512" fmla="*/ 1757 h 2674"/>
                <a:gd name="connsiteX513" fmla="*/ 2559 w 3256"/>
                <a:gd name="connsiteY513" fmla="*/ 1762 h 2674"/>
                <a:gd name="connsiteX514" fmla="*/ 2554 w 3256"/>
                <a:gd name="connsiteY514" fmla="*/ 1766 h 2674"/>
                <a:gd name="connsiteX515" fmla="*/ 2552 w 3256"/>
                <a:gd name="connsiteY515" fmla="*/ 1788 h 2674"/>
                <a:gd name="connsiteX516" fmla="*/ 2543 w 3256"/>
                <a:gd name="connsiteY516" fmla="*/ 1816 h 2674"/>
                <a:gd name="connsiteX517" fmla="*/ 2528 w 3256"/>
                <a:gd name="connsiteY517" fmla="*/ 1846 h 2674"/>
                <a:gd name="connsiteX518" fmla="*/ 2509 w 3256"/>
                <a:gd name="connsiteY518" fmla="*/ 1873 h 2674"/>
                <a:gd name="connsiteX519" fmla="*/ 2491 w 3256"/>
                <a:gd name="connsiteY519" fmla="*/ 1901 h 2674"/>
                <a:gd name="connsiteX520" fmla="*/ 2476 w 3256"/>
                <a:gd name="connsiteY520" fmla="*/ 1922 h 2674"/>
                <a:gd name="connsiteX521" fmla="*/ 2463 w 3256"/>
                <a:gd name="connsiteY521" fmla="*/ 1936 h 2674"/>
                <a:gd name="connsiteX522" fmla="*/ 2459 w 3256"/>
                <a:gd name="connsiteY522" fmla="*/ 1942 h 2674"/>
                <a:gd name="connsiteX523" fmla="*/ 1791 w 3256"/>
                <a:gd name="connsiteY523" fmla="*/ 2209 h 2674"/>
                <a:gd name="connsiteX524" fmla="*/ 1783 w 3256"/>
                <a:gd name="connsiteY524" fmla="*/ 2209 h 2674"/>
                <a:gd name="connsiteX525" fmla="*/ 1776 w 3256"/>
                <a:gd name="connsiteY525" fmla="*/ 2207 h 2674"/>
                <a:gd name="connsiteX526" fmla="*/ 1768 w 3256"/>
                <a:gd name="connsiteY526" fmla="*/ 2207 h 2674"/>
                <a:gd name="connsiteX527" fmla="*/ 1761 w 3256"/>
                <a:gd name="connsiteY527" fmla="*/ 2205 h 2674"/>
                <a:gd name="connsiteX528" fmla="*/ 1754 w 3256"/>
                <a:gd name="connsiteY528" fmla="*/ 2205 h 2674"/>
                <a:gd name="connsiteX529" fmla="*/ 1746 w 3256"/>
                <a:gd name="connsiteY529" fmla="*/ 2205 h 2674"/>
                <a:gd name="connsiteX530" fmla="*/ 1739 w 3256"/>
                <a:gd name="connsiteY530" fmla="*/ 2203 h 2674"/>
                <a:gd name="connsiteX531" fmla="*/ 1731 w 3256"/>
                <a:gd name="connsiteY531" fmla="*/ 2203 h 2674"/>
                <a:gd name="connsiteX532" fmla="*/ 1502 w 3256"/>
                <a:gd name="connsiteY532" fmla="*/ 1571 h 2674"/>
                <a:gd name="connsiteX533" fmla="*/ 944 w 3256"/>
                <a:gd name="connsiteY533" fmla="*/ 1531 h 2674"/>
                <a:gd name="connsiteX534" fmla="*/ 946 w 3256"/>
                <a:gd name="connsiteY534" fmla="*/ 1531 h 2674"/>
                <a:gd name="connsiteX535" fmla="*/ 948 w 3256"/>
                <a:gd name="connsiteY535" fmla="*/ 1529 h 2674"/>
                <a:gd name="connsiteX536" fmla="*/ 948 w 3256"/>
                <a:gd name="connsiteY536" fmla="*/ 1529 h 2674"/>
                <a:gd name="connsiteX537" fmla="*/ 948 w 3256"/>
                <a:gd name="connsiteY537" fmla="*/ 1529 h 2674"/>
                <a:gd name="connsiteX538" fmla="*/ 828 w 3256"/>
                <a:gd name="connsiteY538" fmla="*/ 1479 h 2674"/>
                <a:gd name="connsiteX539" fmla="*/ 868 w 3256"/>
                <a:gd name="connsiteY539" fmla="*/ 1318 h 2674"/>
                <a:gd name="connsiteX540" fmla="*/ 1398 w 3256"/>
                <a:gd name="connsiteY540" fmla="*/ 1388 h 2674"/>
                <a:gd name="connsiteX0" fmla="*/ 1398 w 3256"/>
                <a:gd name="connsiteY0" fmla="*/ 1388 h 2674"/>
                <a:gd name="connsiteX1" fmla="*/ 1511 w 3256"/>
                <a:gd name="connsiteY1" fmla="*/ 1368 h 2674"/>
                <a:gd name="connsiteX2" fmla="*/ 2483 w 3256"/>
                <a:gd name="connsiteY2" fmla="*/ 1514 h 2674"/>
                <a:gd name="connsiteX3" fmla="*/ 3250 w 3256"/>
                <a:gd name="connsiteY3" fmla="*/ 1699 h 2674"/>
                <a:gd name="connsiteX4" fmla="*/ 3256 w 3256"/>
                <a:gd name="connsiteY4" fmla="*/ 1673 h 2674"/>
                <a:gd name="connsiteX5" fmla="*/ 3184 w 3256"/>
                <a:gd name="connsiteY5" fmla="*/ 1671 h 2674"/>
                <a:gd name="connsiteX6" fmla="*/ 2489 w 3256"/>
                <a:gd name="connsiteY6" fmla="*/ 1488 h 2674"/>
                <a:gd name="connsiteX7" fmla="*/ 2489 w 3256"/>
                <a:gd name="connsiteY7" fmla="*/ 1488 h 2674"/>
                <a:gd name="connsiteX8" fmla="*/ 1631 w 3256"/>
                <a:gd name="connsiteY8" fmla="*/ 1266 h 2674"/>
                <a:gd name="connsiteX9" fmla="*/ 1624 w 3256"/>
                <a:gd name="connsiteY9" fmla="*/ 1260 h 2674"/>
                <a:gd name="connsiteX10" fmla="*/ 1617 w 3256"/>
                <a:gd name="connsiteY10" fmla="*/ 1255 h 2674"/>
                <a:gd name="connsiteX11" fmla="*/ 1605 w 3256"/>
                <a:gd name="connsiteY11" fmla="*/ 1253 h 2674"/>
                <a:gd name="connsiteX12" fmla="*/ 1594 w 3256"/>
                <a:gd name="connsiteY12" fmla="*/ 1251 h 2674"/>
                <a:gd name="connsiteX13" fmla="*/ 1591 w 3256"/>
                <a:gd name="connsiteY13" fmla="*/ 1251 h 2674"/>
                <a:gd name="connsiteX14" fmla="*/ 1587 w 3256"/>
                <a:gd name="connsiteY14" fmla="*/ 1251 h 2674"/>
                <a:gd name="connsiteX15" fmla="*/ 1583 w 3256"/>
                <a:gd name="connsiteY15" fmla="*/ 1251 h 2674"/>
                <a:gd name="connsiteX16" fmla="*/ 1580 w 3256"/>
                <a:gd name="connsiteY16" fmla="*/ 1253 h 2674"/>
                <a:gd name="connsiteX17" fmla="*/ 1528 w 3256"/>
                <a:gd name="connsiteY17" fmla="*/ 1238 h 2674"/>
                <a:gd name="connsiteX18" fmla="*/ 1524 w 3256"/>
                <a:gd name="connsiteY18" fmla="*/ 1217 h 2674"/>
                <a:gd name="connsiteX19" fmla="*/ 1515 w 3256"/>
                <a:gd name="connsiteY19" fmla="*/ 1199 h 2674"/>
                <a:gd name="connsiteX20" fmla="*/ 1500 w 3256"/>
                <a:gd name="connsiteY20" fmla="*/ 1188 h 2674"/>
                <a:gd name="connsiteX21" fmla="*/ 1483 w 3256"/>
                <a:gd name="connsiteY21" fmla="*/ 1184 h 2674"/>
                <a:gd name="connsiteX22" fmla="*/ 1468 w 3256"/>
                <a:gd name="connsiteY22" fmla="*/ 1188 h 2674"/>
                <a:gd name="connsiteX23" fmla="*/ 1455 w 3256"/>
                <a:gd name="connsiteY23" fmla="*/ 1195 h 2674"/>
                <a:gd name="connsiteX24" fmla="*/ 1446 w 3256"/>
                <a:gd name="connsiteY24" fmla="*/ 1208 h 2674"/>
                <a:gd name="connsiteX25" fmla="*/ 1441 w 3256"/>
                <a:gd name="connsiteY25" fmla="*/ 1223 h 2674"/>
                <a:gd name="connsiteX26" fmla="*/ 1431 w 3256"/>
                <a:gd name="connsiteY26" fmla="*/ 1225 h 2674"/>
                <a:gd name="connsiteX27" fmla="*/ 1407 w 3256"/>
                <a:gd name="connsiteY27" fmla="*/ 1227 h 2674"/>
                <a:gd name="connsiteX28" fmla="*/ 1389 w 3256"/>
                <a:gd name="connsiteY28" fmla="*/ 1229 h 2674"/>
                <a:gd name="connsiteX29" fmla="*/ 1376 w 3256"/>
                <a:gd name="connsiteY29" fmla="*/ 1232 h 2674"/>
                <a:gd name="connsiteX30" fmla="*/ 1367 w 3256"/>
                <a:gd name="connsiteY30" fmla="*/ 1236 h 2674"/>
                <a:gd name="connsiteX31" fmla="*/ 1359 w 3256"/>
                <a:gd name="connsiteY31" fmla="*/ 1238 h 2674"/>
                <a:gd name="connsiteX32" fmla="*/ 1355 w 3256"/>
                <a:gd name="connsiteY32" fmla="*/ 1242 h 2674"/>
                <a:gd name="connsiteX33" fmla="*/ 1354 w 3256"/>
                <a:gd name="connsiteY33" fmla="*/ 1245 h 2674"/>
                <a:gd name="connsiteX34" fmla="*/ 1352 w 3256"/>
                <a:gd name="connsiteY34" fmla="*/ 1247 h 2674"/>
                <a:gd name="connsiteX35" fmla="*/ 1348 w 3256"/>
                <a:gd name="connsiteY35" fmla="*/ 1253 h 2674"/>
                <a:gd name="connsiteX36" fmla="*/ 1346 w 3256"/>
                <a:gd name="connsiteY36" fmla="*/ 1264 h 2674"/>
                <a:gd name="connsiteX37" fmla="*/ 1342 w 3256"/>
                <a:gd name="connsiteY37" fmla="*/ 1275 h 2674"/>
                <a:gd name="connsiteX38" fmla="*/ 1339 w 3256"/>
                <a:gd name="connsiteY38" fmla="*/ 1286 h 2674"/>
                <a:gd name="connsiteX39" fmla="*/ 1330 w 3256"/>
                <a:gd name="connsiteY39" fmla="*/ 1282 h 2674"/>
                <a:gd name="connsiteX40" fmla="*/ 1311 w 3256"/>
                <a:gd name="connsiteY40" fmla="*/ 1279 h 2674"/>
                <a:gd name="connsiteX41" fmla="*/ 1285 w 3256"/>
                <a:gd name="connsiteY41" fmla="*/ 1271 h 2674"/>
                <a:gd name="connsiteX42" fmla="*/ 1254 w 3256"/>
                <a:gd name="connsiteY42" fmla="*/ 1262 h 2674"/>
                <a:gd name="connsiteX43" fmla="*/ 1218 w 3256"/>
                <a:gd name="connsiteY43" fmla="*/ 1253 h 2674"/>
                <a:gd name="connsiteX44" fmla="*/ 1176 w 3256"/>
                <a:gd name="connsiteY44" fmla="*/ 1240 h 2674"/>
                <a:gd name="connsiteX45" fmla="*/ 1131 w 3256"/>
                <a:gd name="connsiteY45" fmla="*/ 1227 h 2674"/>
                <a:gd name="connsiteX46" fmla="*/ 1085 w 3256"/>
                <a:gd name="connsiteY46" fmla="*/ 1214 h 2674"/>
                <a:gd name="connsiteX47" fmla="*/ 1035 w 3256"/>
                <a:gd name="connsiteY47" fmla="*/ 1201 h 2674"/>
                <a:gd name="connsiteX48" fmla="*/ 985 w 3256"/>
                <a:gd name="connsiteY48" fmla="*/ 1186 h 2674"/>
                <a:gd name="connsiteX49" fmla="*/ 933 w 3256"/>
                <a:gd name="connsiteY49" fmla="*/ 1171 h 2674"/>
                <a:gd name="connsiteX50" fmla="*/ 883 w 3256"/>
                <a:gd name="connsiteY50" fmla="*/ 1158 h 2674"/>
                <a:gd name="connsiteX51" fmla="*/ 835 w 3256"/>
                <a:gd name="connsiteY51" fmla="*/ 1143 h 2674"/>
                <a:gd name="connsiteX52" fmla="*/ 789 w 3256"/>
                <a:gd name="connsiteY52" fmla="*/ 1130 h 2674"/>
                <a:gd name="connsiteX53" fmla="*/ 746 w 3256"/>
                <a:gd name="connsiteY53" fmla="*/ 1117 h 2674"/>
                <a:gd name="connsiteX54" fmla="*/ 707 w 3256"/>
                <a:gd name="connsiteY54" fmla="*/ 1106 h 2674"/>
                <a:gd name="connsiteX55" fmla="*/ 754 w 3256"/>
                <a:gd name="connsiteY55" fmla="*/ 1104 h 2674"/>
                <a:gd name="connsiteX56" fmla="*/ 704 w 3256"/>
                <a:gd name="connsiteY56" fmla="*/ 1067 h 2674"/>
                <a:gd name="connsiteX57" fmla="*/ 744 w 3256"/>
                <a:gd name="connsiteY57" fmla="*/ 927 h 2674"/>
                <a:gd name="connsiteX58" fmla="*/ 761 w 3256"/>
                <a:gd name="connsiteY58" fmla="*/ 925 h 2674"/>
                <a:gd name="connsiteX59" fmla="*/ 776 w 3256"/>
                <a:gd name="connsiteY59" fmla="*/ 919 h 2674"/>
                <a:gd name="connsiteX60" fmla="*/ 791 w 3256"/>
                <a:gd name="connsiteY60" fmla="*/ 914 h 2674"/>
                <a:gd name="connsiteX61" fmla="*/ 804 w 3256"/>
                <a:gd name="connsiteY61" fmla="*/ 903 h 2674"/>
                <a:gd name="connsiteX62" fmla="*/ 815 w 3256"/>
                <a:gd name="connsiteY62" fmla="*/ 891 h 2674"/>
                <a:gd name="connsiteX63" fmla="*/ 826 w 3256"/>
                <a:gd name="connsiteY63" fmla="*/ 878 h 2674"/>
                <a:gd name="connsiteX64" fmla="*/ 837 w 3256"/>
                <a:gd name="connsiteY64" fmla="*/ 864 h 2674"/>
                <a:gd name="connsiteX65" fmla="*/ 846 w 3256"/>
                <a:gd name="connsiteY65" fmla="*/ 847 h 2674"/>
                <a:gd name="connsiteX66" fmla="*/ 852 w 3256"/>
                <a:gd name="connsiteY66" fmla="*/ 847 h 2674"/>
                <a:gd name="connsiteX67" fmla="*/ 857 w 3256"/>
                <a:gd name="connsiteY67" fmla="*/ 845 h 2674"/>
                <a:gd name="connsiteX68" fmla="*/ 863 w 3256"/>
                <a:gd name="connsiteY68" fmla="*/ 845 h 2674"/>
                <a:gd name="connsiteX69" fmla="*/ 868 w 3256"/>
                <a:gd name="connsiteY69" fmla="*/ 843 h 2674"/>
                <a:gd name="connsiteX70" fmla="*/ 870 w 3256"/>
                <a:gd name="connsiteY70" fmla="*/ 845 h 2674"/>
                <a:gd name="connsiteX71" fmla="*/ 872 w 3256"/>
                <a:gd name="connsiteY71" fmla="*/ 845 h 2674"/>
                <a:gd name="connsiteX72" fmla="*/ 874 w 3256"/>
                <a:gd name="connsiteY72" fmla="*/ 847 h 2674"/>
                <a:gd name="connsiteX73" fmla="*/ 876 w 3256"/>
                <a:gd name="connsiteY73" fmla="*/ 849 h 2674"/>
                <a:gd name="connsiteX74" fmla="*/ 917 w 3256"/>
                <a:gd name="connsiteY74" fmla="*/ 856 h 2674"/>
                <a:gd name="connsiteX75" fmla="*/ 955 w 3256"/>
                <a:gd name="connsiteY75" fmla="*/ 851 h 2674"/>
                <a:gd name="connsiteX76" fmla="*/ 991 w 3256"/>
                <a:gd name="connsiteY76" fmla="*/ 832 h 2674"/>
                <a:gd name="connsiteX77" fmla="*/ 1020 w 3256"/>
                <a:gd name="connsiteY77" fmla="*/ 804 h 2674"/>
                <a:gd name="connsiteX78" fmla="*/ 1046 w 3256"/>
                <a:gd name="connsiteY78" fmla="*/ 771 h 2674"/>
                <a:gd name="connsiteX79" fmla="*/ 1068 w 3256"/>
                <a:gd name="connsiteY79" fmla="*/ 732 h 2674"/>
                <a:gd name="connsiteX80" fmla="*/ 1085 w 3256"/>
                <a:gd name="connsiteY80" fmla="*/ 691 h 2674"/>
                <a:gd name="connsiteX81" fmla="*/ 1098 w 3256"/>
                <a:gd name="connsiteY81" fmla="*/ 651 h 2674"/>
                <a:gd name="connsiteX82" fmla="*/ 1104 w 3256"/>
                <a:gd name="connsiteY82" fmla="*/ 597 h 2674"/>
                <a:gd name="connsiteX83" fmla="*/ 1092 w 3256"/>
                <a:gd name="connsiteY83" fmla="*/ 545 h 2674"/>
                <a:gd name="connsiteX84" fmla="*/ 1072 w 3256"/>
                <a:gd name="connsiteY84" fmla="*/ 497 h 2674"/>
                <a:gd name="connsiteX85" fmla="*/ 1042 w 3256"/>
                <a:gd name="connsiteY85" fmla="*/ 449 h 2674"/>
                <a:gd name="connsiteX86" fmla="*/ 1009 w 3256"/>
                <a:gd name="connsiteY86" fmla="*/ 404 h 2674"/>
                <a:gd name="connsiteX87" fmla="*/ 974 w 3256"/>
                <a:gd name="connsiteY87" fmla="*/ 360 h 2674"/>
                <a:gd name="connsiteX88" fmla="*/ 942 w 3256"/>
                <a:gd name="connsiteY88" fmla="*/ 317 h 2674"/>
                <a:gd name="connsiteX89" fmla="*/ 915 w 3256"/>
                <a:gd name="connsiteY89" fmla="*/ 274 h 2674"/>
                <a:gd name="connsiteX90" fmla="*/ 915 w 3256"/>
                <a:gd name="connsiteY90" fmla="*/ 274 h 2674"/>
                <a:gd name="connsiteX91" fmla="*/ 915 w 3256"/>
                <a:gd name="connsiteY91" fmla="*/ 274 h 2674"/>
                <a:gd name="connsiteX92" fmla="*/ 915 w 3256"/>
                <a:gd name="connsiteY92" fmla="*/ 274 h 2674"/>
                <a:gd name="connsiteX93" fmla="*/ 915 w 3256"/>
                <a:gd name="connsiteY93" fmla="*/ 273 h 2674"/>
                <a:gd name="connsiteX94" fmla="*/ 922 w 3256"/>
                <a:gd name="connsiteY94" fmla="*/ 274 h 2674"/>
                <a:gd name="connsiteX95" fmla="*/ 928 w 3256"/>
                <a:gd name="connsiteY95" fmla="*/ 276 h 2674"/>
                <a:gd name="connsiteX96" fmla="*/ 931 w 3256"/>
                <a:gd name="connsiteY96" fmla="*/ 280 h 2674"/>
                <a:gd name="connsiteX97" fmla="*/ 935 w 3256"/>
                <a:gd name="connsiteY97" fmla="*/ 284 h 2674"/>
                <a:gd name="connsiteX98" fmla="*/ 941 w 3256"/>
                <a:gd name="connsiteY98" fmla="*/ 289 h 2674"/>
                <a:gd name="connsiteX99" fmla="*/ 952 w 3256"/>
                <a:gd name="connsiteY99" fmla="*/ 295 h 2674"/>
                <a:gd name="connsiteX100" fmla="*/ 965 w 3256"/>
                <a:gd name="connsiteY100" fmla="*/ 300 h 2674"/>
                <a:gd name="connsiteX101" fmla="*/ 978 w 3256"/>
                <a:gd name="connsiteY101" fmla="*/ 306 h 2674"/>
                <a:gd name="connsiteX102" fmla="*/ 992 w 3256"/>
                <a:gd name="connsiteY102" fmla="*/ 319 h 2674"/>
                <a:gd name="connsiteX103" fmla="*/ 1011 w 3256"/>
                <a:gd name="connsiteY103" fmla="*/ 330 h 2674"/>
                <a:gd name="connsiteX104" fmla="*/ 1024 w 3256"/>
                <a:gd name="connsiteY104" fmla="*/ 334 h 2674"/>
                <a:gd name="connsiteX105" fmla="*/ 1029 w 3256"/>
                <a:gd name="connsiteY105" fmla="*/ 332 h 2674"/>
                <a:gd name="connsiteX106" fmla="*/ 1024 w 3256"/>
                <a:gd name="connsiteY106" fmla="*/ 280 h 2674"/>
                <a:gd name="connsiteX107" fmla="*/ 1015 w 3256"/>
                <a:gd name="connsiteY107" fmla="*/ 230 h 2674"/>
                <a:gd name="connsiteX108" fmla="*/ 998 w 3256"/>
                <a:gd name="connsiteY108" fmla="*/ 184 h 2674"/>
                <a:gd name="connsiteX109" fmla="*/ 978 w 3256"/>
                <a:gd name="connsiteY109" fmla="*/ 139 h 2674"/>
                <a:gd name="connsiteX110" fmla="*/ 950 w 3256"/>
                <a:gd name="connsiteY110" fmla="*/ 100 h 2674"/>
                <a:gd name="connsiteX111" fmla="*/ 917 w 3256"/>
                <a:gd name="connsiteY111" fmla="*/ 65 h 2674"/>
                <a:gd name="connsiteX112" fmla="*/ 874 w 3256"/>
                <a:gd name="connsiteY112" fmla="*/ 37 h 2674"/>
                <a:gd name="connsiteX113" fmla="*/ 822 w 3256"/>
                <a:gd name="connsiteY113" fmla="*/ 17 h 2674"/>
                <a:gd name="connsiteX114" fmla="*/ 800 w 3256"/>
                <a:gd name="connsiteY114" fmla="*/ 11 h 2674"/>
                <a:gd name="connsiteX115" fmla="*/ 778 w 3256"/>
                <a:gd name="connsiteY115" fmla="*/ 6 h 2674"/>
                <a:gd name="connsiteX116" fmla="*/ 752 w 3256"/>
                <a:gd name="connsiteY116" fmla="*/ 4 h 2674"/>
                <a:gd name="connsiteX117" fmla="*/ 728 w 3256"/>
                <a:gd name="connsiteY117" fmla="*/ 2 h 2674"/>
                <a:gd name="connsiteX118" fmla="*/ 702 w 3256"/>
                <a:gd name="connsiteY118" fmla="*/ 0 h 2674"/>
                <a:gd name="connsiteX119" fmla="*/ 676 w 3256"/>
                <a:gd name="connsiteY119" fmla="*/ 2 h 2674"/>
                <a:gd name="connsiteX120" fmla="*/ 650 w 3256"/>
                <a:gd name="connsiteY120" fmla="*/ 4 h 2674"/>
                <a:gd name="connsiteX121" fmla="*/ 624 w 3256"/>
                <a:gd name="connsiteY121" fmla="*/ 9 h 2674"/>
                <a:gd name="connsiteX122" fmla="*/ 598 w 3256"/>
                <a:gd name="connsiteY122" fmla="*/ 15 h 2674"/>
                <a:gd name="connsiteX123" fmla="*/ 574 w 3256"/>
                <a:gd name="connsiteY123" fmla="*/ 22 h 2674"/>
                <a:gd name="connsiteX124" fmla="*/ 550 w 3256"/>
                <a:gd name="connsiteY124" fmla="*/ 32 h 2674"/>
                <a:gd name="connsiteX125" fmla="*/ 528 w 3256"/>
                <a:gd name="connsiteY125" fmla="*/ 43 h 2674"/>
                <a:gd name="connsiteX126" fmla="*/ 507 w 3256"/>
                <a:gd name="connsiteY126" fmla="*/ 56 h 2674"/>
                <a:gd name="connsiteX127" fmla="*/ 489 w 3256"/>
                <a:gd name="connsiteY127" fmla="*/ 69 h 2674"/>
                <a:gd name="connsiteX128" fmla="*/ 472 w 3256"/>
                <a:gd name="connsiteY128" fmla="*/ 85 h 2674"/>
                <a:gd name="connsiteX129" fmla="*/ 457 w 3256"/>
                <a:gd name="connsiteY129" fmla="*/ 104 h 2674"/>
                <a:gd name="connsiteX130" fmla="*/ 450 w 3256"/>
                <a:gd name="connsiteY130" fmla="*/ 100 h 2674"/>
                <a:gd name="connsiteX131" fmla="*/ 444 w 3256"/>
                <a:gd name="connsiteY131" fmla="*/ 98 h 2674"/>
                <a:gd name="connsiteX132" fmla="*/ 437 w 3256"/>
                <a:gd name="connsiteY132" fmla="*/ 97 h 2674"/>
                <a:gd name="connsiteX133" fmla="*/ 431 w 3256"/>
                <a:gd name="connsiteY133" fmla="*/ 98 h 2674"/>
                <a:gd name="connsiteX134" fmla="*/ 365 w 3256"/>
                <a:gd name="connsiteY134" fmla="*/ 148 h 2674"/>
                <a:gd name="connsiteX135" fmla="*/ 316 w 3256"/>
                <a:gd name="connsiteY135" fmla="*/ 211 h 2674"/>
                <a:gd name="connsiteX136" fmla="*/ 281 w 3256"/>
                <a:gd name="connsiteY136" fmla="*/ 284 h 2674"/>
                <a:gd name="connsiteX137" fmla="*/ 261 w 3256"/>
                <a:gd name="connsiteY137" fmla="*/ 361 h 2674"/>
                <a:gd name="connsiteX138" fmla="*/ 252 w 3256"/>
                <a:gd name="connsiteY138" fmla="*/ 445 h 2674"/>
                <a:gd name="connsiteX139" fmla="*/ 253 w 3256"/>
                <a:gd name="connsiteY139" fmla="*/ 528 h 2674"/>
                <a:gd name="connsiteX140" fmla="*/ 265 w 3256"/>
                <a:gd name="connsiteY140" fmla="*/ 610 h 2674"/>
                <a:gd name="connsiteX141" fmla="*/ 283 w 3256"/>
                <a:gd name="connsiteY141" fmla="*/ 686 h 2674"/>
                <a:gd name="connsiteX142" fmla="*/ 291 w 3256"/>
                <a:gd name="connsiteY142" fmla="*/ 708 h 2674"/>
                <a:gd name="connsiteX143" fmla="*/ 300 w 3256"/>
                <a:gd name="connsiteY143" fmla="*/ 730 h 2674"/>
                <a:gd name="connsiteX144" fmla="*/ 309 w 3256"/>
                <a:gd name="connsiteY144" fmla="*/ 751 h 2674"/>
                <a:gd name="connsiteX145" fmla="*/ 322 w 3256"/>
                <a:gd name="connsiteY145" fmla="*/ 771 h 2674"/>
                <a:gd name="connsiteX146" fmla="*/ 337 w 3256"/>
                <a:gd name="connsiteY146" fmla="*/ 789 h 2674"/>
                <a:gd name="connsiteX147" fmla="*/ 353 w 3256"/>
                <a:gd name="connsiteY147" fmla="*/ 804 h 2674"/>
                <a:gd name="connsiteX148" fmla="*/ 372 w 3256"/>
                <a:gd name="connsiteY148" fmla="*/ 819 h 2674"/>
                <a:gd name="connsiteX149" fmla="*/ 392 w 3256"/>
                <a:gd name="connsiteY149" fmla="*/ 830 h 2674"/>
                <a:gd name="connsiteX150" fmla="*/ 415 w 3256"/>
                <a:gd name="connsiteY150" fmla="*/ 840 h 2674"/>
                <a:gd name="connsiteX151" fmla="*/ 441 w 3256"/>
                <a:gd name="connsiteY151" fmla="*/ 845 h 2674"/>
                <a:gd name="connsiteX152" fmla="*/ 466 w 3256"/>
                <a:gd name="connsiteY152" fmla="*/ 849 h 2674"/>
                <a:gd name="connsiteX153" fmla="*/ 492 w 3256"/>
                <a:gd name="connsiteY153" fmla="*/ 851 h 2674"/>
                <a:gd name="connsiteX154" fmla="*/ 518 w 3256"/>
                <a:gd name="connsiteY154" fmla="*/ 849 h 2674"/>
                <a:gd name="connsiteX155" fmla="*/ 544 w 3256"/>
                <a:gd name="connsiteY155" fmla="*/ 845 h 2674"/>
                <a:gd name="connsiteX156" fmla="*/ 570 w 3256"/>
                <a:gd name="connsiteY156" fmla="*/ 838 h 2674"/>
                <a:gd name="connsiteX157" fmla="*/ 592 w 3256"/>
                <a:gd name="connsiteY157" fmla="*/ 827 h 2674"/>
                <a:gd name="connsiteX158" fmla="*/ 596 w 3256"/>
                <a:gd name="connsiteY158" fmla="*/ 828 h 2674"/>
                <a:gd name="connsiteX159" fmla="*/ 598 w 3256"/>
                <a:gd name="connsiteY159" fmla="*/ 828 h 2674"/>
                <a:gd name="connsiteX160" fmla="*/ 602 w 3256"/>
                <a:gd name="connsiteY160" fmla="*/ 828 h 2674"/>
                <a:gd name="connsiteX161" fmla="*/ 605 w 3256"/>
                <a:gd name="connsiteY161" fmla="*/ 830 h 2674"/>
                <a:gd name="connsiteX162" fmla="*/ 600 w 3256"/>
                <a:gd name="connsiteY162" fmla="*/ 888 h 2674"/>
                <a:gd name="connsiteX163" fmla="*/ 596 w 3256"/>
                <a:gd name="connsiteY163" fmla="*/ 947 h 2674"/>
                <a:gd name="connsiteX164" fmla="*/ 592 w 3256"/>
                <a:gd name="connsiteY164" fmla="*/ 1010 h 2674"/>
                <a:gd name="connsiteX165" fmla="*/ 589 w 3256"/>
                <a:gd name="connsiteY165" fmla="*/ 1077 h 2674"/>
                <a:gd name="connsiteX166" fmla="*/ 589 w 3256"/>
                <a:gd name="connsiteY166" fmla="*/ 1079 h 2674"/>
                <a:gd name="connsiteX167" fmla="*/ 589 w 3256"/>
                <a:gd name="connsiteY167" fmla="*/ 1079 h 2674"/>
                <a:gd name="connsiteX168" fmla="*/ 589 w 3256"/>
                <a:gd name="connsiteY168" fmla="*/ 1080 h 2674"/>
                <a:gd name="connsiteX169" fmla="*/ 591 w 3256"/>
                <a:gd name="connsiteY169" fmla="*/ 1082 h 2674"/>
                <a:gd name="connsiteX170" fmla="*/ 578 w 3256"/>
                <a:gd name="connsiteY170" fmla="*/ 1088 h 2674"/>
                <a:gd name="connsiteX171" fmla="*/ 559 w 3256"/>
                <a:gd name="connsiteY171" fmla="*/ 1097 h 2674"/>
                <a:gd name="connsiteX172" fmla="*/ 537 w 3256"/>
                <a:gd name="connsiteY172" fmla="*/ 1108 h 2674"/>
                <a:gd name="connsiteX173" fmla="*/ 513 w 3256"/>
                <a:gd name="connsiteY173" fmla="*/ 1123 h 2674"/>
                <a:gd name="connsiteX174" fmla="*/ 491 w 3256"/>
                <a:gd name="connsiteY174" fmla="*/ 1140 h 2674"/>
                <a:gd name="connsiteX175" fmla="*/ 472 w 3256"/>
                <a:gd name="connsiteY175" fmla="*/ 1156 h 2674"/>
                <a:gd name="connsiteX176" fmla="*/ 461 w 3256"/>
                <a:gd name="connsiteY176" fmla="*/ 1177 h 2674"/>
                <a:gd name="connsiteX177" fmla="*/ 455 w 3256"/>
                <a:gd name="connsiteY177" fmla="*/ 1199 h 2674"/>
                <a:gd name="connsiteX178" fmla="*/ 457 w 3256"/>
                <a:gd name="connsiteY178" fmla="*/ 1208 h 2674"/>
                <a:gd name="connsiteX179" fmla="*/ 461 w 3256"/>
                <a:gd name="connsiteY179" fmla="*/ 1217 h 2674"/>
                <a:gd name="connsiteX180" fmla="*/ 468 w 3256"/>
                <a:gd name="connsiteY180" fmla="*/ 1229 h 2674"/>
                <a:gd name="connsiteX181" fmla="*/ 478 w 3256"/>
                <a:gd name="connsiteY181" fmla="*/ 1238 h 2674"/>
                <a:gd name="connsiteX182" fmla="*/ 494 w 3256"/>
                <a:gd name="connsiteY182" fmla="*/ 1368 h 2674"/>
                <a:gd name="connsiteX183" fmla="*/ 522 w 3256"/>
                <a:gd name="connsiteY183" fmla="*/ 1479 h 2674"/>
                <a:gd name="connsiteX184" fmla="*/ 555 w 3256"/>
                <a:gd name="connsiteY184" fmla="*/ 1571 h 2674"/>
                <a:gd name="connsiteX185" fmla="*/ 594 w 3256"/>
                <a:gd name="connsiteY185" fmla="*/ 1647 h 2674"/>
                <a:gd name="connsiteX186" fmla="*/ 637 w 3256"/>
                <a:gd name="connsiteY186" fmla="*/ 1708 h 2674"/>
                <a:gd name="connsiteX187" fmla="*/ 679 w 3256"/>
                <a:gd name="connsiteY187" fmla="*/ 1755 h 2674"/>
                <a:gd name="connsiteX188" fmla="*/ 720 w 3256"/>
                <a:gd name="connsiteY188" fmla="*/ 1790 h 2674"/>
                <a:gd name="connsiteX189" fmla="*/ 755 w 3256"/>
                <a:gd name="connsiteY189" fmla="*/ 1814 h 2674"/>
                <a:gd name="connsiteX190" fmla="*/ 765 w 3256"/>
                <a:gd name="connsiteY190" fmla="*/ 1822 h 2674"/>
                <a:gd name="connsiteX191" fmla="*/ 776 w 3256"/>
                <a:gd name="connsiteY191" fmla="*/ 1827 h 2674"/>
                <a:gd name="connsiteX192" fmla="*/ 791 w 3256"/>
                <a:gd name="connsiteY192" fmla="*/ 1834 h 2674"/>
                <a:gd name="connsiteX193" fmla="*/ 805 w 3256"/>
                <a:gd name="connsiteY193" fmla="*/ 1842 h 2674"/>
                <a:gd name="connsiteX194" fmla="*/ 824 w 3256"/>
                <a:gd name="connsiteY194" fmla="*/ 1847 h 2674"/>
                <a:gd name="connsiteX195" fmla="*/ 844 w 3256"/>
                <a:gd name="connsiteY195" fmla="*/ 1853 h 2674"/>
                <a:gd name="connsiteX196" fmla="*/ 868 w 3256"/>
                <a:gd name="connsiteY196" fmla="*/ 1859 h 2674"/>
                <a:gd name="connsiteX197" fmla="*/ 892 w 3256"/>
                <a:gd name="connsiteY197" fmla="*/ 1862 h 2674"/>
                <a:gd name="connsiteX198" fmla="*/ 920 w 3256"/>
                <a:gd name="connsiteY198" fmla="*/ 1866 h 2674"/>
                <a:gd name="connsiteX199" fmla="*/ 952 w 3256"/>
                <a:gd name="connsiteY199" fmla="*/ 1866 h 2674"/>
                <a:gd name="connsiteX200" fmla="*/ 985 w 3256"/>
                <a:gd name="connsiteY200" fmla="*/ 1866 h 2674"/>
                <a:gd name="connsiteX201" fmla="*/ 1022 w 3256"/>
                <a:gd name="connsiteY201" fmla="*/ 1864 h 2674"/>
                <a:gd name="connsiteX202" fmla="*/ 1061 w 3256"/>
                <a:gd name="connsiteY202" fmla="*/ 1859 h 2674"/>
                <a:gd name="connsiteX203" fmla="*/ 1105 w 3256"/>
                <a:gd name="connsiteY203" fmla="*/ 1851 h 2674"/>
                <a:gd name="connsiteX204" fmla="*/ 1150 w 3256"/>
                <a:gd name="connsiteY204" fmla="*/ 1840 h 2674"/>
                <a:gd name="connsiteX205" fmla="*/ 1200 w 3256"/>
                <a:gd name="connsiteY205" fmla="*/ 1827 h 2674"/>
                <a:gd name="connsiteX206" fmla="*/ 1257 w 3256"/>
                <a:gd name="connsiteY206" fmla="*/ 1873 h 2674"/>
                <a:gd name="connsiteX207" fmla="*/ 1287 w 3256"/>
                <a:gd name="connsiteY207" fmla="*/ 1918 h 2674"/>
                <a:gd name="connsiteX208" fmla="*/ 1322 w 3256"/>
                <a:gd name="connsiteY208" fmla="*/ 1972 h 2674"/>
                <a:gd name="connsiteX209" fmla="*/ 1359 w 3256"/>
                <a:gd name="connsiteY209" fmla="*/ 2027 h 2674"/>
                <a:gd name="connsiteX210" fmla="*/ 1396 w 3256"/>
                <a:gd name="connsiteY210" fmla="*/ 2083 h 2674"/>
                <a:gd name="connsiteX211" fmla="*/ 1430 w 3256"/>
                <a:gd name="connsiteY211" fmla="*/ 2133 h 2674"/>
                <a:gd name="connsiteX212" fmla="*/ 1457 w 3256"/>
                <a:gd name="connsiteY212" fmla="*/ 2175 h 2674"/>
                <a:gd name="connsiteX213" fmla="*/ 1478 w 3256"/>
                <a:gd name="connsiteY213" fmla="*/ 2203 h 2674"/>
                <a:gd name="connsiteX214" fmla="*/ 1485 w 3256"/>
                <a:gd name="connsiteY214" fmla="*/ 2214 h 2674"/>
                <a:gd name="connsiteX215" fmla="*/ 1489 w 3256"/>
                <a:gd name="connsiteY215" fmla="*/ 2225 h 2674"/>
                <a:gd name="connsiteX216" fmla="*/ 1496 w 3256"/>
                <a:gd name="connsiteY216" fmla="*/ 2250 h 2674"/>
                <a:gd name="connsiteX217" fmla="*/ 1507 w 3256"/>
                <a:gd name="connsiteY217" fmla="*/ 2283 h 2674"/>
                <a:gd name="connsiteX218" fmla="*/ 1520 w 3256"/>
                <a:gd name="connsiteY218" fmla="*/ 2318 h 2674"/>
                <a:gd name="connsiteX219" fmla="*/ 1122 w 3256"/>
                <a:gd name="connsiteY219" fmla="*/ 2477 h 2674"/>
                <a:gd name="connsiteX220" fmla="*/ 1098 w 3256"/>
                <a:gd name="connsiteY220" fmla="*/ 2470 h 2674"/>
                <a:gd name="connsiteX221" fmla="*/ 1076 w 3256"/>
                <a:gd name="connsiteY221" fmla="*/ 2459 h 2674"/>
                <a:gd name="connsiteX222" fmla="*/ 1054 w 3256"/>
                <a:gd name="connsiteY222" fmla="*/ 2446 h 2674"/>
                <a:gd name="connsiteX223" fmla="*/ 1031 w 3256"/>
                <a:gd name="connsiteY223" fmla="*/ 2431 h 2674"/>
                <a:gd name="connsiteX224" fmla="*/ 1009 w 3256"/>
                <a:gd name="connsiteY224" fmla="*/ 2416 h 2674"/>
                <a:gd name="connsiteX225" fmla="*/ 987 w 3256"/>
                <a:gd name="connsiteY225" fmla="*/ 2400 h 2674"/>
                <a:gd name="connsiteX226" fmla="*/ 965 w 3256"/>
                <a:gd name="connsiteY226" fmla="*/ 2383 h 2674"/>
                <a:gd name="connsiteX227" fmla="*/ 944 w 3256"/>
                <a:gd name="connsiteY227" fmla="*/ 2366 h 2674"/>
                <a:gd name="connsiteX228" fmla="*/ 935 w 3256"/>
                <a:gd name="connsiteY228" fmla="*/ 2359 h 2674"/>
                <a:gd name="connsiteX229" fmla="*/ 926 w 3256"/>
                <a:gd name="connsiteY229" fmla="*/ 2351 h 2674"/>
                <a:gd name="connsiteX230" fmla="*/ 915 w 3256"/>
                <a:gd name="connsiteY230" fmla="*/ 2344 h 2674"/>
                <a:gd name="connsiteX231" fmla="*/ 905 w 3256"/>
                <a:gd name="connsiteY231" fmla="*/ 2337 h 2674"/>
                <a:gd name="connsiteX232" fmla="*/ 896 w 3256"/>
                <a:gd name="connsiteY232" fmla="*/ 2329 h 2674"/>
                <a:gd name="connsiteX233" fmla="*/ 887 w 3256"/>
                <a:gd name="connsiteY233" fmla="*/ 2322 h 2674"/>
                <a:gd name="connsiteX234" fmla="*/ 878 w 3256"/>
                <a:gd name="connsiteY234" fmla="*/ 2314 h 2674"/>
                <a:gd name="connsiteX235" fmla="*/ 868 w 3256"/>
                <a:gd name="connsiteY235" fmla="*/ 2309 h 2674"/>
                <a:gd name="connsiteX236" fmla="*/ 854 w 3256"/>
                <a:gd name="connsiteY236" fmla="*/ 2300 h 2674"/>
                <a:gd name="connsiteX237" fmla="*/ 835 w 3256"/>
                <a:gd name="connsiteY237" fmla="*/ 2287 h 2674"/>
                <a:gd name="connsiteX238" fmla="*/ 816 w 3256"/>
                <a:gd name="connsiteY238" fmla="*/ 2275 h 2674"/>
                <a:gd name="connsiteX239" fmla="*/ 798 w 3256"/>
                <a:gd name="connsiteY239" fmla="*/ 2262 h 2674"/>
                <a:gd name="connsiteX240" fmla="*/ 779 w 3256"/>
                <a:gd name="connsiteY240" fmla="*/ 2250 h 2674"/>
                <a:gd name="connsiteX241" fmla="*/ 759 w 3256"/>
                <a:gd name="connsiteY241" fmla="*/ 2237 h 2674"/>
                <a:gd name="connsiteX242" fmla="*/ 739 w 3256"/>
                <a:gd name="connsiteY242" fmla="*/ 2225 h 2674"/>
                <a:gd name="connsiteX243" fmla="*/ 718 w 3256"/>
                <a:gd name="connsiteY243" fmla="*/ 2214 h 2674"/>
                <a:gd name="connsiteX244" fmla="*/ 698 w 3256"/>
                <a:gd name="connsiteY244" fmla="*/ 2203 h 2674"/>
                <a:gd name="connsiteX245" fmla="*/ 676 w 3256"/>
                <a:gd name="connsiteY245" fmla="*/ 2192 h 2674"/>
                <a:gd name="connsiteX246" fmla="*/ 655 w 3256"/>
                <a:gd name="connsiteY246" fmla="*/ 2183 h 2674"/>
                <a:gd name="connsiteX247" fmla="*/ 633 w 3256"/>
                <a:gd name="connsiteY247" fmla="*/ 2175 h 2674"/>
                <a:gd name="connsiteX248" fmla="*/ 611 w 3256"/>
                <a:gd name="connsiteY248" fmla="*/ 2168 h 2674"/>
                <a:gd name="connsiteX249" fmla="*/ 589 w 3256"/>
                <a:gd name="connsiteY249" fmla="*/ 2162 h 2674"/>
                <a:gd name="connsiteX250" fmla="*/ 568 w 3256"/>
                <a:gd name="connsiteY250" fmla="*/ 2159 h 2674"/>
                <a:gd name="connsiteX251" fmla="*/ 546 w 3256"/>
                <a:gd name="connsiteY251" fmla="*/ 2155 h 2674"/>
                <a:gd name="connsiteX252" fmla="*/ 524 w 3256"/>
                <a:gd name="connsiteY252" fmla="*/ 2155 h 2674"/>
                <a:gd name="connsiteX253" fmla="*/ 489 w 3256"/>
                <a:gd name="connsiteY253" fmla="*/ 2157 h 2674"/>
                <a:gd name="connsiteX254" fmla="*/ 450 w 3256"/>
                <a:gd name="connsiteY254" fmla="*/ 2162 h 2674"/>
                <a:gd name="connsiteX255" fmla="*/ 411 w 3256"/>
                <a:gd name="connsiteY255" fmla="*/ 2174 h 2674"/>
                <a:gd name="connsiteX256" fmla="*/ 372 w 3256"/>
                <a:gd name="connsiteY256" fmla="*/ 2190 h 2674"/>
                <a:gd name="connsiteX257" fmla="*/ 335 w 3256"/>
                <a:gd name="connsiteY257" fmla="*/ 2211 h 2674"/>
                <a:gd name="connsiteX258" fmla="*/ 303 w 3256"/>
                <a:gd name="connsiteY258" fmla="*/ 2237 h 2674"/>
                <a:gd name="connsiteX259" fmla="*/ 279 w 3256"/>
                <a:gd name="connsiteY259" fmla="*/ 2266 h 2674"/>
                <a:gd name="connsiteX260" fmla="*/ 265 w 3256"/>
                <a:gd name="connsiteY260" fmla="*/ 2303 h 2674"/>
                <a:gd name="connsiteX261" fmla="*/ 265 w 3256"/>
                <a:gd name="connsiteY261" fmla="*/ 2305 h 2674"/>
                <a:gd name="connsiteX262" fmla="*/ 266 w 3256"/>
                <a:gd name="connsiteY262" fmla="*/ 2307 h 2674"/>
                <a:gd name="connsiteX263" fmla="*/ 268 w 3256"/>
                <a:gd name="connsiteY263" fmla="*/ 2309 h 2674"/>
                <a:gd name="connsiteX264" fmla="*/ 270 w 3256"/>
                <a:gd name="connsiteY264" fmla="*/ 2311 h 2674"/>
                <a:gd name="connsiteX265" fmla="*/ 292 w 3256"/>
                <a:gd name="connsiteY265" fmla="*/ 2316 h 2674"/>
                <a:gd name="connsiteX266" fmla="*/ 316 w 3256"/>
                <a:gd name="connsiteY266" fmla="*/ 2320 h 2674"/>
                <a:gd name="connsiteX267" fmla="*/ 342 w 3256"/>
                <a:gd name="connsiteY267" fmla="*/ 2322 h 2674"/>
                <a:gd name="connsiteX268" fmla="*/ 368 w 3256"/>
                <a:gd name="connsiteY268" fmla="*/ 2320 h 2674"/>
                <a:gd name="connsiteX269" fmla="*/ 396 w 3256"/>
                <a:gd name="connsiteY269" fmla="*/ 2318 h 2674"/>
                <a:gd name="connsiteX270" fmla="*/ 422 w 3256"/>
                <a:gd name="connsiteY270" fmla="*/ 2314 h 2674"/>
                <a:gd name="connsiteX271" fmla="*/ 446 w 3256"/>
                <a:gd name="connsiteY271" fmla="*/ 2311 h 2674"/>
                <a:gd name="connsiteX272" fmla="*/ 466 w 3256"/>
                <a:gd name="connsiteY272" fmla="*/ 2305 h 2674"/>
                <a:gd name="connsiteX273" fmla="*/ 466 w 3256"/>
                <a:gd name="connsiteY273" fmla="*/ 2309 h 2674"/>
                <a:gd name="connsiteX274" fmla="*/ 465 w 3256"/>
                <a:gd name="connsiteY274" fmla="*/ 2313 h 2674"/>
                <a:gd name="connsiteX275" fmla="*/ 463 w 3256"/>
                <a:gd name="connsiteY275" fmla="*/ 2314 h 2674"/>
                <a:gd name="connsiteX276" fmla="*/ 461 w 3256"/>
                <a:gd name="connsiteY276" fmla="*/ 2318 h 2674"/>
                <a:gd name="connsiteX277" fmla="*/ 455 w 3256"/>
                <a:gd name="connsiteY277" fmla="*/ 2324 h 2674"/>
                <a:gd name="connsiteX278" fmla="*/ 448 w 3256"/>
                <a:gd name="connsiteY278" fmla="*/ 2329 h 2674"/>
                <a:gd name="connsiteX279" fmla="*/ 437 w 3256"/>
                <a:gd name="connsiteY279" fmla="*/ 2333 h 2674"/>
                <a:gd name="connsiteX280" fmla="*/ 428 w 3256"/>
                <a:gd name="connsiteY280" fmla="*/ 2335 h 2674"/>
                <a:gd name="connsiteX281" fmla="*/ 416 w 3256"/>
                <a:gd name="connsiteY281" fmla="*/ 2337 h 2674"/>
                <a:gd name="connsiteX282" fmla="*/ 403 w 3256"/>
                <a:gd name="connsiteY282" fmla="*/ 2338 h 2674"/>
                <a:gd name="connsiteX283" fmla="*/ 391 w 3256"/>
                <a:gd name="connsiteY283" fmla="*/ 2340 h 2674"/>
                <a:gd name="connsiteX284" fmla="*/ 379 w 3256"/>
                <a:gd name="connsiteY284" fmla="*/ 2342 h 2674"/>
                <a:gd name="connsiteX285" fmla="*/ 368 w 3256"/>
                <a:gd name="connsiteY285" fmla="*/ 2344 h 2674"/>
                <a:gd name="connsiteX286" fmla="*/ 359 w 3256"/>
                <a:gd name="connsiteY286" fmla="*/ 2344 h 2674"/>
                <a:gd name="connsiteX287" fmla="*/ 350 w 3256"/>
                <a:gd name="connsiteY287" fmla="*/ 2346 h 2674"/>
                <a:gd name="connsiteX288" fmla="*/ 342 w 3256"/>
                <a:gd name="connsiteY288" fmla="*/ 2348 h 2674"/>
                <a:gd name="connsiteX289" fmla="*/ 333 w 3256"/>
                <a:gd name="connsiteY289" fmla="*/ 2351 h 2674"/>
                <a:gd name="connsiteX290" fmla="*/ 320 w 3256"/>
                <a:gd name="connsiteY290" fmla="*/ 2359 h 2674"/>
                <a:gd name="connsiteX291" fmla="*/ 305 w 3256"/>
                <a:gd name="connsiteY291" fmla="*/ 2368 h 2674"/>
                <a:gd name="connsiteX292" fmla="*/ 291 w 3256"/>
                <a:gd name="connsiteY292" fmla="*/ 2379 h 2674"/>
                <a:gd name="connsiteX293" fmla="*/ 276 w 3256"/>
                <a:gd name="connsiteY293" fmla="*/ 2392 h 2674"/>
                <a:gd name="connsiteX294" fmla="*/ 265 w 3256"/>
                <a:gd name="connsiteY294" fmla="*/ 2405 h 2674"/>
                <a:gd name="connsiteX295" fmla="*/ 257 w 3256"/>
                <a:gd name="connsiteY295" fmla="*/ 2418 h 2674"/>
                <a:gd name="connsiteX296" fmla="*/ 253 w 3256"/>
                <a:gd name="connsiteY296" fmla="*/ 2429 h 2674"/>
                <a:gd name="connsiteX297" fmla="*/ 253 w 3256"/>
                <a:gd name="connsiteY297" fmla="*/ 2431 h 2674"/>
                <a:gd name="connsiteX298" fmla="*/ 253 w 3256"/>
                <a:gd name="connsiteY298" fmla="*/ 2431 h 2674"/>
                <a:gd name="connsiteX299" fmla="*/ 253 w 3256"/>
                <a:gd name="connsiteY299" fmla="*/ 2431 h 2674"/>
                <a:gd name="connsiteX300" fmla="*/ 253 w 3256"/>
                <a:gd name="connsiteY300" fmla="*/ 2433 h 2674"/>
                <a:gd name="connsiteX301" fmla="*/ 255 w 3256"/>
                <a:gd name="connsiteY301" fmla="*/ 2435 h 2674"/>
                <a:gd name="connsiteX302" fmla="*/ 255 w 3256"/>
                <a:gd name="connsiteY302" fmla="*/ 2435 h 2674"/>
                <a:gd name="connsiteX303" fmla="*/ 257 w 3256"/>
                <a:gd name="connsiteY303" fmla="*/ 2435 h 2674"/>
                <a:gd name="connsiteX304" fmla="*/ 257 w 3256"/>
                <a:gd name="connsiteY304" fmla="*/ 2437 h 2674"/>
                <a:gd name="connsiteX305" fmla="*/ 226 w 3256"/>
                <a:gd name="connsiteY305" fmla="*/ 2444 h 2674"/>
                <a:gd name="connsiteX306" fmla="*/ 194 w 3256"/>
                <a:gd name="connsiteY306" fmla="*/ 2455 h 2674"/>
                <a:gd name="connsiteX307" fmla="*/ 161 w 3256"/>
                <a:gd name="connsiteY307" fmla="*/ 2470 h 2674"/>
                <a:gd name="connsiteX308" fmla="*/ 131 w 3256"/>
                <a:gd name="connsiteY308" fmla="*/ 2485 h 2674"/>
                <a:gd name="connsiteX309" fmla="*/ 103 w 3256"/>
                <a:gd name="connsiteY309" fmla="*/ 2500 h 2674"/>
                <a:gd name="connsiteX310" fmla="*/ 79 w 3256"/>
                <a:gd name="connsiteY310" fmla="*/ 2514 h 2674"/>
                <a:gd name="connsiteX311" fmla="*/ 63 w 3256"/>
                <a:gd name="connsiteY311" fmla="*/ 2526 h 2674"/>
                <a:gd name="connsiteX312" fmla="*/ 52 w 3256"/>
                <a:gd name="connsiteY312" fmla="*/ 2533 h 2674"/>
                <a:gd name="connsiteX313" fmla="*/ 33 w 3256"/>
                <a:gd name="connsiteY313" fmla="*/ 2544 h 2674"/>
                <a:gd name="connsiteX314" fmla="*/ 18 w 3256"/>
                <a:gd name="connsiteY314" fmla="*/ 2561 h 2674"/>
                <a:gd name="connsiteX315" fmla="*/ 5 w 3256"/>
                <a:gd name="connsiteY315" fmla="*/ 2581 h 2674"/>
                <a:gd name="connsiteX316" fmla="*/ 0 w 3256"/>
                <a:gd name="connsiteY316" fmla="*/ 2602 h 2674"/>
                <a:gd name="connsiteX317" fmla="*/ 0 w 3256"/>
                <a:gd name="connsiteY317" fmla="*/ 2603 h 2674"/>
                <a:gd name="connsiteX318" fmla="*/ 0 w 3256"/>
                <a:gd name="connsiteY318" fmla="*/ 2603 h 2674"/>
                <a:gd name="connsiteX319" fmla="*/ 0 w 3256"/>
                <a:gd name="connsiteY319" fmla="*/ 2605 h 2674"/>
                <a:gd name="connsiteX320" fmla="*/ 0 w 3256"/>
                <a:gd name="connsiteY320" fmla="*/ 2607 h 2674"/>
                <a:gd name="connsiteX321" fmla="*/ 2 w 3256"/>
                <a:gd name="connsiteY321" fmla="*/ 2618 h 2674"/>
                <a:gd name="connsiteX322" fmla="*/ 5 w 3256"/>
                <a:gd name="connsiteY322" fmla="*/ 2629 h 2674"/>
                <a:gd name="connsiteX323" fmla="*/ 11 w 3256"/>
                <a:gd name="connsiteY323" fmla="*/ 2637 h 2674"/>
                <a:gd name="connsiteX324" fmla="*/ 20 w 3256"/>
                <a:gd name="connsiteY324" fmla="*/ 2644 h 2674"/>
                <a:gd name="connsiteX325" fmla="*/ 42 w 3256"/>
                <a:gd name="connsiteY325" fmla="*/ 2652 h 2674"/>
                <a:gd name="connsiteX326" fmla="*/ 68 w 3256"/>
                <a:gd name="connsiteY326" fmla="*/ 2653 h 2674"/>
                <a:gd name="connsiteX327" fmla="*/ 96 w 3256"/>
                <a:gd name="connsiteY327" fmla="*/ 2652 h 2674"/>
                <a:gd name="connsiteX328" fmla="*/ 126 w 3256"/>
                <a:gd name="connsiteY328" fmla="*/ 2644 h 2674"/>
                <a:gd name="connsiteX329" fmla="*/ 157 w 3256"/>
                <a:gd name="connsiteY329" fmla="*/ 2637 h 2674"/>
                <a:gd name="connsiteX330" fmla="*/ 187 w 3256"/>
                <a:gd name="connsiteY330" fmla="*/ 2627 h 2674"/>
                <a:gd name="connsiteX331" fmla="*/ 216 w 3256"/>
                <a:gd name="connsiteY331" fmla="*/ 2616 h 2674"/>
                <a:gd name="connsiteX332" fmla="*/ 244 w 3256"/>
                <a:gd name="connsiteY332" fmla="*/ 2607 h 2674"/>
                <a:gd name="connsiteX333" fmla="*/ 281 w 3256"/>
                <a:gd name="connsiteY333" fmla="*/ 2594 h 2674"/>
                <a:gd name="connsiteX334" fmla="*/ 324 w 3256"/>
                <a:gd name="connsiteY334" fmla="*/ 2581 h 2674"/>
                <a:gd name="connsiteX335" fmla="*/ 339 w 3256"/>
                <a:gd name="connsiteY335" fmla="*/ 2577 h 2674"/>
                <a:gd name="connsiteX336" fmla="*/ 353 w 3256"/>
                <a:gd name="connsiteY336" fmla="*/ 2574 h 2674"/>
                <a:gd name="connsiteX337" fmla="*/ 366 w 3256"/>
                <a:gd name="connsiteY337" fmla="*/ 2570 h 2674"/>
                <a:gd name="connsiteX338" fmla="*/ 381 w 3256"/>
                <a:gd name="connsiteY338" fmla="*/ 2564 h 2674"/>
                <a:gd name="connsiteX339" fmla="*/ 394 w 3256"/>
                <a:gd name="connsiteY339" fmla="*/ 2559 h 2674"/>
                <a:gd name="connsiteX340" fmla="*/ 409 w 3256"/>
                <a:gd name="connsiteY340" fmla="*/ 2553 h 2674"/>
                <a:gd name="connsiteX341" fmla="*/ 422 w 3256"/>
                <a:gd name="connsiteY341" fmla="*/ 2544 h 2674"/>
                <a:gd name="connsiteX342" fmla="*/ 437 w 3256"/>
                <a:gd name="connsiteY342" fmla="*/ 2535 h 2674"/>
                <a:gd name="connsiteX343" fmla="*/ 481 w 3256"/>
                <a:gd name="connsiteY343" fmla="*/ 2498 h 2674"/>
                <a:gd name="connsiteX344" fmla="*/ 492 w 3256"/>
                <a:gd name="connsiteY344" fmla="*/ 2489 h 2674"/>
                <a:gd name="connsiteX345" fmla="*/ 503 w 3256"/>
                <a:gd name="connsiteY345" fmla="*/ 2479 h 2674"/>
                <a:gd name="connsiteX346" fmla="*/ 515 w 3256"/>
                <a:gd name="connsiteY346" fmla="*/ 2470 h 2674"/>
                <a:gd name="connsiteX347" fmla="*/ 528 w 3256"/>
                <a:gd name="connsiteY347" fmla="*/ 2461 h 2674"/>
                <a:gd name="connsiteX348" fmla="*/ 539 w 3256"/>
                <a:gd name="connsiteY348" fmla="*/ 2451 h 2674"/>
                <a:gd name="connsiteX349" fmla="*/ 552 w 3256"/>
                <a:gd name="connsiteY349" fmla="*/ 2444 h 2674"/>
                <a:gd name="connsiteX350" fmla="*/ 565 w 3256"/>
                <a:gd name="connsiteY350" fmla="*/ 2438 h 2674"/>
                <a:gd name="connsiteX351" fmla="*/ 578 w 3256"/>
                <a:gd name="connsiteY351" fmla="*/ 2433 h 2674"/>
                <a:gd name="connsiteX352" fmla="*/ 598 w 3256"/>
                <a:gd name="connsiteY352" fmla="*/ 2427 h 2674"/>
                <a:gd name="connsiteX353" fmla="*/ 620 w 3256"/>
                <a:gd name="connsiteY353" fmla="*/ 2420 h 2674"/>
                <a:gd name="connsiteX354" fmla="*/ 646 w 3256"/>
                <a:gd name="connsiteY354" fmla="*/ 2414 h 2674"/>
                <a:gd name="connsiteX355" fmla="*/ 672 w 3256"/>
                <a:gd name="connsiteY355" fmla="*/ 2411 h 2674"/>
                <a:gd name="connsiteX356" fmla="*/ 698 w 3256"/>
                <a:gd name="connsiteY356" fmla="*/ 2411 h 2674"/>
                <a:gd name="connsiteX357" fmla="*/ 722 w 3256"/>
                <a:gd name="connsiteY357" fmla="*/ 2414 h 2674"/>
                <a:gd name="connsiteX358" fmla="*/ 744 w 3256"/>
                <a:gd name="connsiteY358" fmla="*/ 2424 h 2674"/>
                <a:gd name="connsiteX359" fmla="*/ 763 w 3256"/>
                <a:gd name="connsiteY359" fmla="*/ 2440 h 2674"/>
                <a:gd name="connsiteX360" fmla="*/ 774 w 3256"/>
                <a:gd name="connsiteY360" fmla="*/ 2457 h 2674"/>
                <a:gd name="connsiteX361" fmla="*/ 779 w 3256"/>
                <a:gd name="connsiteY361" fmla="*/ 2476 h 2674"/>
                <a:gd name="connsiteX362" fmla="*/ 783 w 3256"/>
                <a:gd name="connsiteY362" fmla="*/ 2496 h 2674"/>
                <a:gd name="connsiteX363" fmla="*/ 785 w 3256"/>
                <a:gd name="connsiteY363" fmla="*/ 2518 h 2674"/>
                <a:gd name="connsiteX364" fmla="*/ 787 w 3256"/>
                <a:gd name="connsiteY364" fmla="*/ 2539 h 2674"/>
                <a:gd name="connsiteX365" fmla="*/ 791 w 3256"/>
                <a:gd name="connsiteY365" fmla="*/ 2559 h 2674"/>
                <a:gd name="connsiteX366" fmla="*/ 796 w 3256"/>
                <a:gd name="connsiteY366" fmla="*/ 2577 h 2674"/>
                <a:gd name="connsiteX367" fmla="*/ 807 w 3256"/>
                <a:gd name="connsiteY367" fmla="*/ 2596 h 2674"/>
                <a:gd name="connsiteX368" fmla="*/ 820 w 3256"/>
                <a:gd name="connsiteY368" fmla="*/ 2609 h 2674"/>
                <a:gd name="connsiteX369" fmla="*/ 837 w 3256"/>
                <a:gd name="connsiteY369" fmla="*/ 2618 h 2674"/>
                <a:gd name="connsiteX370" fmla="*/ 854 w 3256"/>
                <a:gd name="connsiteY370" fmla="*/ 2626 h 2674"/>
                <a:gd name="connsiteX371" fmla="*/ 872 w 3256"/>
                <a:gd name="connsiteY371" fmla="*/ 2627 h 2674"/>
                <a:gd name="connsiteX372" fmla="*/ 891 w 3256"/>
                <a:gd name="connsiteY372" fmla="*/ 2627 h 2674"/>
                <a:gd name="connsiteX373" fmla="*/ 911 w 3256"/>
                <a:gd name="connsiteY373" fmla="*/ 2627 h 2674"/>
                <a:gd name="connsiteX374" fmla="*/ 931 w 3256"/>
                <a:gd name="connsiteY374" fmla="*/ 2624 h 2674"/>
                <a:gd name="connsiteX375" fmla="*/ 952 w 3256"/>
                <a:gd name="connsiteY375" fmla="*/ 2622 h 2674"/>
                <a:gd name="connsiteX376" fmla="*/ 968 w 3256"/>
                <a:gd name="connsiteY376" fmla="*/ 2620 h 2674"/>
                <a:gd name="connsiteX377" fmla="*/ 983 w 3256"/>
                <a:gd name="connsiteY377" fmla="*/ 2616 h 2674"/>
                <a:gd name="connsiteX378" fmla="*/ 1000 w 3256"/>
                <a:gd name="connsiteY378" fmla="*/ 2616 h 2674"/>
                <a:gd name="connsiteX379" fmla="*/ 1015 w 3256"/>
                <a:gd name="connsiteY379" fmla="*/ 2615 h 2674"/>
                <a:gd name="connsiteX380" fmla="*/ 1028 w 3256"/>
                <a:gd name="connsiteY380" fmla="*/ 2615 h 2674"/>
                <a:gd name="connsiteX381" fmla="*/ 1042 w 3256"/>
                <a:gd name="connsiteY381" fmla="*/ 2616 h 2674"/>
                <a:gd name="connsiteX382" fmla="*/ 1055 w 3256"/>
                <a:gd name="connsiteY382" fmla="*/ 2620 h 2674"/>
                <a:gd name="connsiteX383" fmla="*/ 1067 w 3256"/>
                <a:gd name="connsiteY383" fmla="*/ 2626 h 2674"/>
                <a:gd name="connsiteX384" fmla="*/ 1091 w 3256"/>
                <a:gd name="connsiteY384" fmla="*/ 2640 h 2674"/>
                <a:gd name="connsiteX385" fmla="*/ 1105 w 3256"/>
                <a:gd name="connsiteY385" fmla="*/ 2648 h 2674"/>
                <a:gd name="connsiteX386" fmla="*/ 1118 w 3256"/>
                <a:gd name="connsiteY386" fmla="*/ 2657 h 2674"/>
                <a:gd name="connsiteX387" fmla="*/ 1133 w 3256"/>
                <a:gd name="connsiteY387" fmla="*/ 2663 h 2674"/>
                <a:gd name="connsiteX388" fmla="*/ 1148 w 3256"/>
                <a:gd name="connsiteY388" fmla="*/ 2668 h 2674"/>
                <a:gd name="connsiteX389" fmla="*/ 1163 w 3256"/>
                <a:gd name="connsiteY389" fmla="*/ 2672 h 2674"/>
                <a:gd name="connsiteX390" fmla="*/ 1181 w 3256"/>
                <a:gd name="connsiteY390" fmla="*/ 2674 h 2674"/>
                <a:gd name="connsiteX391" fmla="*/ 1200 w 3256"/>
                <a:gd name="connsiteY391" fmla="*/ 2674 h 2674"/>
                <a:gd name="connsiteX392" fmla="*/ 1220 w 3256"/>
                <a:gd name="connsiteY392" fmla="*/ 2670 h 2674"/>
                <a:gd name="connsiteX393" fmla="*/ 1228 w 3256"/>
                <a:gd name="connsiteY393" fmla="*/ 2668 h 2674"/>
                <a:gd name="connsiteX394" fmla="*/ 1235 w 3256"/>
                <a:gd name="connsiteY394" fmla="*/ 2666 h 2674"/>
                <a:gd name="connsiteX395" fmla="*/ 1242 w 3256"/>
                <a:gd name="connsiteY395" fmla="*/ 2665 h 2674"/>
                <a:gd name="connsiteX396" fmla="*/ 1252 w 3256"/>
                <a:gd name="connsiteY396" fmla="*/ 2661 h 2674"/>
                <a:gd name="connsiteX397" fmla="*/ 1259 w 3256"/>
                <a:gd name="connsiteY397" fmla="*/ 2657 h 2674"/>
                <a:gd name="connsiteX398" fmla="*/ 1267 w 3256"/>
                <a:gd name="connsiteY398" fmla="*/ 2655 h 2674"/>
                <a:gd name="connsiteX399" fmla="*/ 1274 w 3256"/>
                <a:gd name="connsiteY399" fmla="*/ 2652 h 2674"/>
                <a:gd name="connsiteX400" fmla="*/ 1281 w 3256"/>
                <a:gd name="connsiteY400" fmla="*/ 2648 h 2674"/>
                <a:gd name="connsiteX401" fmla="*/ 1292 w 3256"/>
                <a:gd name="connsiteY401" fmla="*/ 2642 h 2674"/>
                <a:gd name="connsiteX402" fmla="*/ 1304 w 3256"/>
                <a:gd name="connsiteY402" fmla="*/ 2637 h 2674"/>
                <a:gd name="connsiteX403" fmla="*/ 1315 w 3256"/>
                <a:gd name="connsiteY403" fmla="*/ 2633 h 2674"/>
                <a:gd name="connsiteX404" fmla="*/ 1326 w 3256"/>
                <a:gd name="connsiteY404" fmla="*/ 2629 h 2674"/>
                <a:gd name="connsiteX405" fmla="*/ 1337 w 3256"/>
                <a:gd name="connsiteY405" fmla="*/ 2626 h 2674"/>
                <a:gd name="connsiteX406" fmla="*/ 1348 w 3256"/>
                <a:gd name="connsiteY406" fmla="*/ 2624 h 2674"/>
                <a:gd name="connsiteX407" fmla="*/ 1359 w 3256"/>
                <a:gd name="connsiteY407" fmla="*/ 2622 h 2674"/>
                <a:gd name="connsiteX408" fmla="*/ 1370 w 3256"/>
                <a:gd name="connsiteY408" fmla="*/ 2622 h 2674"/>
                <a:gd name="connsiteX409" fmla="*/ 1378 w 3256"/>
                <a:gd name="connsiteY409" fmla="*/ 2624 h 2674"/>
                <a:gd name="connsiteX410" fmla="*/ 1387 w 3256"/>
                <a:gd name="connsiteY410" fmla="*/ 2626 h 2674"/>
                <a:gd name="connsiteX411" fmla="*/ 1396 w 3256"/>
                <a:gd name="connsiteY411" fmla="*/ 2631 h 2674"/>
                <a:gd name="connsiteX412" fmla="*/ 1405 w 3256"/>
                <a:gd name="connsiteY412" fmla="*/ 2635 h 2674"/>
                <a:gd name="connsiteX413" fmla="*/ 1417 w 3256"/>
                <a:gd name="connsiteY413" fmla="*/ 2640 h 2674"/>
                <a:gd name="connsiteX414" fmla="*/ 1428 w 3256"/>
                <a:gd name="connsiteY414" fmla="*/ 2646 h 2674"/>
                <a:gd name="connsiteX415" fmla="*/ 1439 w 3256"/>
                <a:gd name="connsiteY415" fmla="*/ 2650 h 2674"/>
                <a:gd name="connsiteX416" fmla="*/ 1452 w 3256"/>
                <a:gd name="connsiteY416" fmla="*/ 2652 h 2674"/>
                <a:gd name="connsiteX417" fmla="*/ 1472 w 3256"/>
                <a:gd name="connsiteY417" fmla="*/ 2653 h 2674"/>
                <a:gd name="connsiteX418" fmla="*/ 1492 w 3256"/>
                <a:gd name="connsiteY418" fmla="*/ 2653 h 2674"/>
                <a:gd name="connsiteX419" fmla="*/ 1511 w 3256"/>
                <a:gd name="connsiteY419" fmla="*/ 2650 h 2674"/>
                <a:gd name="connsiteX420" fmla="*/ 1531 w 3256"/>
                <a:gd name="connsiteY420" fmla="*/ 2646 h 2674"/>
                <a:gd name="connsiteX421" fmla="*/ 1550 w 3256"/>
                <a:gd name="connsiteY421" fmla="*/ 2642 h 2674"/>
                <a:gd name="connsiteX422" fmla="*/ 1568 w 3256"/>
                <a:gd name="connsiteY422" fmla="*/ 2635 h 2674"/>
                <a:gd name="connsiteX423" fmla="*/ 1587 w 3256"/>
                <a:gd name="connsiteY423" fmla="*/ 2629 h 2674"/>
                <a:gd name="connsiteX424" fmla="*/ 1605 w 3256"/>
                <a:gd name="connsiteY424" fmla="*/ 2622 h 2674"/>
                <a:gd name="connsiteX425" fmla="*/ 1631 w 3256"/>
                <a:gd name="connsiteY425" fmla="*/ 2613 h 2674"/>
                <a:gd name="connsiteX426" fmla="*/ 1657 w 3256"/>
                <a:gd name="connsiteY426" fmla="*/ 2605 h 2674"/>
                <a:gd name="connsiteX427" fmla="*/ 1681 w 3256"/>
                <a:gd name="connsiteY427" fmla="*/ 2598 h 2674"/>
                <a:gd name="connsiteX428" fmla="*/ 1705 w 3256"/>
                <a:gd name="connsiteY428" fmla="*/ 2590 h 2674"/>
                <a:gd name="connsiteX429" fmla="*/ 1730 w 3256"/>
                <a:gd name="connsiteY429" fmla="*/ 2587 h 2674"/>
                <a:gd name="connsiteX430" fmla="*/ 1754 w 3256"/>
                <a:gd name="connsiteY430" fmla="*/ 2581 h 2674"/>
                <a:gd name="connsiteX431" fmla="*/ 1776 w 3256"/>
                <a:gd name="connsiteY431" fmla="*/ 2577 h 2674"/>
                <a:gd name="connsiteX432" fmla="*/ 1800 w 3256"/>
                <a:gd name="connsiteY432" fmla="*/ 2576 h 2674"/>
                <a:gd name="connsiteX433" fmla="*/ 1948 w 3256"/>
                <a:gd name="connsiteY433" fmla="*/ 2559 h 2674"/>
                <a:gd name="connsiteX434" fmla="*/ 2100 w 3256"/>
                <a:gd name="connsiteY434" fmla="*/ 2544 h 2674"/>
                <a:gd name="connsiteX435" fmla="*/ 2169 w 3256"/>
                <a:gd name="connsiteY435" fmla="*/ 2537 h 2674"/>
                <a:gd name="connsiteX436" fmla="*/ 2187 w 3256"/>
                <a:gd name="connsiteY436" fmla="*/ 2535 h 2674"/>
                <a:gd name="connsiteX437" fmla="*/ 2207 w 3256"/>
                <a:gd name="connsiteY437" fmla="*/ 2533 h 2674"/>
                <a:gd name="connsiteX438" fmla="*/ 2226 w 3256"/>
                <a:gd name="connsiteY438" fmla="*/ 2531 h 2674"/>
                <a:gd name="connsiteX439" fmla="*/ 2244 w 3256"/>
                <a:gd name="connsiteY439" fmla="*/ 2529 h 2674"/>
                <a:gd name="connsiteX440" fmla="*/ 2265 w 3256"/>
                <a:gd name="connsiteY440" fmla="*/ 2527 h 2674"/>
                <a:gd name="connsiteX441" fmla="*/ 2283 w 3256"/>
                <a:gd name="connsiteY441" fmla="*/ 2527 h 2674"/>
                <a:gd name="connsiteX442" fmla="*/ 2302 w 3256"/>
                <a:gd name="connsiteY442" fmla="*/ 2527 h 2674"/>
                <a:gd name="connsiteX443" fmla="*/ 2320 w 3256"/>
                <a:gd name="connsiteY443" fmla="*/ 2527 h 2674"/>
                <a:gd name="connsiteX444" fmla="*/ 2322 w 3256"/>
                <a:gd name="connsiteY444" fmla="*/ 2527 h 2674"/>
                <a:gd name="connsiteX445" fmla="*/ 2324 w 3256"/>
                <a:gd name="connsiteY445" fmla="*/ 2526 h 2674"/>
                <a:gd name="connsiteX446" fmla="*/ 2326 w 3256"/>
                <a:gd name="connsiteY446" fmla="*/ 2522 h 2674"/>
                <a:gd name="connsiteX447" fmla="*/ 2326 w 3256"/>
                <a:gd name="connsiteY447" fmla="*/ 2520 h 2674"/>
                <a:gd name="connsiteX448" fmla="*/ 2326 w 3256"/>
                <a:gd name="connsiteY448" fmla="*/ 2518 h 2674"/>
                <a:gd name="connsiteX449" fmla="*/ 2326 w 3256"/>
                <a:gd name="connsiteY449" fmla="*/ 2516 h 2674"/>
                <a:gd name="connsiteX450" fmla="*/ 2322 w 3256"/>
                <a:gd name="connsiteY450" fmla="*/ 2514 h 2674"/>
                <a:gd name="connsiteX451" fmla="*/ 2320 w 3256"/>
                <a:gd name="connsiteY451" fmla="*/ 2514 h 2674"/>
                <a:gd name="connsiteX452" fmla="*/ 2313 w 3256"/>
                <a:gd name="connsiteY452" fmla="*/ 2514 h 2674"/>
                <a:gd name="connsiteX453" fmla="*/ 2306 w 3256"/>
                <a:gd name="connsiteY453" fmla="*/ 2514 h 2674"/>
                <a:gd name="connsiteX454" fmla="*/ 2298 w 3256"/>
                <a:gd name="connsiteY454" fmla="*/ 2514 h 2674"/>
                <a:gd name="connsiteX455" fmla="*/ 2291 w 3256"/>
                <a:gd name="connsiteY455" fmla="*/ 2514 h 2674"/>
                <a:gd name="connsiteX456" fmla="*/ 2281 w 3256"/>
                <a:gd name="connsiteY456" fmla="*/ 2514 h 2674"/>
                <a:gd name="connsiteX457" fmla="*/ 2274 w 3256"/>
                <a:gd name="connsiteY457" fmla="*/ 2514 h 2674"/>
                <a:gd name="connsiteX458" fmla="*/ 2267 w 3256"/>
                <a:gd name="connsiteY458" fmla="*/ 2514 h 2674"/>
                <a:gd name="connsiteX459" fmla="*/ 2259 w 3256"/>
                <a:gd name="connsiteY459" fmla="*/ 2514 h 2674"/>
                <a:gd name="connsiteX460" fmla="*/ 2270 w 3256"/>
                <a:gd name="connsiteY460" fmla="*/ 2513 h 2674"/>
                <a:gd name="connsiteX461" fmla="*/ 2281 w 3256"/>
                <a:gd name="connsiteY461" fmla="*/ 2511 h 2674"/>
                <a:gd name="connsiteX462" fmla="*/ 2293 w 3256"/>
                <a:gd name="connsiteY462" fmla="*/ 2509 h 2674"/>
                <a:gd name="connsiteX463" fmla="*/ 2304 w 3256"/>
                <a:gd name="connsiteY463" fmla="*/ 2507 h 2674"/>
                <a:gd name="connsiteX464" fmla="*/ 2315 w 3256"/>
                <a:gd name="connsiteY464" fmla="*/ 2503 h 2674"/>
                <a:gd name="connsiteX465" fmla="*/ 2326 w 3256"/>
                <a:gd name="connsiteY465" fmla="*/ 2501 h 2674"/>
                <a:gd name="connsiteX466" fmla="*/ 2337 w 3256"/>
                <a:gd name="connsiteY466" fmla="*/ 2498 h 2674"/>
                <a:gd name="connsiteX467" fmla="*/ 2348 w 3256"/>
                <a:gd name="connsiteY467" fmla="*/ 2496 h 2674"/>
                <a:gd name="connsiteX468" fmla="*/ 2350 w 3256"/>
                <a:gd name="connsiteY468" fmla="*/ 2494 h 2674"/>
                <a:gd name="connsiteX469" fmla="*/ 2352 w 3256"/>
                <a:gd name="connsiteY469" fmla="*/ 2492 h 2674"/>
                <a:gd name="connsiteX470" fmla="*/ 2354 w 3256"/>
                <a:gd name="connsiteY470" fmla="*/ 2490 h 2674"/>
                <a:gd name="connsiteX471" fmla="*/ 2354 w 3256"/>
                <a:gd name="connsiteY471" fmla="*/ 2489 h 2674"/>
                <a:gd name="connsiteX472" fmla="*/ 2354 w 3256"/>
                <a:gd name="connsiteY472" fmla="*/ 2489 h 2674"/>
                <a:gd name="connsiteX473" fmla="*/ 2354 w 3256"/>
                <a:gd name="connsiteY473" fmla="*/ 2489 h 2674"/>
                <a:gd name="connsiteX474" fmla="*/ 2354 w 3256"/>
                <a:gd name="connsiteY474" fmla="*/ 2489 h 2674"/>
                <a:gd name="connsiteX475" fmla="*/ 2354 w 3256"/>
                <a:gd name="connsiteY475" fmla="*/ 2487 h 2674"/>
                <a:gd name="connsiteX476" fmla="*/ 2352 w 3256"/>
                <a:gd name="connsiteY476" fmla="*/ 2485 h 2674"/>
                <a:gd name="connsiteX477" fmla="*/ 2350 w 3256"/>
                <a:gd name="connsiteY477" fmla="*/ 2483 h 2674"/>
                <a:gd name="connsiteX478" fmla="*/ 2346 w 3256"/>
                <a:gd name="connsiteY478" fmla="*/ 2483 h 2674"/>
                <a:gd name="connsiteX479" fmla="*/ 2344 w 3256"/>
                <a:gd name="connsiteY479" fmla="*/ 2483 h 2674"/>
                <a:gd name="connsiteX480" fmla="*/ 2311 w 3256"/>
                <a:gd name="connsiteY480" fmla="*/ 2492 h 2674"/>
                <a:gd name="connsiteX481" fmla="*/ 2278 w 3256"/>
                <a:gd name="connsiteY481" fmla="*/ 2500 h 2674"/>
                <a:gd name="connsiteX482" fmla="*/ 2244 w 3256"/>
                <a:gd name="connsiteY482" fmla="*/ 2505 h 2674"/>
                <a:gd name="connsiteX483" fmla="*/ 2209 w 3256"/>
                <a:gd name="connsiteY483" fmla="*/ 2509 h 2674"/>
                <a:gd name="connsiteX484" fmla="*/ 2174 w 3256"/>
                <a:gd name="connsiteY484" fmla="*/ 2513 h 2674"/>
                <a:gd name="connsiteX485" fmla="*/ 2141 w 3256"/>
                <a:gd name="connsiteY485" fmla="*/ 2514 h 2674"/>
                <a:gd name="connsiteX486" fmla="*/ 2106 w 3256"/>
                <a:gd name="connsiteY486" fmla="*/ 2514 h 2674"/>
                <a:gd name="connsiteX487" fmla="*/ 2070 w 3256"/>
                <a:gd name="connsiteY487" fmla="*/ 2514 h 2674"/>
                <a:gd name="connsiteX488" fmla="*/ 2035 w 3256"/>
                <a:gd name="connsiteY488" fmla="*/ 2513 h 2674"/>
                <a:gd name="connsiteX489" fmla="*/ 1998 w 3256"/>
                <a:gd name="connsiteY489" fmla="*/ 2511 h 2674"/>
                <a:gd name="connsiteX490" fmla="*/ 1963 w 3256"/>
                <a:gd name="connsiteY490" fmla="*/ 2509 h 2674"/>
                <a:gd name="connsiteX491" fmla="*/ 1928 w 3256"/>
                <a:gd name="connsiteY491" fmla="*/ 2505 h 2674"/>
                <a:gd name="connsiteX492" fmla="*/ 1893 w 3256"/>
                <a:gd name="connsiteY492" fmla="*/ 2501 h 2674"/>
                <a:gd name="connsiteX493" fmla="*/ 1856 w 3256"/>
                <a:gd name="connsiteY493" fmla="*/ 2498 h 2674"/>
                <a:gd name="connsiteX494" fmla="*/ 1820 w 3256"/>
                <a:gd name="connsiteY494" fmla="*/ 2494 h 2674"/>
                <a:gd name="connsiteX495" fmla="*/ 1785 w 3256"/>
                <a:gd name="connsiteY495" fmla="*/ 2490 h 2674"/>
                <a:gd name="connsiteX496" fmla="*/ 1633 w 3256"/>
                <a:gd name="connsiteY496" fmla="*/ 2476 h 2674"/>
                <a:gd name="connsiteX497" fmla="*/ 1609 w 3256"/>
                <a:gd name="connsiteY497" fmla="*/ 2474 h 2674"/>
                <a:gd name="connsiteX498" fmla="*/ 1585 w 3256"/>
                <a:gd name="connsiteY498" fmla="*/ 2472 h 2674"/>
                <a:gd name="connsiteX499" fmla="*/ 1559 w 3256"/>
                <a:gd name="connsiteY499" fmla="*/ 2470 h 2674"/>
                <a:gd name="connsiteX500" fmla="*/ 1535 w 3256"/>
                <a:gd name="connsiteY500" fmla="*/ 2470 h 2674"/>
                <a:gd name="connsiteX501" fmla="*/ 1511 w 3256"/>
                <a:gd name="connsiteY501" fmla="*/ 2470 h 2674"/>
                <a:gd name="connsiteX502" fmla="*/ 1485 w 3256"/>
                <a:gd name="connsiteY502" fmla="*/ 2470 h 2674"/>
                <a:gd name="connsiteX503" fmla="*/ 1461 w 3256"/>
                <a:gd name="connsiteY503" fmla="*/ 2470 h 2674"/>
                <a:gd name="connsiteX504" fmla="*/ 1437 w 3256"/>
                <a:gd name="connsiteY504" fmla="*/ 2470 h 2674"/>
                <a:gd name="connsiteX505" fmla="*/ 2626 w 3256"/>
                <a:gd name="connsiteY505" fmla="*/ 2012 h 2674"/>
                <a:gd name="connsiteX506" fmla="*/ 2665 w 3256"/>
                <a:gd name="connsiteY506" fmla="*/ 1905 h 2674"/>
                <a:gd name="connsiteX507" fmla="*/ 2665 w 3256"/>
                <a:gd name="connsiteY507" fmla="*/ 1834 h 2674"/>
                <a:gd name="connsiteX508" fmla="*/ 2656 w 3256"/>
                <a:gd name="connsiteY508" fmla="*/ 1788 h 2674"/>
                <a:gd name="connsiteX509" fmla="*/ 2637 w 3256"/>
                <a:gd name="connsiteY509" fmla="*/ 1762 h 2674"/>
                <a:gd name="connsiteX510" fmla="*/ 2617 w 3256"/>
                <a:gd name="connsiteY510" fmla="*/ 1751 h 2674"/>
                <a:gd name="connsiteX511" fmla="*/ 2594 w 3256"/>
                <a:gd name="connsiteY511" fmla="*/ 1751 h 2674"/>
                <a:gd name="connsiteX512" fmla="*/ 2574 w 3256"/>
                <a:gd name="connsiteY512" fmla="*/ 1757 h 2674"/>
                <a:gd name="connsiteX513" fmla="*/ 2559 w 3256"/>
                <a:gd name="connsiteY513" fmla="*/ 1762 h 2674"/>
                <a:gd name="connsiteX514" fmla="*/ 2554 w 3256"/>
                <a:gd name="connsiteY514" fmla="*/ 1766 h 2674"/>
                <a:gd name="connsiteX515" fmla="*/ 2552 w 3256"/>
                <a:gd name="connsiteY515" fmla="*/ 1788 h 2674"/>
                <a:gd name="connsiteX516" fmla="*/ 2543 w 3256"/>
                <a:gd name="connsiteY516" fmla="*/ 1816 h 2674"/>
                <a:gd name="connsiteX517" fmla="*/ 2528 w 3256"/>
                <a:gd name="connsiteY517" fmla="*/ 1846 h 2674"/>
                <a:gd name="connsiteX518" fmla="*/ 2509 w 3256"/>
                <a:gd name="connsiteY518" fmla="*/ 1873 h 2674"/>
                <a:gd name="connsiteX519" fmla="*/ 2491 w 3256"/>
                <a:gd name="connsiteY519" fmla="*/ 1901 h 2674"/>
                <a:gd name="connsiteX520" fmla="*/ 2476 w 3256"/>
                <a:gd name="connsiteY520" fmla="*/ 1922 h 2674"/>
                <a:gd name="connsiteX521" fmla="*/ 2463 w 3256"/>
                <a:gd name="connsiteY521" fmla="*/ 1936 h 2674"/>
                <a:gd name="connsiteX522" fmla="*/ 2459 w 3256"/>
                <a:gd name="connsiteY522" fmla="*/ 1942 h 2674"/>
                <a:gd name="connsiteX523" fmla="*/ 1791 w 3256"/>
                <a:gd name="connsiteY523" fmla="*/ 2209 h 2674"/>
                <a:gd name="connsiteX524" fmla="*/ 1783 w 3256"/>
                <a:gd name="connsiteY524" fmla="*/ 2209 h 2674"/>
                <a:gd name="connsiteX525" fmla="*/ 1776 w 3256"/>
                <a:gd name="connsiteY525" fmla="*/ 2207 h 2674"/>
                <a:gd name="connsiteX526" fmla="*/ 1768 w 3256"/>
                <a:gd name="connsiteY526" fmla="*/ 2207 h 2674"/>
                <a:gd name="connsiteX527" fmla="*/ 1761 w 3256"/>
                <a:gd name="connsiteY527" fmla="*/ 2205 h 2674"/>
                <a:gd name="connsiteX528" fmla="*/ 1754 w 3256"/>
                <a:gd name="connsiteY528" fmla="*/ 2205 h 2674"/>
                <a:gd name="connsiteX529" fmla="*/ 1746 w 3256"/>
                <a:gd name="connsiteY529" fmla="*/ 2205 h 2674"/>
                <a:gd name="connsiteX530" fmla="*/ 1739 w 3256"/>
                <a:gd name="connsiteY530" fmla="*/ 2203 h 2674"/>
                <a:gd name="connsiteX531" fmla="*/ 1731 w 3256"/>
                <a:gd name="connsiteY531" fmla="*/ 2203 h 2674"/>
                <a:gd name="connsiteX532" fmla="*/ 1502 w 3256"/>
                <a:gd name="connsiteY532" fmla="*/ 1571 h 2674"/>
                <a:gd name="connsiteX533" fmla="*/ 944 w 3256"/>
                <a:gd name="connsiteY533" fmla="*/ 1531 h 2674"/>
                <a:gd name="connsiteX534" fmla="*/ 946 w 3256"/>
                <a:gd name="connsiteY534" fmla="*/ 1531 h 2674"/>
                <a:gd name="connsiteX535" fmla="*/ 948 w 3256"/>
                <a:gd name="connsiteY535" fmla="*/ 1529 h 2674"/>
                <a:gd name="connsiteX536" fmla="*/ 948 w 3256"/>
                <a:gd name="connsiteY536" fmla="*/ 1529 h 2674"/>
                <a:gd name="connsiteX537" fmla="*/ 948 w 3256"/>
                <a:gd name="connsiteY537" fmla="*/ 1529 h 2674"/>
                <a:gd name="connsiteX538" fmla="*/ 828 w 3256"/>
                <a:gd name="connsiteY538" fmla="*/ 1479 h 2674"/>
                <a:gd name="connsiteX539" fmla="*/ 868 w 3256"/>
                <a:gd name="connsiteY539" fmla="*/ 1318 h 2674"/>
                <a:gd name="connsiteX540" fmla="*/ 1398 w 3256"/>
                <a:gd name="connsiteY540" fmla="*/ 1388 h 2674"/>
                <a:gd name="connsiteX0" fmla="*/ 1398 w 3256"/>
                <a:gd name="connsiteY0" fmla="*/ 1388 h 2674"/>
                <a:gd name="connsiteX1" fmla="*/ 1511 w 3256"/>
                <a:gd name="connsiteY1" fmla="*/ 1368 h 2674"/>
                <a:gd name="connsiteX2" fmla="*/ 2483 w 3256"/>
                <a:gd name="connsiteY2" fmla="*/ 1514 h 2674"/>
                <a:gd name="connsiteX3" fmla="*/ 3250 w 3256"/>
                <a:gd name="connsiteY3" fmla="*/ 1699 h 2674"/>
                <a:gd name="connsiteX4" fmla="*/ 3256 w 3256"/>
                <a:gd name="connsiteY4" fmla="*/ 1673 h 2674"/>
                <a:gd name="connsiteX5" fmla="*/ 3184 w 3256"/>
                <a:gd name="connsiteY5" fmla="*/ 1671 h 2674"/>
                <a:gd name="connsiteX6" fmla="*/ 2489 w 3256"/>
                <a:gd name="connsiteY6" fmla="*/ 1488 h 2674"/>
                <a:gd name="connsiteX7" fmla="*/ 2489 w 3256"/>
                <a:gd name="connsiteY7" fmla="*/ 1488 h 2674"/>
                <a:gd name="connsiteX8" fmla="*/ 1631 w 3256"/>
                <a:gd name="connsiteY8" fmla="*/ 1266 h 2674"/>
                <a:gd name="connsiteX9" fmla="*/ 1624 w 3256"/>
                <a:gd name="connsiteY9" fmla="*/ 1260 h 2674"/>
                <a:gd name="connsiteX10" fmla="*/ 1617 w 3256"/>
                <a:gd name="connsiteY10" fmla="*/ 1255 h 2674"/>
                <a:gd name="connsiteX11" fmla="*/ 1605 w 3256"/>
                <a:gd name="connsiteY11" fmla="*/ 1253 h 2674"/>
                <a:gd name="connsiteX12" fmla="*/ 1594 w 3256"/>
                <a:gd name="connsiteY12" fmla="*/ 1251 h 2674"/>
                <a:gd name="connsiteX13" fmla="*/ 1591 w 3256"/>
                <a:gd name="connsiteY13" fmla="*/ 1251 h 2674"/>
                <a:gd name="connsiteX14" fmla="*/ 1587 w 3256"/>
                <a:gd name="connsiteY14" fmla="*/ 1251 h 2674"/>
                <a:gd name="connsiteX15" fmla="*/ 1583 w 3256"/>
                <a:gd name="connsiteY15" fmla="*/ 1251 h 2674"/>
                <a:gd name="connsiteX16" fmla="*/ 1580 w 3256"/>
                <a:gd name="connsiteY16" fmla="*/ 1253 h 2674"/>
                <a:gd name="connsiteX17" fmla="*/ 1528 w 3256"/>
                <a:gd name="connsiteY17" fmla="*/ 1238 h 2674"/>
                <a:gd name="connsiteX18" fmla="*/ 1524 w 3256"/>
                <a:gd name="connsiteY18" fmla="*/ 1217 h 2674"/>
                <a:gd name="connsiteX19" fmla="*/ 1515 w 3256"/>
                <a:gd name="connsiteY19" fmla="*/ 1199 h 2674"/>
                <a:gd name="connsiteX20" fmla="*/ 1500 w 3256"/>
                <a:gd name="connsiteY20" fmla="*/ 1188 h 2674"/>
                <a:gd name="connsiteX21" fmla="*/ 1483 w 3256"/>
                <a:gd name="connsiteY21" fmla="*/ 1184 h 2674"/>
                <a:gd name="connsiteX22" fmla="*/ 1468 w 3256"/>
                <a:gd name="connsiteY22" fmla="*/ 1188 h 2674"/>
                <a:gd name="connsiteX23" fmla="*/ 1455 w 3256"/>
                <a:gd name="connsiteY23" fmla="*/ 1195 h 2674"/>
                <a:gd name="connsiteX24" fmla="*/ 1446 w 3256"/>
                <a:gd name="connsiteY24" fmla="*/ 1208 h 2674"/>
                <a:gd name="connsiteX25" fmla="*/ 1441 w 3256"/>
                <a:gd name="connsiteY25" fmla="*/ 1223 h 2674"/>
                <a:gd name="connsiteX26" fmla="*/ 1431 w 3256"/>
                <a:gd name="connsiteY26" fmla="*/ 1225 h 2674"/>
                <a:gd name="connsiteX27" fmla="*/ 1407 w 3256"/>
                <a:gd name="connsiteY27" fmla="*/ 1227 h 2674"/>
                <a:gd name="connsiteX28" fmla="*/ 1389 w 3256"/>
                <a:gd name="connsiteY28" fmla="*/ 1229 h 2674"/>
                <a:gd name="connsiteX29" fmla="*/ 1376 w 3256"/>
                <a:gd name="connsiteY29" fmla="*/ 1232 h 2674"/>
                <a:gd name="connsiteX30" fmla="*/ 1367 w 3256"/>
                <a:gd name="connsiteY30" fmla="*/ 1236 h 2674"/>
                <a:gd name="connsiteX31" fmla="*/ 1359 w 3256"/>
                <a:gd name="connsiteY31" fmla="*/ 1238 h 2674"/>
                <a:gd name="connsiteX32" fmla="*/ 1355 w 3256"/>
                <a:gd name="connsiteY32" fmla="*/ 1242 h 2674"/>
                <a:gd name="connsiteX33" fmla="*/ 1354 w 3256"/>
                <a:gd name="connsiteY33" fmla="*/ 1245 h 2674"/>
                <a:gd name="connsiteX34" fmla="*/ 1352 w 3256"/>
                <a:gd name="connsiteY34" fmla="*/ 1247 h 2674"/>
                <a:gd name="connsiteX35" fmla="*/ 1348 w 3256"/>
                <a:gd name="connsiteY35" fmla="*/ 1253 h 2674"/>
                <a:gd name="connsiteX36" fmla="*/ 1346 w 3256"/>
                <a:gd name="connsiteY36" fmla="*/ 1264 h 2674"/>
                <a:gd name="connsiteX37" fmla="*/ 1342 w 3256"/>
                <a:gd name="connsiteY37" fmla="*/ 1275 h 2674"/>
                <a:gd name="connsiteX38" fmla="*/ 1339 w 3256"/>
                <a:gd name="connsiteY38" fmla="*/ 1286 h 2674"/>
                <a:gd name="connsiteX39" fmla="*/ 1330 w 3256"/>
                <a:gd name="connsiteY39" fmla="*/ 1282 h 2674"/>
                <a:gd name="connsiteX40" fmla="*/ 1311 w 3256"/>
                <a:gd name="connsiteY40" fmla="*/ 1279 h 2674"/>
                <a:gd name="connsiteX41" fmla="*/ 1285 w 3256"/>
                <a:gd name="connsiteY41" fmla="*/ 1271 h 2674"/>
                <a:gd name="connsiteX42" fmla="*/ 1254 w 3256"/>
                <a:gd name="connsiteY42" fmla="*/ 1262 h 2674"/>
                <a:gd name="connsiteX43" fmla="*/ 1218 w 3256"/>
                <a:gd name="connsiteY43" fmla="*/ 1253 h 2674"/>
                <a:gd name="connsiteX44" fmla="*/ 1176 w 3256"/>
                <a:gd name="connsiteY44" fmla="*/ 1240 h 2674"/>
                <a:gd name="connsiteX45" fmla="*/ 1131 w 3256"/>
                <a:gd name="connsiteY45" fmla="*/ 1227 h 2674"/>
                <a:gd name="connsiteX46" fmla="*/ 1085 w 3256"/>
                <a:gd name="connsiteY46" fmla="*/ 1214 h 2674"/>
                <a:gd name="connsiteX47" fmla="*/ 1035 w 3256"/>
                <a:gd name="connsiteY47" fmla="*/ 1201 h 2674"/>
                <a:gd name="connsiteX48" fmla="*/ 985 w 3256"/>
                <a:gd name="connsiteY48" fmla="*/ 1186 h 2674"/>
                <a:gd name="connsiteX49" fmla="*/ 933 w 3256"/>
                <a:gd name="connsiteY49" fmla="*/ 1171 h 2674"/>
                <a:gd name="connsiteX50" fmla="*/ 883 w 3256"/>
                <a:gd name="connsiteY50" fmla="*/ 1158 h 2674"/>
                <a:gd name="connsiteX51" fmla="*/ 835 w 3256"/>
                <a:gd name="connsiteY51" fmla="*/ 1143 h 2674"/>
                <a:gd name="connsiteX52" fmla="*/ 789 w 3256"/>
                <a:gd name="connsiteY52" fmla="*/ 1130 h 2674"/>
                <a:gd name="connsiteX53" fmla="*/ 746 w 3256"/>
                <a:gd name="connsiteY53" fmla="*/ 1117 h 2674"/>
                <a:gd name="connsiteX54" fmla="*/ 707 w 3256"/>
                <a:gd name="connsiteY54" fmla="*/ 1106 h 2674"/>
                <a:gd name="connsiteX55" fmla="*/ 754 w 3256"/>
                <a:gd name="connsiteY55" fmla="*/ 1104 h 2674"/>
                <a:gd name="connsiteX56" fmla="*/ 704 w 3256"/>
                <a:gd name="connsiteY56" fmla="*/ 1067 h 2674"/>
                <a:gd name="connsiteX57" fmla="*/ 744 w 3256"/>
                <a:gd name="connsiteY57" fmla="*/ 927 h 2674"/>
                <a:gd name="connsiteX58" fmla="*/ 761 w 3256"/>
                <a:gd name="connsiteY58" fmla="*/ 925 h 2674"/>
                <a:gd name="connsiteX59" fmla="*/ 776 w 3256"/>
                <a:gd name="connsiteY59" fmla="*/ 919 h 2674"/>
                <a:gd name="connsiteX60" fmla="*/ 791 w 3256"/>
                <a:gd name="connsiteY60" fmla="*/ 914 h 2674"/>
                <a:gd name="connsiteX61" fmla="*/ 804 w 3256"/>
                <a:gd name="connsiteY61" fmla="*/ 903 h 2674"/>
                <a:gd name="connsiteX62" fmla="*/ 815 w 3256"/>
                <a:gd name="connsiteY62" fmla="*/ 891 h 2674"/>
                <a:gd name="connsiteX63" fmla="*/ 826 w 3256"/>
                <a:gd name="connsiteY63" fmla="*/ 878 h 2674"/>
                <a:gd name="connsiteX64" fmla="*/ 837 w 3256"/>
                <a:gd name="connsiteY64" fmla="*/ 864 h 2674"/>
                <a:gd name="connsiteX65" fmla="*/ 846 w 3256"/>
                <a:gd name="connsiteY65" fmla="*/ 847 h 2674"/>
                <a:gd name="connsiteX66" fmla="*/ 852 w 3256"/>
                <a:gd name="connsiteY66" fmla="*/ 847 h 2674"/>
                <a:gd name="connsiteX67" fmla="*/ 857 w 3256"/>
                <a:gd name="connsiteY67" fmla="*/ 845 h 2674"/>
                <a:gd name="connsiteX68" fmla="*/ 863 w 3256"/>
                <a:gd name="connsiteY68" fmla="*/ 845 h 2674"/>
                <a:gd name="connsiteX69" fmla="*/ 868 w 3256"/>
                <a:gd name="connsiteY69" fmla="*/ 843 h 2674"/>
                <a:gd name="connsiteX70" fmla="*/ 870 w 3256"/>
                <a:gd name="connsiteY70" fmla="*/ 845 h 2674"/>
                <a:gd name="connsiteX71" fmla="*/ 872 w 3256"/>
                <a:gd name="connsiteY71" fmla="*/ 845 h 2674"/>
                <a:gd name="connsiteX72" fmla="*/ 874 w 3256"/>
                <a:gd name="connsiteY72" fmla="*/ 847 h 2674"/>
                <a:gd name="connsiteX73" fmla="*/ 876 w 3256"/>
                <a:gd name="connsiteY73" fmla="*/ 849 h 2674"/>
                <a:gd name="connsiteX74" fmla="*/ 917 w 3256"/>
                <a:gd name="connsiteY74" fmla="*/ 856 h 2674"/>
                <a:gd name="connsiteX75" fmla="*/ 955 w 3256"/>
                <a:gd name="connsiteY75" fmla="*/ 851 h 2674"/>
                <a:gd name="connsiteX76" fmla="*/ 991 w 3256"/>
                <a:gd name="connsiteY76" fmla="*/ 832 h 2674"/>
                <a:gd name="connsiteX77" fmla="*/ 1020 w 3256"/>
                <a:gd name="connsiteY77" fmla="*/ 804 h 2674"/>
                <a:gd name="connsiteX78" fmla="*/ 1046 w 3256"/>
                <a:gd name="connsiteY78" fmla="*/ 771 h 2674"/>
                <a:gd name="connsiteX79" fmla="*/ 1068 w 3256"/>
                <a:gd name="connsiteY79" fmla="*/ 732 h 2674"/>
                <a:gd name="connsiteX80" fmla="*/ 1085 w 3256"/>
                <a:gd name="connsiteY80" fmla="*/ 691 h 2674"/>
                <a:gd name="connsiteX81" fmla="*/ 1098 w 3256"/>
                <a:gd name="connsiteY81" fmla="*/ 651 h 2674"/>
                <a:gd name="connsiteX82" fmla="*/ 1104 w 3256"/>
                <a:gd name="connsiteY82" fmla="*/ 597 h 2674"/>
                <a:gd name="connsiteX83" fmla="*/ 1092 w 3256"/>
                <a:gd name="connsiteY83" fmla="*/ 545 h 2674"/>
                <a:gd name="connsiteX84" fmla="*/ 1072 w 3256"/>
                <a:gd name="connsiteY84" fmla="*/ 497 h 2674"/>
                <a:gd name="connsiteX85" fmla="*/ 1042 w 3256"/>
                <a:gd name="connsiteY85" fmla="*/ 449 h 2674"/>
                <a:gd name="connsiteX86" fmla="*/ 1009 w 3256"/>
                <a:gd name="connsiteY86" fmla="*/ 404 h 2674"/>
                <a:gd name="connsiteX87" fmla="*/ 974 w 3256"/>
                <a:gd name="connsiteY87" fmla="*/ 360 h 2674"/>
                <a:gd name="connsiteX88" fmla="*/ 942 w 3256"/>
                <a:gd name="connsiteY88" fmla="*/ 317 h 2674"/>
                <a:gd name="connsiteX89" fmla="*/ 915 w 3256"/>
                <a:gd name="connsiteY89" fmla="*/ 274 h 2674"/>
                <a:gd name="connsiteX90" fmla="*/ 915 w 3256"/>
                <a:gd name="connsiteY90" fmla="*/ 274 h 2674"/>
                <a:gd name="connsiteX91" fmla="*/ 915 w 3256"/>
                <a:gd name="connsiteY91" fmla="*/ 274 h 2674"/>
                <a:gd name="connsiteX92" fmla="*/ 915 w 3256"/>
                <a:gd name="connsiteY92" fmla="*/ 274 h 2674"/>
                <a:gd name="connsiteX93" fmla="*/ 915 w 3256"/>
                <a:gd name="connsiteY93" fmla="*/ 273 h 2674"/>
                <a:gd name="connsiteX94" fmla="*/ 922 w 3256"/>
                <a:gd name="connsiteY94" fmla="*/ 274 h 2674"/>
                <a:gd name="connsiteX95" fmla="*/ 928 w 3256"/>
                <a:gd name="connsiteY95" fmla="*/ 276 h 2674"/>
                <a:gd name="connsiteX96" fmla="*/ 931 w 3256"/>
                <a:gd name="connsiteY96" fmla="*/ 280 h 2674"/>
                <a:gd name="connsiteX97" fmla="*/ 935 w 3256"/>
                <a:gd name="connsiteY97" fmla="*/ 284 h 2674"/>
                <a:gd name="connsiteX98" fmla="*/ 941 w 3256"/>
                <a:gd name="connsiteY98" fmla="*/ 289 h 2674"/>
                <a:gd name="connsiteX99" fmla="*/ 952 w 3256"/>
                <a:gd name="connsiteY99" fmla="*/ 295 h 2674"/>
                <a:gd name="connsiteX100" fmla="*/ 965 w 3256"/>
                <a:gd name="connsiteY100" fmla="*/ 300 h 2674"/>
                <a:gd name="connsiteX101" fmla="*/ 978 w 3256"/>
                <a:gd name="connsiteY101" fmla="*/ 306 h 2674"/>
                <a:gd name="connsiteX102" fmla="*/ 992 w 3256"/>
                <a:gd name="connsiteY102" fmla="*/ 319 h 2674"/>
                <a:gd name="connsiteX103" fmla="*/ 1011 w 3256"/>
                <a:gd name="connsiteY103" fmla="*/ 330 h 2674"/>
                <a:gd name="connsiteX104" fmla="*/ 1024 w 3256"/>
                <a:gd name="connsiteY104" fmla="*/ 334 h 2674"/>
                <a:gd name="connsiteX105" fmla="*/ 1029 w 3256"/>
                <a:gd name="connsiteY105" fmla="*/ 332 h 2674"/>
                <a:gd name="connsiteX106" fmla="*/ 1024 w 3256"/>
                <a:gd name="connsiteY106" fmla="*/ 280 h 2674"/>
                <a:gd name="connsiteX107" fmla="*/ 1015 w 3256"/>
                <a:gd name="connsiteY107" fmla="*/ 230 h 2674"/>
                <a:gd name="connsiteX108" fmla="*/ 998 w 3256"/>
                <a:gd name="connsiteY108" fmla="*/ 184 h 2674"/>
                <a:gd name="connsiteX109" fmla="*/ 978 w 3256"/>
                <a:gd name="connsiteY109" fmla="*/ 139 h 2674"/>
                <a:gd name="connsiteX110" fmla="*/ 950 w 3256"/>
                <a:gd name="connsiteY110" fmla="*/ 100 h 2674"/>
                <a:gd name="connsiteX111" fmla="*/ 917 w 3256"/>
                <a:gd name="connsiteY111" fmla="*/ 65 h 2674"/>
                <a:gd name="connsiteX112" fmla="*/ 874 w 3256"/>
                <a:gd name="connsiteY112" fmla="*/ 37 h 2674"/>
                <a:gd name="connsiteX113" fmla="*/ 822 w 3256"/>
                <a:gd name="connsiteY113" fmla="*/ 17 h 2674"/>
                <a:gd name="connsiteX114" fmla="*/ 800 w 3256"/>
                <a:gd name="connsiteY114" fmla="*/ 11 h 2674"/>
                <a:gd name="connsiteX115" fmla="*/ 778 w 3256"/>
                <a:gd name="connsiteY115" fmla="*/ 6 h 2674"/>
                <a:gd name="connsiteX116" fmla="*/ 752 w 3256"/>
                <a:gd name="connsiteY116" fmla="*/ 4 h 2674"/>
                <a:gd name="connsiteX117" fmla="*/ 728 w 3256"/>
                <a:gd name="connsiteY117" fmla="*/ 2 h 2674"/>
                <a:gd name="connsiteX118" fmla="*/ 702 w 3256"/>
                <a:gd name="connsiteY118" fmla="*/ 0 h 2674"/>
                <a:gd name="connsiteX119" fmla="*/ 676 w 3256"/>
                <a:gd name="connsiteY119" fmla="*/ 2 h 2674"/>
                <a:gd name="connsiteX120" fmla="*/ 650 w 3256"/>
                <a:gd name="connsiteY120" fmla="*/ 4 h 2674"/>
                <a:gd name="connsiteX121" fmla="*/ 624 w 3256"/>
                <a:gd name="connsiteY121" fmla="*/ 9 h 2674"/>
                <a:gd name="connsiteX122" fmla="*/ 598 w 3256"/>
                <a:gd name="connsiteY122" fmla="*/ 15 h 2674"/>
                <a:gd name="connsiteX123" fmla="*/ 574 w 3256"/>
                <a:gd name="connsiteY123" fmla="*/ 22 h 2674"/>
                <a:gd name="connsiteX124" fmla="*/ 550 w 3256"/>
                <a:gd name="connsiteY124" fmla="*/ 32 h 2674"/>
                <a:gd name="connsiteX125" fmla="*/ 528 w 3256"/>
                <a:gd name="connsiteY125" fmla="*/ 43 h 2674"/>
                <a:gd name="connsiteX126" fmla="*/ 507 w 3256"/>
                <a:gd name="connsiteY126" fmla="*/ 56 h 2674"/>
                <a:gd name="connsiteX127" fmla="*/ 489 w 3256"/>
                <a:gd name="connsiteY127" fmla="*/ 69 h 2674"/>
                <a:gd name="connsiteX128" fmla="*/ 472 w 3256"/>
                <a:gd name="connsiteY128" fmla="*/ 85 h 2674"/>
                <a:gd name="connsiteX129" fmla="*/ 457 w 3256"/>
                <a:gd name="connsiteY129" fmla="*/ 104 h 2674"/>
                <a:gd name="connsiteX130" fmla="*/ 450 w 3256"/>
                <a:gd name="connsiteY130" fmla="*/ 100 h 2674"/>
                <a:gd name="connsiteX131" fmla="*/ 444 w 3256"/>
                <a:gd name="connsiteY131" fmla="*/ 98 h 2674"/>
                <a:gd name="connsiteX132" fmla="*/ 437 w 3256"/>
                <a:gd name="connsiteY132" fmla="*/ 97 h 2674"/>
                <a:gd name="connsiteX133" fmla="*/ 431 w 3256"/>
                <a:gd name="connsiteY133" fmla="*/ 98 h 2674"/>
                <a:gd name="connsiteX134" fmla="*/ 365 w 3256"/>
                <a:gd name="connsiteY134" fmla="*/ 148 h 2674"/>
                <a:gd name="connsiteX135" fmla="*/ 316 w 3256"/>
                <a:gd name="connsiteY135" fmla="*/ 211 h 2674"/>
                <a:gd name="connsiteX136" fmla="*/ 281 w 3256"/>
                <a:gd name="connsiteY136" fmla="*/ 284 h 2674"/>
                <a:gd name="connsiteX137" fmla="*/ 261 w 3256"/>
                <a:gd name="connsiteY137" fmla="*/ 361 h 2674"/>
                <a:gd name="connsiteX138" fmla="*/ 252 w 3256"/>
                <a:gd name="connsiteY138" fmla="*/ 445 h 2674"/>
                <a:gd name="connsiteX139" fmla="*/ 253 w 3256"/>
                <a:gd name="connsiteY139" fmla="*/ 528 h 2674"/>
                <a:gd name="connsiteX140" fmla="*/ 265 w 3256"/>
                <a:gd name="connsiteY140" fmla="*/ 610 h 2674"/>
                <a:gd name="connsiteX141" fmla="*/ 283 w 3256"/>
                <a:gd name="connsiteY141" fmla="*/ 686 h 2674"/>
                <a:gd name="connsiteX142" fmla="*/ 291 w 3256"/>
                <a:gd name="connsiteY142" fmla="*/ 708 h 2674"/>
                <a:gd name="connsiteX143" fmla="*/ 300 w 3256"/>
                <a:gd name="connsiteY143" fmla="*/ 730 h 2674"/>
                <a:gd name="connsiteX144" fmla="*/ 309 w 3256"/>
                <a:gd name="connsiteY144" fmla="*/ 751 h 2674"/>
                <a:gd name="connsiteX145" fmla="*/ 322 w 3256"/>
                <a:gd name="connsiteY145" fmla="*/ 771 h 2674"/>
                <a:gd name="connsiteX146" fmla="*/ 337 w 3256"/>
                <a:gd name="connsiteY146" fmla="*/ 789 h 2674"/>
                <a:gd name="connsiteX147" fmla="*/ 353 w 3256"/>
                <a:gd name="connsiteY147" fmla="*/ 804 h 2674"/>
                <a:gd name="connsiteX148" fmla="*/ 372 w 3256"/>
                <a:gd name="connsiteY148" fmla="*/ 819 h 2674"/>
                <a:gd name="connsiteX149" fmla="*/ 392 w 3256"/>
                <a:gd name="connsiteY149" fmla="*/ 830 h 2674"/>
                <a:gd name="connsiteX150" fmla="*/ 415 w 3256"/>
                <a:gd name="connsiteY150" fmla="*/ 840 h 2674"/>
                <a:gd name="connsiteX151" fmla="*/ 441 w 3256"/>
                <a:gd name="connsiteY151" fmla="*/ 845 h 2674"/>
                <a:gd name="connsiteX152" fmla="*/ 466 w 3256"/>
                <a:gd name="connsiteY152" fmla="*/ 849 h 2674"/>
                <a:gd name="connsiteX153" fmla="*/ 492 w 3256"/>
                <a:gd name="connsiteY153" fmla="*/ 851 h 2674"/>
                <a:gd name="connsiteX154" fmla="*/ 518 w 3256"/>
                <a:gd name="connsiteY154" fmla="*/ 849 h 2674"/>
                <a:gd name="connsiteX155" fmla="*/ 544 w 3256"/>
                <a:gd name="connsiteY155" fmla="*/ 845 h 2674"/>
                <a:gd name="connsiteX156" fmla="*/ 570 w 3256"/>
                <a:gd name="connsiteY156" fmla="*/ 838 h 2674"/>
                <a:gd name="connsiteX157" fmla="*/ 592 w 3256"/>
                <a:gd name="connsiteY157" fmla="*/ 827 h 2674"/>
                <a:gd name="connsiteX158" fmla="*/ 596 w 3256"/>
                <a:gd name="connsiteY158" fmla="*/ 828 h 2674"/>
                <a:gd name="connsiteX159" fmla="*/ 598 w 3256"/>
                <a:gd name="connsiteY159" fmla="*/ 828 h 2674"/>
                <a:gd name="connsiteX160" fmla="*/ 602 w 3256"/>
                <a:gd name="connsiteY160" fmla="*/ 828 h 2674"/>
                <a:gd name="connsiteX161" fmla="*/ 605 w 3256"/>
                <a:gd name="connsiteY161" fmla="*/ 830 h 2674"/>
                <a:gd name="connsiteX162" fmla="*/ 600 w 3256"/>
                <a:gd name="connsiteY162" fmla="*/ 888 h 2674"/>
                <a:gd name="connsiteX163" fmla="*/ 596 w 3256"/>
                <a:gd name="connsiteY163" fmla="*/ 947 h 2674"/>
                <a:gd name="connsiteX164" fmla="*/ 592 w 3256"/>
                <a:gd name="connsiteY164" fmla="*/ 1010 h 2674"/>
                <a:gd name="connsiteX165" fmla="*/ 589 w 3256"/>
                <a:gd name="connsiteY165" fmla="*/ 1077 h 2674"/>
                <a:gd name="connsiteX166" fmla="*/ 589 w 3256"/>
                <a:gd name="connsiteY166" fmla="*/ 1079 h 2674"/>
                <a:gd name="connsiteX167" fmla="*/ 589 w 3256"/>
                <a:gd name="connsiteY167" fmla="*/ 1079 h 2674"/>
                <a:gd name="connsiteX168" fmla="*/ 589 w 3256"/>
                <a:gd name="connsiteY168" fmla="*/ 1080 h 2674"/>
                <a:gd name="connsiteX169" fmla="*/ 591 w 3256"/>
                <a:gd name="connsiteY169" fmla="*/ 1082 h 2674"/>
                <a:gd name="connsiteX170" fmla="*/ 578 w 3256"/>
                <a:gd name="connsiteY170" fmla="*/ 1088 h 2674"/>
                <a:gd name="connsiteX171" fmla="*/ 559 w 3256"/>
                <a:gd name="connsiteY171" fmla="*/ 1097 h 2674"/>
                <a:gd name="connsiteX172" fmla="*/ 537 w 3256"/>
                <a:gd name="connsiteY172" fmla="*/ 1108 h 2674"/>
                <a:gd name="connsiteX173" fmla="*/ 513 w 3256"/>
                <a:gd name="connsiteY173" fmla="*/ 1123 h 2674"/>
                <a:gd name="connsiteX174" fmla="*/ 491 w 3256"/>
                <a:gd name="connsiteY174" fmla="*/ 1140 h 2674"/>
                <a:gd name="connsiteX175" fmla="*/ 472 w 3256"/>
                <a:gd name="connsiteY175" fmla="*/ 1156 h 2674"/>
                <a:gd name="connsiteX176" fmla="*/ 461 w 3256"/>
                <a:gd name="connsiteY176" fmla="*/ 1177 h 2674"/>
                <a:gd name="connsiteX177" fmla="*/ 455 w 3256"/>
                <a:gd name="connsiteY177" fmla="*/ 1199 h 2674"/>
                <a:gd name="connsiteX178" fmla="*/ 457 w 3256"/>
                <a:gd name="connsiteY178" fmla="*/ 1208 h 2674"/>
                <a:gd name="connsiteX179" fmla="*/ 461 w 3256"/>
                <a:gd name="connsiteY179" fmla="*/ 1217 h 2674"/>
                <a:gd name="connsiteX180" fmla="*/ 468 w 3256"/>
                <a:gd name="connsiteY180" fmla="*/ 1229 h 2674"/>
                <a:gd name="connsiteX181" fmla="*/ 478 w 3256"/>
                <a:gd name="connsiteY181" fmla="*/ 1238 h 2674"/>
                <a:gd name="connsiteX182" fmla="*/ 494 w 3256"/>
                <a:gd name="connsiteY182" fmla="*/ 1368 h 2674"/>
                <a:gd name="connsiteX183" fmla="*/ 522 w 3256"/>
                <a:gd name="connsiteY183" fmla="*/ 1479 h 2674"/>
                <a:gd name="connsiteX184" fmla="*/ 555 w 3256"/>
                <a:gd name="connsiteY184" fmla="*/ 1571 h 2674"/>
                <a:gd name="connsiteX185" fmla="*/ 594 w 3256"/>
                <a:gd name="connsiteY185" fmla="*/ 1647 h 2674"/>
                <a:gd name="connsiteX186" fmla="*/ 637 w 3256"/>
                <a:gd name="connsiteY186" fmla="*/ 1708 h 2674"/>
                <a:gd name="connsiteX187" fmla="*/ 679 w 3256"/>
                <a:gd name="connsiteY187" fmla="*/ 1755 h 2674"/>
                <a:gd name="connsiteX188" fmla="*/ 720 w 3256"/>
                <a:gd name="connsiteY188" fmla="*/ 1790 h 2674"/>
                <a:gd name="connsiteX189" fmla="*/ 755 w 3256"/>
                <a:gd name="connsiteY189" fmla="*/ 1814 h 2674"/>
                <a:gd name="connsiteX190" fmla="*/ 765 w 3256"/>
                <a:gd name="connsiteY190" fmla="*/ 1822 h 2674"/>
                <a:gd name="connsiteX191" fmla="*/ 776 w 3256"/>
                <a:gd name="connsiteY191" fmla="*/ 1827 h 2674"/>
                <a:gd name="connsiteX192" fmla="*/ 791 w 3256"/>
                <a:gd name="connsiteY192" fmla="*/ 1834 h 2674"/>
                <a:gd name="connsiteX193" fmla="*/ 805 w 3256"/>
                <a:gd name="connsiteY193" fmla="*/ 1842 h 2674"/>
                <a:gd name="connsiteX194" fmla="*/ 824 w 3256"/>
                <a:gd name="connsiteY194" fmla="*/ 1847 h 2674"/>
                <a:gd name="connsiteX195" fmla="*/ 844 w 3256"/>
                <a:gd name="connsiteY195" fmla="*/ 1853 h 2674"/>
                <a:gd name="connsiteX196" fmla="*/ 868 w 3256"/>
                <a:gd name="connsiteY196" fmla="*/ 1859 h 2674"/>
                <a:gd name="connsiteX197" fmla="*/ 892 w 3256"/>
                <a:gd name="connsiteY197" fmla="*/ 1862 h 2674"/>
                <a:gd name="connsiteX198" fmla="*/ 920 w 3256"/>
                <a:gd name="connsiteY198" fmla="*/ 1866 h 2674"/>
                <a:gd name="connsiteX199" fmla="*/ 952 w 3256"/>
                <a:gd name="connsiteY199" fmla="*/ 1866 h 2674"/>
                <a:gd name="connsiteX200" fmla="*/ 985 w 3256"/>
                <a:gd name="connsiteY200" fmla="*/ 1866 h 2674"/>
                <a:gd name="connsiteX201" fmla="*/ 1022 w 3256"/>
                <a:gd name="connsiteY201" fmla="*/ 1864 h 2674"/>
                <a:gd name="connsiteX202" fmla="*/ 1061 w 3256"/>
                <a:gd name="connsiteY202" fmla="*/ 1859 h 2674"/>
                <a:gd name="connsiteX203" fmla="*/ 1105 w 3256"/>
                <a:gd name="connsiteY203" fmla="*/ 1851 h 2674"/>
                <a:gd name="connsiteX204" fmla="*/ 1150 w 3256"/>
                <a:gd name="connsiteY204" fmla="*/ 1840 h 2674"/>
                <a:gd name="connsiteX205" fmla="*/ 1200 w 3256"/>
                <a:gd name="connsiteY205" fmla="*/ 1827 h 2674"/>
                <a:gd name="connsiteX206" fmla="*/ 1257 w 3256"/>
                <a:gd name="connsiteY206" fmla="*/ 1873 h 2674"/>
                <a:gd name="connsiteX207" fmla="*/ 1287 w 3256"/>
                <a:gd name="connsiteY207" fmla="*/ 1918 h 2674"/>
                <a:gd name="connsiteX208" fmla="*/ 1322 w 3256"/>
                <a:gd name="connsiteY208" fmla="*/ 1972 h 2674"/>
                <a:gd name="connsiteX209" fmla="*/ 1359 w 3256"/>
                <a:gd name="connsiteY209" fmla="*/ 2027 h 2674"/>
                <a:gd name="connsiteX210" fmla="*/ 1396 w 3256"/>
                <a:gd name="connsiteY210" fmla="*/ 2083 h 2674"/>
                <a:gd name="connsiteX211" fmla="*/ 1430 w 3256"/>
                <a:gd name="connsiteY211" fmla="*/ 2133 h 2674"/>
                <a:gd name="connsiteX212" fmla="*/ 1457 w 3256"/>
                <a:gd name="connsiteY212" fmla="*/ 2175 h 2674"/>
                <a:gd name="connsiteX213" fmla="*/ 1478 w 3256"/>
                <a:gd name="connsiteY213" fmla="*/ 2203 h 2674"/>
                <a:gd name="connsiteX214" fmla="*/ 1485 w 3256"/>
                <a:gd name="connsiteY214" fmla="*/ 2214 h 2674"/>
                <a:gd name="connsiteX215" fmla="*/ 1489 w 3256"/>
                <a:gd name="connsiteY215" fmla="*/ 2225 h 2674"/>
                <a:gd name="connsiteX216" fmla="*/ 1496 w 3256"/>
                <a:gd name="connsiteY216" fmla="*/ 2250 h 2674"/>
                <a:gd name="connsiteX217" fmla="*/ 1507 w 3256"/>
                <a:gd name="connsiteY217" fmla="*/ 2283 h 2674"/>
                <a:gd name="connsiteX218" fmla="*/ 1520 w 3256"/>
                <a:gd name="connsiteY218" fmla="*/ 2318 h 2674"/>
                <a:gd name="connsiteX219" fmla="*/ 1122 w 3256"/>
                <a:gd name="connsiteY219" fmla="*/ 2477 h 2674"/>
                <a:gd name="connsiteX220" fmla="*/ 1098 w 3256"/>
                <a:gd name="connsiteY220" fmla="*/ 2470 h 2674"/>
                <a:gd name="connsiteX221" fmla="*/ 1076 w 3256"/>
                <a:gd name="connsiteY221" fmla="*/ 2459 h 2674"/>
                <a:gd name="connsiteX222" fmla="*/ 1054 w 3256"/>
                <a:gd name="connsiteY222" fmla="*/ 2446 h 2674"/>
                <a:gd name="connsiteX223" fmla="*/ 1031 w 3256"/>
                <a:gd name="connsiteY223" fmla="*/ 2431 h 2674"/>
                <a:gd name="connsiteX224" fmla="*/ 1009 w 3256"/>
                <a:gd name="connsiteY224" fmla="*/ 2416 h 2674"/>
                <a:gd name="connsiteX225" fmla="*/ 987 w 3256"/>
                <a:gd name="connsiteY225" fmla="*/ 2400 h 2674"/>
                <a:gd name="connsiteX226" fmla="*/ 965 w 3256"/>
                <a:gd name="connsiteY226" fmla="*/ 2383 h 2674"/>
                <a:gd name="connsiteX227" fmla="*/ 944 w 3256"/>
                <a:gd name="connsiteY227" fmla="*/ 2366 h 2674"/>
                <a:gd name="connsiteX228" fmla="*/ 935 w 3256"/>
                <a:gd name="connsiteY228" fmla="*/ 2359 h 2674"/>
                <a:gd name="connsiteX229" fmla="*/ 926 w 3256"/>
                <a:gd name="connsiteY229" fmla="*/ 2351 h 2674"/>
                <a:gd name="connsiteX230" fmla="*/ 915 w 3256"/>
                <a:gd name="connsiteY230" fmla="*/ 2344 h 2674"/>
                <a:gd name="connsiteX231" fmla="*/ 905 w 3256"/>
                <a:gd name="connsiteY231" fmla="*/ 2337 h 2674"/>
                <a:gd name="connsiteX232" fmla="*/ 896 w 3256"/>
                <a:gd name="connsiteY232" fmla="*/ 2329 h 2674"/>
                <a:gd name="connsiteX233" fmla="*/ 887 w 3256"/>
                <a:gd name="connsiteY233" fmla="*/ 2322 h 2674"/>
                <a:gd name="connsiteX234" fmla="*/ 878 w 3256"/>
                <a:gd name="connsiteY234" fmla="*/ 2314 h 2674"/>
                <a:gd name="connsiteX235" fmla="*/ 868 w 3256"/>
                <a:gd name="connsiteY235" fmla="*/ 2309 h 2674"/>
                <a:gd name="connsiteX236" fmla="*/ 854 w 3256"/>
                <a:gd name="connsiteY236" fmla="*/ 2300 h 2674"/>
                <a:gd name="connsiteX237" fmla="*/ 835 w 3256"/>
                <a:gd name="connsiteY237" fmla="*/ 2287 h 2674"/>
                <a:gd name="connsiteX238" fmla="*/ 816 w 3256"/>
                <a:gd name="connsiteY238" fmla="*/ 2275 h 2674"/>
                <a:gd name="connsiteX239" fmla="*/ 798 w 3256"/>
                <a:gd name="connsiteY239" fmla="*/ 2262 h 2674"/>
                <a:gd name="connsiteX240" fmla="*/ 779 w 3256"/>
                <a:gd name="connsiteY240" fmla="*/ 2250 h 2674"/>
                <a:gd name="connsiteX241" fmla="*/ 759 w 3256"/>
                <a:gd name="connsiteY241" fmla="*/ 2237 h 2674"/>
                <a:gd name="connsiteX242" fmla="*/ 739 w 3256"/>
                <a:gd name="connsiteY242" fmla="*/ 2225 h 2674"/>
                <a:gd name="connsiteX243" fmla="*/ 718 w 3256"/>
                <a:gd name="connsiteY243" fmla="*/ 2214 h 2674"/>
                <a:gd name="connsiteX244" fmla="*/ 698 w 3256"/>
                <a:gd name="connsiteY244" fmla="*/ 2203 h 2674"/>
                <a:gd name="connsiteX245" fmla="*/ 676 w 3256"/>
                <a:gd name="connsiteY245" fmla="*/ 2192 h 2674"/>
                <a:gd name="connsiteX246" fmla="*/ 655 w 3256"/>
                <a:gd name="connsiteY246" fmla="*/ 2183 h 2674"/>
                <a:gd name="connsiteX247" fmla="*/ 633 w 3256"/>
                <a:gd name="connsiteY247" fmla="*/ 2175 h 2674"/>
                <a:gd name="connsiteX248" fmla="*/ 611 w 3256"/>
                <a:gd name="connsiteY248" fmla="*/ 2168 h 2674"/>
                <a:gd name="connsiteX249" fmla="*/ 589 w 3256"/>
                <a:gd name="connsiteY249" fmla="*/ 2162 h 2674"/>
                <a:gd name="connsiteX250" fmla="*/ 568 w 3256"/>
                <a:gd name="connsiteY250" fmla="*/ 2159 h 2674"/>
                <a:gd name="connsiteX251" fmla="*/ 546 w 3256"/>
                <a:gd name="connsiteY251" fmla="*/ 2155 h 2674"/>
                <a:gd name="connsiteX252" fmla="*/ 524 w 3256"/>
                <a:gd name="connsiteY252" fmla="*/ 2155 h 2674"/>
                <a:gd name="connsiteX253" fmla="*/ 489 w 3256"/>
                <a:gd name="connsiteY253" fmla="*/ 2157 h 2674"/>
                <a:gd name="connsiteX254" fmla="*/ 450 w 3256"/>
                <a:gd name="connsiteY254" fmla="*/ 2162 h 2674"/>
                <a:gd name="connsiteX255" fmla="*/ 411 w 3256"/>
                <a:gd name="connsiteY255" fmla="*/ 2174 h 2674"/>
                <a:gd name="connsiteX256" fmla="*/ 372 w 3256"/>
                <a:gd name="connsiteY256" fmla="*/ 2190 h 2674"/>
                <a:gd name="connsiteX257" fmla="*/ 335 w 3256"/>
                <a:gd name="connsiteY257" fmla="*/ 2211 h 2674"/>
                <a:gd name="connsiteX258" fmla="*/ 303 w 3256"/>
                <a:gd name="connsiteY258" fmla="*/ 2237 h 2674"/>
                <a:gd name="connsiteX259" fmla="*/ 279 w 3256"/>
                <a:gd name="connsiteY259" fmla="*/ 2266 h 2674"/>
                <a:gd name="connsiteX260" fmla="*/ 265 w 3256"/>
                <a:gd name="connsiteY260" fmla="*/ 2303 h 2674"/>
                <a:gd name="connsiteX261" fmla="*/ 265 w 3256"/>
                <a:gd name="connsiteY261" fmla="*/ 2305 h 2674"/>
                <a:gd name="connsiteX262" fmla="*/ 266 w 3256"/>
                <a:gd name="connsiteY262" fmla="*/ 2307 h 2674"/>
                <a:gd name="connsiteX263" fmla="*/ 268 w 3256"/>
                <a:gd name="connsiteY263" fmla="*/ 2309 h 2674"/>
                <a:gd name="connsiteX264" fmla="*/ 270 w 3256"/>
                <a:gd name="connsiteY264" fmla="*/ 2311 h 2674"/>
                <a:gd name="connsiteX265" fmla="*/ 292 w 3256"/>
                <a:gd name="connsiteY265" fmla="*/ 2316 h 2674"/>
                <a:gd name="connsiteX266" fmla="*/ 316 w 3256"/>
                <a:gd name="connsiteY266" fmla="*/ 2320 h 2674"/>
                <a:gd name="connsiteX267" fmla="*/ 342 w 3256"/>
                <a:gd name="connsiteY267" fmla="*/ 2322 h 2674"/>
                <a:gd name="connsiteX268" fmla="*/ 368 w 3256"/>
                <a:gd name="connsiteY268" fmla="*/ 2320 h 2674"/>
                <a:gd name="connsiteX269" fmla="*/ 396 w 3256"/>
                <a:gd name="connsiteY269" fmla="*/ 2318 h 2674"/>
                <a:gd name="connsiteX270" fmla="*/ 422 w 3256"/>
                <a:gd name="connsiteY270" fmla="*/ 2314 h 2674"/>
                <a:gd name="connsiteX271" fmla="*/ 446 w 3256"/>
                <a:gd name="connsiteY271" fmla="*/ 2311 h 2674"/>
                <a:gd name="connsiteX272" fmla="*/ 466 w 3256"/>
                <a:gd name="connsiteY272" fmla="*/ 2305 h 2674"/>
                <a:gd name="connsiteX273" fmla="*/ 466 w 3256"/>
                <a:gd name="connsiteY273" fmla="*/ 2309 h 2674"/>
                <a:gd name="connsiteX274" fmla="*/ 465 w 3256"/>
                <a:gd name="connsiteY274" fmla="*/ 2313 h 2674"/>
                <a:gd name="connsiteX275" fmla="*/ 463 w 3256"/>
                <a:gd name="connsiteY275" fmla="*/ 2314 h 2674"/>
                <a:gd name="connsiteX276" fmla="*/ 461 w 3256"/>
                <a:gd name="connsiteY276" fmla="*/ 2318 h 2674"/>
                <a:gd name="connsiteX277" fmla="*/ 455 w 3256"/>
                <a:gd name="connsiteY277" fmla="*/ 2324 h 2674"/>
                <a:gd name="connsiteX278" fmla="*/ 448 w 3256"/>
                <a:gd name="connsiteY278" fmla="*/ 2329 h 2674"/>
                <a:gd name="connsiteX279" fmla="*/ 437 w 3256"/>
                <a:gd name="connsiteY279" fmla="*/ 2333 h 2674"/>
                <a:gd name="connsiteX280" fmla="*/ 428 w 3256"/>
                <a:gd name="connsiteY280" fmla="*/ 2335 h 2674"/>
                <a:gd name="connsiteX281" fmla="*/ 416 w 3256"/>
                <a:gd name="connsiteY281" fmla="*/ 2337 h 2674"/>
                <a:gd name="connsiteX282" fmla="*/ 403 w 3256"/>
                <a:gd name="connsiteY282" fmla="*/ 2338 h 2674"/>
                <a:gd name="connsiteX283" fmla="*/ 391 w 3256"/>
                <a:gd name="connsiteY283" fmla="*/ 2340 h 2674"/>
                <a:gd name="connsiteX284" fmla="*/ 379 w 3256"/>
                <a:gd name="connsiteY284" fmla="*/ 2342 h 2674"/>
                <a:gd name="connsiteX285" fmla="*/ 368 w 3256"/>
                <a:gd name="connsiteY285" fmla="*/ 2344 h 2674"/>
                <a:gd name="connsiteX286" fmla="*/ 359 w 3256"/>
                <a:gd name="connsiteY286" fmla="*/ 2344 h 2674"/>
                <a:gd name="connsiteX287" fmla="*/ 350 w 3256"/>
                <a:gd name="connsiteY287" fmla="*/ 2346 h 2674"/>
                <a:gd name="connsiteX288" fmla="*/ 342 w 3256"/>
                <a:gd name="connsiteY288" fmla="*/ 2348 h 2674"/>
                <a:gd name="connsiteX289" fmla="*/ 333 w 3256"/>
                <a:gd name="connsiteY289" fmla="*/ 2351 h 2674"/>
                <a:gd name="connsiteX290" fmla="*/ 320 w 3256"/>
                <a:gd name="connsiteY290" fmla="*/ 2359 h 2674"/>
                <a:gd name="connsiteX291" fmla="*/ 305 w 3256"/>
                <a:gd name="connsiteY291" fmla="*/ 2368 h 2674"/>
                <a:gd name="connsiteX292" fmla="*/ 291 w 3256"/>
                <a:gd name="connsiteY292" fmla="*/ 2379 h 2674"/>
                <a:gd name="connsiteX293" fmla="*/ 276 w 3256"/>
                <a:gd name="connsiteY293" fmla="*/ 2392 h 2674"/>
                <a:gd name="connsiteX294" fmla="*/ 265 w 3256"/>
                <a:gd name="connsiteY294" fmla="*/ 2405 h 2674"/>
                <a:gd name="connsiteX295" fmla="*/ 257 w 3256"/>
                <a:gd name="connsiteY295" fmla="*/ 2418 h 2674"/>
                <a:gd name="connsiteX296" fmla="*/ 253 w 3256"/>
                <a:gd name="connsiteY296" fmla="*/ 2429 h 2674"/>
                <a:gd name="connsiteX297" fmla="*/ 253 w 3256"/>
                <a:gd name="connsiteY297" fmla="*/ 2431 h 2674"/>
                <a:gd name="connsiteX298" fmla="*/ 253 w 3256"/>
                <a:gd name="connsiteY298" fmla="*/ 2431 h 2674"/>
                <a:gd name="connsiteX299" fmla="*/ 253 w 3256"/>
                <a:gd name="connsiteY299" fmla="*/ 2431 h 2674"/>
                <a:gd name="connsiteX300" fmla="*/ 253 w 3256"/>
                <a:gd name="connsiteY300" fmla="*/ 2433 h 2674"/>
                <a:gd name="connsiteX301" fmla="*/ 255 w 3256"/>
                <a:gd name="connsiteY301" fmla="*/ 2435 h 2674"/>
                <a:gd name="connsiteX302" fmla="*/ 255 w 3256"/>
                <a:gd name="connsiteY302" fmla="*/ 2435 h 2674"/>
                <a:gd name="connsiteX303" fmla="*/ 257 w 3256"/>
                <a:gd name="connsiteY303" fmla="*/ 2435 h 2674"/>
                <a:gd name="connsiteX304" fmla="*/ 257 w 3256"/>
                <a:gd name="connsiteY304" fmla="*/ 2437 h 2674"/>
                <a:gd name="connsiteX305" fmla="*/ 226 w 3256"/>
                <a:gd name="connsiteY305" fmla="*/ 2444 h 2674"/>
                <a:gd name="connsiteX306" fmla="*/ 194 w 3256"/>
                <a:gd name="connsiteY306" fmla="*/ 2455 h 2674"/>
                <a:gd name="connsiteX307" fmla="*/ 161 w 3256"/>
                <a:gd name="connsiteY307" fmla="*/ 2470 h 2674"/>
                <a:gd name="connsiteX308" fmla="*/ 131 w 3256"/>
                <a:gd name="connsiteY308" fmla="*/ 2485 h 2674"/>
                <a:gd name="connsiteX309" fmla="*/ 103 w 3256"/>
                <a:gd name="connsiteY309" fmla="*/ 2500 h 2674"/>
                <a:gd name="connsiteX310" fmla="*/ 79 w 3256"/>
                <a:gd name="connsiteY310" fmla="*/ 2514 h 2674"/>
                <a:gd name="connsiteX311" fmla="*/ 63 w 3256"/>
                <a:gd name="connsiteY311" fmla="*/ 2526 h 2674"/>
                <a:gd name="connsiteX312" fmla="*/ 52 w 3256"/>
                <a:gd name="connsiteY312" fmla="*/ 2533 h 2674"/>
                <a:gd name="connsiteX313" fmla="*/ 33 w 3256"/>
                <a:gd name="connsiteY313" fmla="*/ 2544 h 2674"/>
                <a:gd name="connsiteX314" fmla="*/ 18 w 3256"/>
                <a:gd name="connsiteY314" fmla="*/ 2561 h 2674"/>
                <a:gd name="connsiteX315" fmla="*/ 5 w 3256"/>
                <a:gd name="connsiteY315" fmla="*/ 2581 h 2674"/>
                <a:gd name="connsiteX316" fmla="*/ 0 w 3256"/>
                <a:gd name="connsiteY316" fmla="*/ 2602 h 2674"/>
                <a:gd name="connsiteX317" fmla="*/ 0 w 3256"/>
                <a:gd name="connsiteY317" fmla="*/ 2603 h 2674"/>
                <a:gd name="connsiteX318" fmla="*/ 0 w 3256"/>
                <a:gd name="connsiteY318" fmla="*/ 2603 h 2674"/>
                <a:gd name="connsiteX319" fmla="*/ 0 w 3256"/>
                <a:gd name="connsiteY319" fmla="*/ 2605 h 2674"/>
                <a:gd name="connsiteX320" fmla="*/ 0 w 3256"/>
                <a:gd name="connsiteY320" fmla="*/ 2607 h 2674"/>
                <a:gd name="connsiteX321" fmla="*/ 2 w 3256"/>
                <a:gd name="connsiteY321" fmla="*/ 2618 h 2674"/>
                <a:gd name="connsiteX322" fmla="*/ 5 w 3256"/>
                <a:gd name="connsiteY322" fmla="*/ 2629 h 2674"/>
                <a:gd name="connsiteX323" fmla="*/ 11 w 3256"/>
                <a:gd name="connsiteY323" fmla="*/ 2637 h 2674"/>
                <a:gd name="connsiteX324" fmla="*/ 20 w 3256"/>
                <a:gd name="connsiteY324" fmla="*/ 2644 h 2674"/>
                <a:gd name="connsiteX325" fmla="*/ 42 w 3256"/>
                <a:gd name="connsiteY325" fmla="*/ 2652 h 2674"/>
                <a:gd name="connsiteX326" fmla="*/ 68 w 3256"/>
                <a:gd name="connsiteY326" fmla="*/ 2653 h 2674"/>
                <a:gd name="connsiteX327" fmla="*/ 96 w 3256"/>
                <a:gd name="connsiteY327" fmla="*/ 2652 h 2674"/>
                <a:gd name="connsiteX328" fmla="*/ 126 w 3256"/>
                <a:gd name="connsiteY328" fmla="*/ 2644 h 2674"/>
                <a:gd name="connsiteX329" fmla="*/ 157 w 3256"/>
                <a:gd name="connsiteY329" fmla="*/ 2637 h 2674"/>
                <a:gd name="connsiteX330" fmla="*/ 187 w 3256"/>
                <a:gd name="connsiteY330" fmla="*/ 2627 h 2674"/>
                <a:gd name="connsiteX331" fmla="*/ 216 w 3256"/>
                <a:gd name="connsiteY331" fmla="*/ 2616 h 2674"/>
                <a:gd name="connsiteX332" fmla="*/ 244 w 3256"/>
                <a:gd name="connsiteY332" fmla="*/ 2607 h 2674"/>
                <a:gd name="connsiteX333" fmla="*/ 281 w 3256"/>
                <a:gd name="connsiteY333" fmla="*/ 2594 h 2674"/>
                <a:gd name="connsiteX334" fmla="*/ 324 w 3256"/>
                <a:gd name="connsiteY334" fmla="*/ 2581 h 2674"/>
                <a:gd name="connsiteX335" fmla="*/ 339 w 3256"/>
                <a:gd name="connsiteY335" fmla="*/ 2577 h 2674"/>
                <a:gd name="connsiteX336" fmla="*/ 353 w 3256"/>
                <a:gd name="connsiteY336" fmla="*/ 2574 h 2674"/>
                <a:gd name="connsiteX337" fmla="*/ 366 w 3256"/>
                <a:gd name="connsiteY337" fmla="*/ 2570 h 2674"/>
                <a:gd name="connsiteX338" fmla="*/ 381 w 3256"/>
                <a:gd name="connsiteY338" fmla="*/ 2564 h 2674"/>
                <a:gd name="connsiteX339" fmla="*/ 394 w 3256"/>
                <a:gd name="connsiteY339" fmla="*/ 2559 h 2674"/>
                <a:gd name="connsiteX340" fmla="*/ 409 w 3256"/>
                <a:gd name="connsiteY340" fmla="*/ 2553 h 2674"/>
                <a:gd name="connsiteX341" fmla="*/ 422 w 3256"/>
                <a:gd name="connsiteY341" fmla="*/ 2544 h 2674"/>
                <a:gd name="connsiteX342" fmla="*/ 437 w 3256"/>
                <a:gd name="connsiteY342" fmla="*/ 2535 h 2674"/>
                <a:gd name="connsiteX343" fmla="*/ 481 w 3256"/>
                <a:gd name="connsiteY343" fmla="*/ 2498 h 2674"/>
                <a:gd name="connsiteX344" fmla="*/ 492 w 3256"/>
                <a:gd name="connsiteY344" fmla="*/ 2489 h 2674"/>
                <a:gd name="connsiteX345" fmla="*/ 503 w 3256"/>
                <a:gd name="connsiteY345" fmla="*/ 2479 h 2674"/>
                <a:gd name="connsiteX346" fmla="*/ 515 w 3256"/>
                <a:gd name="connsiteY346" fmla="*/ 2470 h 2674"/>
                <a:gd name="connsiteX347" fmla="*/ 528 w 3256"/>
                <a:gd name="connsiteY347" fmla="*/ 2461 h 2674"/>
                <a:gd name="connsiteX348" fmla="*/ 539 w 3256"/>
                <a:gd name="connsiteY348" fmla="*/ 2451 h 2674"/>
                <a:gd name="connsiteX349" fmla="*/ 552 w 3256"/>
                <a:gd name="connsiteY349" fmla="*/ 2444 h 2674"/>
                <a:gd name="connsiteX350" fmla="*/ 565 w 3256"/>
                <a:gd name="connsiteY350" fmla="*/ 2438 h 2674"/>
                <a:gd name="connsiteX351" fmla="*/ 578 w 3256"/>
                <a:gd name="connsiteY351" fmla="*/ 2433 h 2674"/>
                <a:gd name="connsiteX352" fmla="*/ 598 w 3256"/>
                <a:gd name="connsiteY352" fmla="*/ 2427 h 2674"/>
                <a:gd name="connsiteX353" fmla="*/ 620 w 3256"/>
                <a:gd name="connsiteY353" fmla="*/ 2420 h 2674"/>
                <a:gd name="connsiteX354" fmla="*/ 646 w 3256"/>
                <a:gd name="connsiteY354" fmla="*/ 2414 h 2674"/>
                <a:gd name="connsiteX355" fmla="*/ 672 w 3256"/>
                <a:gd name="connsiteY355" fmla="*/ 2411 h 2674"/>
                <a:gd name="connsiteX356" fmla="*/ 698 w 3256"/>
                <a:gd name="connsiteY356" fmla="*/ 2411 h 2674"/>
                <a:gd name="connsiteX357" fmla="*/ 722 w 3256"/>
                <a:gd name="connsiteY357" fmla="*/ 2414 h 2674"/>
                <a:gd name="connsiteX358" fmla="*/ 744 w 3256"/>
                <a:gd name="connsiteY358" fmla="*/ 2424 h 2674"/>
                <a:gd name="connsiteX359" fmla="*/ 763 w 3256"/>
                <a:gd name="connsiteY359" fmla="*/ 2440 h 2674"/>
                <a:gd name="connsiteX360" fmla="*/ 774 w 3256"/>
                <a:gd name="connsiteY360" fmla="*/ 2457 h 2674"/>
                <a:gd name="connsiteX361" fmla="*/ 779 w 3256"/>
                <a:gd name="connsiteY361" fmla="*/ 2476 h 2674"/>
                <a:gd name="connsiteX362" fmla="*/ 783 w 3256"/>
                <a:gd name="connsiteY362" fmla="*/ 2496 h 2674"/>
                <a:gd name="connsiteX363" fmla="*/ 785 w 3256"/>
                <a:gd name="connsiteY363" fmla="*/ 2518 h 2674"/>
                <a:gd name="connsiteX364" fmla="*/ 787 w 3256"/>
                <a:gd name="connsiteY364" fmla="*/ 2539 h 2674"/>
                <a:gd name="connsiteX365" fmla="*/ 791 w 3256"/>
                <a:gd name="connsiteY365" fmla="*/ 2559 h 2674"/>
                <a:gd name="connsiteX366" fmla="*/ 796 w 3256"/>
                <a:gd name="connsiteY366" fmla="*/ 2577 h 2674"/>
                <a:gd name="connsiteX367" fmla="*/ 807 w 3256"/>
                <a:gd name="connsiteY367" fmla="*/ 2596 h 2674"/>
                <a:gd name="connsiteX368" fmla="*/ 820 w 3256"/>
                <a:gd name="connsiteY368" fmla="*/ 2609 h 2674"/>
                <a:gd name="connsiteX369" fmla="*/ 837 w 3256"/>
                <a:gd name="connsiteY369" fmla="*/ 2618 h 2674"/>
                <a:gd name="connsiteX370" fmla="*/ 854 w 3256"/>
                <a:gd name="connsiteY370" fmla="*/ 2626 h 2674"/>
                <a:gd name="connsiteX371" fmla="*/ 872 w 3256"/>
                <a:gd name="connsiteY371" fmla="*/ 2627 h 2674"/>
                <a:gd name="connsiteX372" fmla="*/ 891 w 3256"/>
                <a:gd name="connsiteY372" fmla="*/ 2627 h 2674"/>
                <a:gd name="connsiteX373" fmla="*/ 911 w 3256"/>
                <a:gd name="connsiteY373" fmla="*/ 2627 h 2674"/>
                <a:gd name="connsiteX374" fmla="*/ 931 w 3256"/>
                <a:gd name="connsiteY374" fmla="*/ 2624 h 2674"/>
                <a:gd name="connsiteX375" fmla="*/ 952 w 3256"/>
                <a:gd name="connsiteY375" fmla="*/ 2622 h 2674"/>
                <a:gd name="connsiteX376" fmla="*/ 968 w 3256"/>
                <a:gd name="connsiteY376" fmla="*/ 2620 h 2674"/>
                <a:gd name="connsiteX377" fmla="*/ 983 w 3256"/>
                <a:gd name="connsiteY377" fmla="*/ 2616 h 2674"/>
                <a:gd name="connsiteX378" fmla="*/ 1000 w 3256"/>
                <a:gd name="connsiteY378" fmla="*/ 2616 h 2674"/>
                <a:gd name="connsiteX379" fmla="*/ 1015 w 3256"/>
                <a:gd name="connsiteY379" fmla="*/ 2615 h 2674"/>
                <a:gd name="connsiteX380" fmla="*/ 1028 w 3256"/>
                <a:gd name="connsiteY380" fmla="*/ 2615 h 2674"/>
                <a:gd name="connsiteX381" fmla="*/ 1042 w 3256"/>
                <a:gd name="connsiteY381" fmla="*/ 2616 h 2674"/>
                <a:gd name="connsiteX382" fmla="*/ 1055 w 3256"/>
                <a:gd name="connsiteY382" fmla="*/ 2620 h 2674"/>
                <a:gd name="connsiteX383" fmla="*/ 1067 w 3256"/>
                <a:gd name="connsiteY383" fmla="*/ 2626 h 2674"/>
                <a:gd name="connsiteX384" fmla="*/ 1091 w 3256"/>
                <a:gd name="connsiteY384" fmla="*/ 2640 h 2674"/>
                <a:gd name="connsiteX385" fmla="*/ 1105 w 3256"/>
                <a:gd name="connsiteY385" fmla="*/ 2648 h 2674"/>
                <a:gd name="connsiteX386" fmla="*/ 1118 w 3256"/>
                <a:gd name="connsiteY386" fmla="*/ 2657 h 2674"/>
                <a:gd name="connsiteX387" fmla="*/ 1133 w 3256"/>
                <a:gd name="connsiteY387" fmla="*/ 2663 h 2674"/>
                <a:gd name="connsiteX388" fmla="*/ 1148 w 3256"/>
                <a:gd name="connsiteY388" fmla="*/ 2668 h 2674"/>
                <a:gd name="connsiteX389" fmla="*/ 1163 w 3256"/>
                <a:gd name="connsiteY389" fmla="*/ 2672 h 2674"/>
                <a:gd name="connsiteX390" fmla="*/ 1181 w 3256"/>
                <a:gd name="connsiteY390" fmla="*/ 2674 h 2674"/>
                <a:gd name="connsiteX391" fmla="*/ 1200 w 3256"/>
                <a:gd name="connsiteY391" fmla="*/ 2674 h 2674"/>
                <a:gd name="connsiteX392" fmla="*/ 1220 w 3256"/>
                <a:gd name="connsiteY392" fmla="*/ 2670 h 2674"/>
                <a:gd name="connsiteX393" fmla="*/ 1228 w 3256"/>
                <a:gd name="connsiteY393" fmla="*/ 2668 h 2674"/>
                <a:gd name="connsiteX394" fmla="*/ 1235 w 3256"/>
                <a:gd name="connsiteY394" fmla="*/ 2666 h 2674"/>
                <a:gd name="connsiteX395" fmla="*/ 1242 w 3256"/>
                <a:gd name="connsiteY395" fmla="*/ 2665 h 2674"/>
                <a:gd name="connsiteX396" fmla="*/ 1252 w 3256"/>
                <a:gd name="connsiteY396" fmla="*/ 2661 h 2674"/>
                <a:gd name="connsiteX397" fmla="*/ 1259 w 3256"/>
                <a:gd name="connsiteY397" fmla="*/ 2657 h 2674"/>
                <a:gd name="connsiteX398" fmla="*/ 1267 w 3256"/>
                <a:gd name="connsiteY398" fmla="*/ 2655 h 2674"/>
                <a:gd name="connsiteX399" fmla="*/ 1274 w 3256"/>
                <a:gd name="connsiteY399" fmla="*/ 2652 h 2674"/>
                <a:gd name="connsiteX400" fmla="*/ 1281 w 3256"/>
                <a:gd name="connsiteY400" fmla="*/ 2648 h 2674"/>
                <a:gd name="connsiteX401" fmla="*/ 1292 w 3256"/>
                <a:gd name="connsiteY401" fmla="*/ 2642 h 2674"/>
                <a:gd name="connsiteX402" fmla="*/ 1304 w 3256"/>
                <a:gd name="connsiteY402" fmla="*/ 2637 h 2674"/>
                <a:gd name="connsiteX403" fmla="*/ 1315 w 3256"/>
                <a:gd name="connsiteY403" fmla="*/ 2633 h 2674"/>
                <a:gd name="connsiteX404" fmla="*/ 1326 w 3256"/>
                <a:gd name="connsiteY404" fmla="*/ 2629 h 2674"/>
                <a:gd name="connsiteX405" fmla="*/ 1337 w 3256"/>
                <a:gd name="connsiteY405" fmla="*/ 2626 h 2674"/>
                <a:gd name="connsiteX406" fmla="*/ 1348 w 3256"/>
                <a:gd name="connsiteY406" fmla="*/ 2624 h 2674"/>
                <a:gd name="connsiteX407" fmla="*/ 1359 w 3256"/>
                <a:gd name="connsiteY407" fmla="*/ 2622 h 2674"/>
                <a:gd name="connsiteX408" fmla="*/ 1370 w 3256"/>
                <a:gd name="connsiteY408" fmla="*/ 2622 h 2674"/>
                <a:gd name="connsiteX409" fmla="*/ 1378 w 3256"/>
                <a:gd name="connsiteY409" fmla="*/ 2624 h 2674"/>
                <a:gd name="connsiteX410" fmla="*/ 1387 w 3256"/>
                <a:gd name="connsiteY410" fmla="*/ 2626 h 2674"/>
                <a:gd name="connsiteX411" fmla="*/ 1396 w 3256"/>
                <a:gd name="connsiteY411" fmla="*/ 2631 h 2674"/>
                <a:gd name="connsiteX412" fmla="*/ 1405 w 3256"/>
                <a:gd name="connsiteY412" fmla="*/ 2635 h 2674"/>
                <a:gd name="connsiteX413" fmla="*/ 1417 w 3256"/>
                <a:gd name="connsiteY413" fmla="*/ 2640 h 2674"/>
                <a:gd name="connsiteX414" fmla="*/ 1428 w 3256"/>
                <a:gd name="connsiteY414" fmla="*/ 2646 h 2674"/>
                <a:gd name="connsiteX415" fmla="*/ 1439 w 3256"/>
                <a:gd name="connsiteY415" fmla="*/ 2650 h 2674"/>
                <a:gd name="connsiteX416" fmla="*/ 1452 w 3256"/>
                <a:gd name="connsiteY416" fmla="*/ 2652 h 2674"/>
                <a:gd name="connsiteX417" fmla="*/ 1472 w 3256"/>
                <a:gd name="connsiteY417" fmla="*/ 2653 h 2674"/>
                <a:gd name="connsiteX418" fmla="*/ 1492 w 3256"/>
                <a:gd name="connsiteY418" fmla="*/ 2653 h 2674"/>
                <a:gd name="connsiteX419" fmla="*/ 1511 w 3256"/>
                <a:gd name="connsiteY419" fmla="*/ 2650 h 2674"/>
                <a:gd name="connsiteX420" fmla="*/ 1531 w 3256"/>
                <a:gd name="connsiteY420" fmla="*/ 2646 h 2674"/>
                <a:gd name="connsiteX421" fmla="*/ 1550 w 3256"/>
                <a:gd name="connsiteY421" fmla="*/ 2642 h 2674"/>
                <a:gd name="connsiteX422" fmla="*/ 1568 w 3256"/>
                <a:gd name="connsiteY422" fmla="*/ 2635 h 2674"/>
                <a:gd name="connsiteX423" fmla="*/ 1587 w 3256"/>
                <a:gd name="connsiteY423" fmla="*/ 2629 h 2674"/>
                <a:gd name="connsiteX424" fmla="*/ 1605 w 3256"/>
                <a:gd name="connsiteY424" fmla="*/ 2622 h 2674"/>
                <a:gd name="connsiteX425" fmla="*/ 1631 w 3256"/>
                <a:gd name="connsiteY425" fmla="*/ 2613 h 2674"/>
                <a:gd name="connsiteX426" fmla="*/ 1657 w 3256"/>
                <a:gd name="connsiteY426" fmla="*/ 2605 h 2674"/>
                <a:gd name="connsiteX427" fmla="*/ 1681 w 3256"/>
                <a:gd name="connsiteY427" fmla="*/ 2598 h 2674"/>
                <a:gd name="connsiteX428" fmla="*/ 1705 w 3256"/>
                <a:gd name="connsiteY428" fmla="*/ 2590 h 2674"/>
                <a:gd name="connsiteX429" fmla="*/ 1730 w 3256"/>
                <a:gd name="connsiteY429" fmla="*/ 2587 h 2674"/>
                <a:gd name="connsiteX430" fmla="*/ 1754 w 3256"/>
                <a:gd name="connsiteY430" fmla="*/ 2581 h 2674"/>
                <a:gd name="connsiteX431" fmla="*/ 1776 w 3256"/>
                <a:gd name="connsiteY431" fmla="*/ 2577 h 2674"/>
                <a:gd name="connsiteX432" fmla="*/ 1800 w 3256"/>
                <a:gd name="connsiteY432" fmla="*/ 2576 h 2674"/>
                <a:gd name="connsiteX433" fmla="*/ 1948 w 3256"/>
                <a:gd name="connsiteY433" fmla="*/ 2559 h 2674"/>
                <a:gd name="connsiteX434" fmla="*/ 2100 w 3256"/>
                <a:gd name="connsiteY434" fmla="*/ 2544 h 2674"/>
                <a:gd name="connsiteX435" fmla="*/ 2169 w 3256"/>
                <a:gd name="connsiteY435" fmla="*/ 2537 h 2674"/>
                <a:gd name="connsiteX436" fmla="*/ 2187 w 3256"/>
                <a:gd name="connsiteY436" fmla="*/ 2535 h 2674"/>
                <a:gd name="connsiteX437" fmla="*/ 2207 w 3256"/>
                <a:gd name="connsiteY437" fmla="*/ 2533 h 2674"/>
                <a:gd name="connsiteX438" fmla="*/ 2226 w 3256"/>
                <a:gd name="connsiteY438" fmla="*/ 2531 h 2674"/>
                <a:gd name="connsiteX439" fmla="*/ 2244 w 3256"/>
                <a:gd name="connsiteY439" fmla="*/ 2529 h 2674"/>
                <a:gd name="connsiteX440" fmla="*/ 2265 w 3256"/>
                <a:gd name="connsiteY440" fmla="*/ 2527 h 2674"/>
                <a:gd name="connsiteX441" fmla="*/ 2283 w 3256"/>
                <a:gd name="connsiteY441" fmla="*/ 2527 h 2674"/>
                <a:gd name="connsiteX442" fmla="*/ 2302 w 3256"/>
                <a:gd name="connsiteY442" fmla="*/ 2527 h 2674"/>
                <a:gd name="connsiteX443" fmla="*/ 2320 w 3256"/>
                <a:gd name="connsiteY443" fmla="*/ 2527 h 2674"/>
                <a:gd name="connsiteX444" fmla="*/ 2322 w 3256"/>
                <a:gd name="connsiteY444" fmla="*/ 2527 h 2674"/>
                <a:gd name="connsiteX445" fmla="*/ 2324 w 3256"/>
                <a:gd name="connsiteY445" fmla="*/ 2526 h 2674"/>
                <a:gd name="connsiteX446" fmla="*/ 2326 w 3256"/>
                <a:gd name="connsiteY446" fmla="*/ 2522 h 2674"/>
                <a:gd name="connsiteX447" fmla="*/ 2326 w 3256"/>
                <a:gd name="connsiteY447" fmla="*/ 2520 h 2674"/>
                <a:gd name="connsiteX448" fmla="*/ 2326 w 3256"/>
                <a:gd name="connsiteY448" fmla="*/ 2518 h 2674"/>
                <a:gd name="connsiteX449" fmla="*/ 2326 w 3256"/>
                <a:gd name="connsiteY449" fmla="*/ 2516 h 2674"/>
                <a:gd name="connsiteX450" fmla="*/ 2322 w 3256"/>
                <a:gd name="connsiteY450" fmla="*/ 2514 h 2674"/>
                <a:gd name="connsiteX451" fmla="*/ 2320 w 3256"/>
                <a:gd name="connsiteY451" fmla="*/ 2514 h 2674"/>
                <a:gd name="connsiteX452" fmla="*/ 2313 w 3256"/>
                <a:gd name="connsiteY452" fmla="*/ 2514 h 2674"/>
                <a:gd name="connsiteX453" fmla="*/ 2306 w 3256"/>
                <a:gd name="connsiteY453" fmla="*/ 2514 h 2674"/>
                <a:gd name="connsiteX454" fmla="*/ 2298 w 3256"/>
                <a:gd name="connsiteY454" fmla="*/ 2514 h 2674"/>
                <a:gd name="connsiteX455" fmla="*/ 2291 w 3256"/>
                <a:gd name="connsiteY455" fmla="*/ 2514 h 2674"/>
                <a:gd name="connsiteX456" fmla="*/ 2281 w 3256"/>
                <a:gd name="connsiteY456" fmla="*/ 2514 h 2674"/>
                <a:gd name="connsiteX457" fmla="*/ 2274 w 3256"/>
                <a:gd name="connsiteY457" fmla="*/ 2514 h 2674"/>
                <a:gd name="connsiteX458" fmla="*/ 2267 w 3256"/>
                <a:gd name="connsiteY458" fmla="*/ 2514 h 2674"/>
                <a:gd name="connsiteX459" fmla="*/ 2259 w 3256"/>
                <a:gd name="connsiteY459" fmla="*/ 2514 h 2674"/>
                <a:gd name="connsiteX460" fmla="*/ 2270 w 3256"/>
                <a:gd name="connsiteY460" fmla="*/ 2513 h 2674"/>
                <a:gd name="connsiteX461" fmla="*/ 2281 w 3256"/>
                <a:gd name="connsiteY461" fmla="*/ 2511 h 2674"/>
                <a:gd name="connsiteX462" fmla="*/ 2293 w 3256"/>
                <a:gd name="connsiteY462" fmla="*/ 2509 h 2674"/>
                <a:gd name="connsiteX463" fmla="*/ 2304 w 3256"/>
                <a:gd name="connsiteY463" fmla="*/ 2507 h 2674"/>
                <a:gd name="connsiteX464" fmla="*/ 2315 w 3256"/>
                <a:gd name="connsiteY464" fmla="*/ 2503 h 2674"/>
                <a:gd name="connsiteX465" fmla="*/ 2326 w 3256"/>
                <a:gd name="connsiteY465" fmla="*/ 2501 h 2674"/>
                <a:gd name="connsiteX466" fmla="*/ 2337 w 3256"/>
                <a:gd name="connsiteY466" fmla="*/ 2498 h 2674"/>
                <a:gd name="connsiteX467" fmla="*/ 2348 w 3256"/>
                <a:gd name="connsiteY467" fmla="*/ 2496 h 2674"/>
                <a:gd name="connsiteX468" fmla="*/ 2350 w 3256"/>
                <a:gd name="connsiteY468" fmla="*/ 2494 h 2674"/>
                <a:gd name="connsiteX469" fmla="*/ 2352 w 3256"/>
                <a:gd name="connsiteY469" fmla="*/ 2492 h 2674"/>
                <a:gd name="connsiteX470" fmla="*/ 2354 w 3256"/>
                <a:gd name="connsiteY470" fmla="*/ 2490 h 2674"/>
                <a:gd name="connsiteX471" fmla="*/ 2354 w 3256"/>
                <a:gd name="connsiteY471" fmla="*/ 2489 h 2674"/>
                <a:gd name="connsiteX472" fmla="*/ 2354 w 3256"/>
                <a:gd name="connsiteY472" fmla="*/ 2489 h 2674"/>
                <a:gd name="connsiteX473" fmla="*/ 2354 w 3256"/>
                <a:gd name="connsiteY473" fmla="*/ 2489 h 2674"/>
                <a:gd name="connsiteX474" fmla="*/ 2354 w 3256"/>
                <a:gd name="connsiteY474" fmla="*/ 2489 h 2674"/>
                <a:gd name="connsiteX475" fmla="*/ 2354 w 3256"/>
                <a:gd name="connsiteY475" fmla="*/ 2487 h 2674"/>
                <a:gd name="connsiteX476" fmla="*/ 2352 w 3256"/>
                <a:gd name="connsiteY476" fmla="*/ 2485 h 2674"/>
                <a:gd name="connsiteX477" fmla="*/ 2350 w 3256"/>
                <a:gd name="connsiteY477" fmla="*/ 2483 h 2674"/>
                <a:gd name="connsiteX478" fmla="*/ 2346 w 3256"/>
                <a:gd name="connsiteY478" fmla="*/ 2483 h 2674"/>
                <a:gd name="connsiteX479" fmla="*/ 2344 w 3256"/>
                <a:gd name="connsiteY479" fmla="*/ 2483 h 2674"/>
                <a:gd name="connsiteX480" fmla="*/ 2311 w 3256"/>
                <a:gd name="connsiteY480" fmla="*/ 2492 h 2674"/>
                <a:gd name="connsiteX481" fmla="*/ 2278 w 3256"/>
                <a:gd name="connsiteY481" fmla="*/ 2500 h 2674"/>
                <a:gd name="connsiteX482" fmla="*/ 2244 w 3256"/>
                <a:gd name="connsiteY482" fmla="*/ 2505 h 2674"/>
                <a:gd name="connsiteX483" fmla="*/ 2209 w 3256"/>
                <a:gd name="connsiteY483" fmla="*/ 2509 h 2674"/>
                <a:gd name="connsiteX484" fmla="*/ 2174 w 3256"/>
                <a:gd name="connsiteY484" fmla="*/ 2513 h 2674"/>
                <a:gd name="connsiteX485" fmla="*/ 2141 w 3256"/>
                <a:gd name="connsiteY485" fmla="*/ 2514 h 2674"/>
                <a:gd name="connsiteX486" fmla="*/ 2106 w 3256"/>
                <a:gd name="connsiteY486" fmla="*/ 2514 h 2674"/>
                <a:gd name="connsiteX487" fmla="*/ 2070 w 3256"/>
                <a:gd name="connsiteY487" fmla="*/ 2514 h 2674"/>
                <a:gd name="connsiteX488" fmla="*/ 2035 w 3256"/>
                <a:gd name="connsiteY488" fmla="*/ 2513 h 2674"/>
                <a:gd name="connsiteX489" fmla="*/ 1998 w 3256"/>
                <a:gd name="connsiteY489" fmla="*/ 2511 h 2674"/>
                <a:gd name="connsiteX490" fmla="*/ 1963 w 3256"/>
                <a:gd name="connsiteY490" fmla="*/ 2509 h 2674"/>
                <a:gd name="connsiteX491" fmla="*/ 1928 w 3256"/>
                <a:gd name="connsiteY491" fmla="*/ 2505 h 2674"/>
                <a:gd name="connsiteX492" fmla="*/ 1893 w 3256"/>
                <a:gd name="connsiteY492" fmla="*/ 2501 h 2674"/>
                <a:gd name="connsiteX493" fmla="*/ 1856 w 3256"/>
                <a:gd name="connsiteY493" fmla="*/ 2498 h 2674"/>
                <a:gd name="connsiteX494" fmla="*/ 1820 w 3256"/>
                <a:gd name="connsiteY494" fmla="*/ 2494 h 2674"/>
                <a:gd name="connsiteX495" fmla="*/ 1785 w 3256"/>
                <a:gd name="connsiteY495" fmla="*/ 2490 h 2674"/>
                <a:gd name="connsiteX496" fmla="*/ 1633 w 3256"/>
                <a:gd name="connsiteY496" fmla="*/ 2476 h 2674"/>
                <a:gd name="connsiteX497" fmla="*/ 1609 w 3256"/>
                <a:gd name="connsiteY497" fmla="*/ 2474 h 2674"/>
                <a:gd name="connsiteX498" fmla="*/ 1585 w 3256"/>
                <a:gd name="connsiteY498" fmla="*/ 2472 h 2674"/>
                <a:gd name="connsiteX499" fmla="*/ 1559 w 3256"/>
                <a:gd name="connsiteY499" fmla="*/ 2470 h 2674"/>
                <a:gd name="connsiteX500" fmla="*/ 1535 w 3256"/>
                <a:gd name="connsiteY500" fmla="*/ 2470 h 2674"/>
                <a:gd name="connsiteX501" fmla="*/ 1511 w 3256"/>
                <a:gd name="connsiteY501" fmla="*/ 2470 h 2674"/>
                <a:gd name="connsiteX502" fmla="*/ 1485 w 3256"/>
                <a:gd name="connsiteY502" fmla="*/ 2470 h 2674"/>
                <a:gd name="connsiteX503" fmla="*/ 1461 w 3256"/>
                <a:gd name="connsiteY503" fmla="*/ 2470 h 2674"/>
                <a:gd name="connsiteX504" fmla="*/ 1437 w 3256"/>
                <a:gd name="connsiteY504" fmla="*/ 2470 h 2674"/>
                <a:gd name="connsiteX505" fmla="*/ 2626 w 3256"/>
                <a:gd name="connsiteY505" fmla="*/ 2012 h 2674"/>
                <a:gd name="connsiteX506" fmla="*/ 2665 w 3256"/>
                <a:gd name="connsiteY506" fmla="*/ 1905 h 2674"/>
                <a:gd name="connsiteX507" fmla="*/ 2665 w 3256"/>
                <a:gd name="connsiteY507" fmla="*/ 1834 h 2674"/>
                <a:gd name="connsiteX508" fmla="*/ 2656 w 3256"/>
                <a:gd name="connsiteY508" fmla="*/ 1788 h 2674"/>
                <a:gd name="connsiteX509" fmla="*/ 2637 w 3256"/>
                <a:gd name="connsiteY509" fmla="*/ 1762 h 2674"/>
                <a:gd name="connsiteX510" fmla="*/ 2617 w 3256"/>
                <a:gd name="connsiteY510" fmla="*/ 1751 h 2674"/>
                <a:gd name="connsiteX511" fmla="*/ 2594 w 3256"/>
                <a:gd name="connsiteY511" fmla="*/ 1751 h 2674"/>
                <a:gd name="connsiteX512" fmla="*/ 2574 w 3256"/>
                <a:gd name="connsiteY512" fmla="*/ 1757 h 2674"/>
                <a:gd name="connsiteX513" fmla="*/ 2559 w 3256"/>
                <a:gd name="connsiteY513" fmla="*/ 1762 h 2674"/>
                <a:gd name="connsiteX514" fmla="*/ 2554 w 3256"/>
                <a:gd name="connsiteY514" fmla="*/ 1766 h 2674"/>
                <a:gd name="connsiteX515" fmla="*/ 2552 w 3256"/>
                <a:gd name="connsiteY515" fmla="*/ 1788 h 2674"/>
                <a:gd name="connsiteX516" fmla="*/ 2543 w 3256"/>
                <a:gd name="connsiteY516" fmla="*/ 1816 h 2674"/>
                <a:gd name="connsiteX517" fmla="*/ 2528 w 3256"/>
                <a:gd name="connsiteY517" fmla="*/ 1846 h 2674"/>
                <a:gd name="connsiteX518" fmla="*/ 2509 w 3256"/>
                <a:gd name="connsiteY518" fmla="*/ 1873 h 2674"/>
                <a:gd name="connsiteX519" fmla="*/ 2491 w 3256"/>
                <a:gd name="connsiteY519" fmla="*/ 1901 h 2674"/>
                <a:gd name="connsiteX520" fmla="*/ 2476 w 3256"/>
                <a:gd name="connsiteY520" fmla="*/ 1922 h 2674"/>
                <a:gd name="connsiteX521" fmla="*/ 2463 w 3256"/>
                <a:gd name="connsiteY521" fmla="*/ 1936 h 2674"/>
                <a:gd name="connsiteX522" fmla="*/ 2459 w 3256"/>
                <a:gd name="connsiteY522" fmla="*/ 1942 h 2674"/>
                <a:gd name="connsiteX523" fmla="*/ 1791 w 3256"/>
                <a:gd name="connsiteY523" fmla="*/ 2209 h 2674"/>
                <a:gd name="connsiteX524" fmla="*/ 1783 w 3256"/>
                <a:gd name="connsiteY524" fmla="*/ 2209 h 2674"/>
                <a:gd name="connsiteX525" fmla="*/ 1776 w 3256"/>
                <a:gd name="connsiteY525" fmla="*/ 2207 h 2674"/>
                <a:gd name="connsiteX526" fmla="*/ 1768 w 3256"/>
                <a:gd name="connsiteY526" fmla="*/ 2207 h 2674"/>
                <a:gd name="connsiteX527" fmla="*/ 1761 w 3256"/>
                <a:gd name="connsiteY527" fmla="*/ 2205 h 2674"/>
                <a:gd name="connsiteX528" fmla="*/ 1754 w 3256"/>
                <a:gd name="connsiteY528" fmla="*/ 2205 h 2674"/>
                <a:gd name="connsiteX529" fmla="*/ 1746 w 3256"/>
                <a:gd name="connsiteY529" fmla="*/ 2205 h 2674"/>
                <a:gd name="connsiteX530" fmla="*/ 1739 w 3256"/>
                <a:gd name="connsiteY530" fmla="*/ 2203 h 2674"/>
                <a:gd name="connsiteX531" fmla="*/ 1731 w 3256"/>
                <a:gd name="connsiteY531" fmla="*/ 2203 h 2674"/>
                <a:gd name="connsiteX532" fmla="*/ 1502 w 3256"/>
                <a:gd name="connsiteY532" fmla="*/ 1571 h 2674"/>
                <a:gd name="connsiteX533" fmla="*/ 944 w 3256"/>
                <a:gd name="connsiteY533" fmla="*/ 1531 h 2674"/>
                <a:gd name="connsiteX534" fmla="*/ 946 w 3256"/>
                <a:gd name="connsiteY534" fmla="*/ 1531 h 2674"/>
                <a:gd name="connsiteX535" fmla="*/ 948 w 3256"/>
                <a:gd name="connsiteY535" fmla="*/ 1529 h 2674"/>
                <a:gd name="connsiteX536" fmla="*/ 948 w 3256"/>
                <a:gd name="connsiteY536" fmla="*/ 1529 h 2674"/>
                <a:gd name="connsiteX537" fmla="*/ 948 w 3256"/>
                <a:gd name="connsiteY537" fmla="*/ 1529 h 2674"/>
                <a:gd name="connsiteX538" fmla="*/ 828 w 3256"/>
                <a:gd name="connsiteY538" fmla="*/ 1479 h 2674"/>
                <a:gd name="connsiteX539" fmla="*/ 868 w 3256"/>
                <a:gd name="connsiteY539" fmla="*/ 1318 h 2674"/>
                <a:gd name="connsiteX540" fmla="*/ 1398 w 3256"/>
                <a:gd name="connsiteY540" fmla="*/ 1388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3184 w 3256"/>
                <a:gd name="connsiteY537" fmla="*/ 1671 h 2674"/>
                <a:gd name="connsiteX538" fmla="*/ 2489 w 3256"/>
                <a:gd name="connsiteY538" fmla="*/ 1488 h 2674"/>
                <a:gd name="connsiteX539" fmla="*/ 2650 w 3256"/>
                <a:gd name="connsiteY539" fmla="*/ 1641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3184 w 3256"/>
                <a:gd name="connsiteY537" fmla="*/ 1671 h 2674"/>
                <a:gd name="connsiteX538" fmla="*/ 2489 w 3256"/>
                <a:gd name="connsiteY538" fmla="*/ 1488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2489 w 3256"/>
                <a:gd name="connsiteY537" fmla="*/ 1488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3250 w 3256"/>
                <a:gd name="connsiteY535" fmla="*/ 1699 h 2674"/>
                <a:gd name="connsiteX536" fmla="*/ 3256 w 3256"/>
                <a:gd name="connsiteY536" fmla="*/ 1673 h 2674"/>
                <a:gd name="connsiteX537" fmla="*/ 2489 w 3256"/>
                <a:gd name="connsiteY537" fmla="*/ 1249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2512 w 3256"/>
                <a:gd name="connsiteY535" fmla="*/ 1148 h 2674"/>
                <a:gd name="connsiteX536" fmla="*/ 3250 w 3256"/>
                <a:gd name="connsiteY536" fmla="*/ 1699 h 2674"/>
                <a:gd name="connsiteX537" fmla="*/ 3256 w 3256"/>
                <a:gd name="connsiteY537" fmla="*/ 1673 h 2674"/>
                <a:gd name="connsiteX538" fmla="*/ 2489 w 3256"/>
                <a:gd name="connsiteY538" fmla="*/ 1249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514 h 2674"/>
                <a:gd name="connsiteX535" fmla="*/ 2221 w 3256"/>
                <a:gd name="connsiteY535" fmla="*/ 1250 h 2674"/>
                <a:gd name="connsiteX536" fmla="*/ 2512 w 3256"/>
                <a:gd name="connsiteY536" fmla="*/ 1148 h 2674"/>
                <a:gd name="connsiteX537" fmla="*/ 3250 w 3256"/>
                <a:gd name="connsiteY537" fmla="*/ 1699 h 2674"/>
                <a:gd name="connsiteX538" fmla="*/ 3256 w 3256"/>
                <a:gd name="connsiteY538" fmla="*/ 1673 h 2674"/>
                <a:gd name="connsiteX539" fmla="*/ 2489 w 3256"/>
                <a:gd name="connsiteY539"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221 w 3621"/>
                <a:gd name="connsiteY535" fmla="*/ 1250 h 2674"/>
                <a:gd name="connsiteX536" fmla="*/ 2512 w 3621"/>
                <a:gd name="connsiteY536" fmla="*/ 1148 h 2674"/>
                <a:gd name="connsiteX537" fmla="*/ 3250 w 3621"/>
                <a:gd name="connsiteY537" fmla="*/ 1699 h 2674"/>
                <a:gd name="connsiteX538" fmla="*/ 3256 w 3621"/>
                <a:gd name="connsiteY538" fmla="*/ 1673 h 2674"/>
                <a:gd name="connsiteX539" fmla="*/ 3493 w 3621"/>
                <a:gd name="connsiteY539" fmla="*/ 1211 h 2674"/>
                <a:gd name="connsiteX540" fmla="*/ 2489 w 3621"/>
                <a:gd name="connsiteY540"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221 w 3621"/>
                <a:gd name="connsiteY535" fmla="*/ 1250 h 2674"/>
                <a:gd name="connsiteX536" fmla="*/ 2512 w 3621"/>
                <a:gd name="connsiteY536" fmla="*/ 1148 h 2674"/>
                <a:gd name="connsiteX537" fmla="*/ 3250 w 3621"/>
                <a:gd name="connsiteY537" fmla="*/ 1699 h 2674"/>
                <a:gd name="connsiteX538" fmla="*/ 3256 w 3621"/>
                <a:gd name="connsiteY538" fmla="*/ 1195 h 2674"/>
                <a:gd name="connsiteX539" fmla="*/ 3493 w 3621"/>
                <a:gd name="connsiteY539" fmla="*/ 1211 h 2674"/>
                <a:gd name="connsiteX540" fmla="*/ 2489 w 3621"/>
                <a:gd name="connsiteY540"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221 w 3621"/>
                <a:gd name="connsiteY535" fmla="*/ 1250 h 2674"/>
                <a:gd name="connsiteX536" fmla="*/ 2512 w 3621"/>
                <a:gd name="connsiteY536" fmla="*/ 1148 h 2674"/>
                <a:gd name="connsiteX537" fmla="*/ 3250 w 3621"/>
                <a:gd name="connsiteY537" fmla="*/ 1221 h 2674"/>
                <a:gd name="connsiteX538" fmla="*/ 3256 w 3621"/>
                <a:gd name="connsiteY538" fmla="*/ 1195 h 2674"/>
                <a:gd name="connsiteX539" fmla="*/ 3493 w 3621"/>
                <a:gd name="connsiteY539" fmla="*/ 1211 h 2674"/>
                <a:gd name="connsiteX540" fmla="*/ 2489 w 3621"/>
                <a:gd name="connsiteY540"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514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89 w 3621"/>
                <a:gd name="connsiteY541"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609 w 3621"/>
                <a:gd name="connsiteY541" fmla="*/ 1197 h 2674"/>
                <a:gd name="connsiteX542" fmla="*/ 2489 w 3621"/>
                <a:gd name="connsiteY542"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466 w 3621"/>
                <a:gd name="connsiteY541" fmla="*/ 1179 h 2674"/>
                <a:gd name="connsiteX542" fmla="*/ 2609 w 3621"/>
                <a:gd name="connsiteY542" fmla="*/ 1197 h 2674"/>
                <a:gd name="connsiteX543" fmla="*/ 2489 w 3621"/>
                <a:gd name="connsiteY543" fmla="*/ 1249 h 2674"/>
                <a:gd name="connsiteX0" fmla="*/ 1631 w 3621"/>
                <a:gd name="connsiteY0" fmla="*/ 1266 h 2674"/>
                <a:gd name="connsiteX1" fmla="*/ 1624 w 3621"/>
                <a:gd name="connsiteY1" fmla="*/ 1260 h 2674"/>
                <a:gd name="connsiteX2" fmla="*/ 1617 w 3621"/>
                <a:gd name="connsiteY2" fmla="*/ 1255 h 2674"/>
                <a:gd name="connsiteX3" fmla="*/ 1605 w 3621"/>
                <a:gd name="connsiteY3" fmla="*/ 1253 h 2674"/>
                <a:gd name="connsiteX4" fmla="*/ 1594 w 3621"/>
                <a:gd name="connsiteY4" fmla="*/ 1251 h 2674"/>
                <a:gd name="connsiteX5" fmla="*/ 1591 w 3621"/>
                <a:gd name="connsiteY5" fmla="*/ 1251 h 2674"/>
                <a:gd name="connsiteX6" fmla="*/ 1587 w 3621"/>
                <a:gd name="connsiteY6" fmla="*/ 1251 h 2674"/>
                <a:gd name="connsiteX7" fmla="*/ 1583 w 3621"/>
                <a:gd name="connsiteY7" fmla="*/ 1251 h 2674"/>
                <a:gd name="connsiteX8" fmla="*/ 1580 w 3621"/>
                <a:gd name="connsiteY8" fmla="*/ 1253 h 2674"/>
                <a:gd name="connsiteX9" fmla="*/ 1528 w 3621"/>
                <a:gd name="connsiteY9" fmla="*/ 1238 h 2674"/>
                <a:gd name="connsiteX10" fmla="*/ 1524 w 3621"/>
                <a:gd name="connsiteY10" fmla="*/ 1217 h 2674"/>
                <a:gd name="connsiteX11" fmla="*/ 1515 w 3621"/>
                <a:gd name="connsiteY11" fmla="*/ 1199 h 2674"/>
                <a:gd name="connsiteX12" fmla="*/ 1500 w 3621"/>
                <a:gd name="connsiteY12" fmla="*/ 1188 h 2674"/>
                <a:gd name="connsiteX13" fmla="*/ 1483 w 3621"/>
                <a:gd name="connsiteY13" fmla="*/ 1184 h 2674"/>
                <a:gd name="connsiteX14" fmla="*/ 1468 w 3621"/>
                <a:gd name="connsiteY14" fmla="*/ 1188 h 2674"/>
                <a:gd name="connsiteX15" fmla="*/ 1455 w 3621"/>
                <a:gd name="connsiteY15" fmla="*/ 1195 h 2674"/>
                <a:gd name="connsiteX16" fmla="*/ 1446 w 3621"/>
                <a:gd name="connsiteY16" fmla="*/ 1208 h 2674"/>
                <a:gd name="connsiteX17" fmla="*/ 1441 w 3621"/>
                <a:gd name="connsiteY17" fmla="*/ 1223 h 2674"/>
                <a:gd name="connsiteX18" fmla="*/ 1431 w 3621"/>
                <a:gd name="connsiteY18" fmla="*/ 1225 h 2674"/>
                <a:gd name="connsiteX19" fmla="*/ 1407 w 3621"/>
                <a:gd name="connsiteY19" fmla="*/ 1227 h 2674"/>
                <a:gd name="connsiteX20" fmla="*/ 1389 w 3621"/>
                <a:gd name="connsiteY20" fmla="*/ 1229 h 2674"/>
                <a:gd name="connsiteX21" fmla="*/ 1376 w 3621"/>
                <a:gd name="connsiteY21" fmla="*/ 1232 h 2674"/>
                <a:gd name="connsiteX22" fmla="*/ 1367 w 3621"/>
                <a:gd name="connsiteY22" fmla="*/ 1236 h 2674"/>
                <a:gd name="connsiteX23" fmla="*/ 1359 w 3621"/>
                <a:gd name="connsiteY23" fmla="*/ 1238 h 2674"/>
                <a:gd name="connsiteX24" fmla="*/ 1355 w 3621"/>
                <a:gd name="connsiteY24" fmla="*/ 1242 h 2674"/>
                <a:gd name="connsiteX25" fmla="*/ 1354 w 3621"/>
                <a:gd name="connsiteY25" fmla="*/ 1245 h 2674"/>
                <a:gd name="connsiteX26" fmla="*/ 1352 w 3621"/>
                <a:gd name="connsiteY26" fmla="*/ 1247 h 2674"/>
                <a:gd name="connsiteX27" fmla="*/ 1348 w 3621"/>
                <a:gd name="connsiteY27" fmla="*/ 1253 h 2674"/>
                <a:gd name="connsiteX28" fmla="*/ 1346 w 3621"/>
                <a:gd name="connsiteY28" fmla="*/ 1264 h 2674"/>
                <a:gd name="connsiteX29" fmla="*/ 1342 w 3621"/>
                <a:gd name="connsiteY29" fmla="*/ 1275 h 2674"/>
                <a:gd name="connsiteX30" fmla="*/ 1339 w 3621"/>
                <a:gd name="connsiteY30" fmla="*/ 1286 h 2674"/>
                <a:gd name="connsiteX31" fmla="*/ 1330 w 3621"/>
                <a:gd name="connsiteY31" fmla="*/ 1282 h 2674"/>
                <a:gd name="connsiteX32" fmla="*/ 1311 w 3621"/>
                <a:gd name="connsiteY32" fmla="*/ 1279 h 2674"/>
                <a:gd name="connsiteX33" fmla="*/ 1285 w 3621"/>
                <a:gd name="connsiteY33" fmla="*/ 1271 h 2674"/>
                <a:gd name="connsiteX34" fmla="*/ 1254 w 3621"/>
                <a:gd name="connsiteY34" fmla="*/ 1262 h 2674"/>
                <a:gd name="connsiteX35" fmla="*/ 1218 w 3621"/>
                <a:gd name="connsiteY35" fmla="*/ 1253 h 2674"/>
                <a:gd name="connsiteX36" fmla="*/ 1176 w 3621"/>
                <a:gd name="connsiteY36" fmla="*/ 1240 h 2674"/>
                <a:gd name="connsiteX37" fmla="*/ 1131 w 3621"/>
                <a:gd name="connsiteY37" fmla="*/ 1227 h 2674"/>
                <a:gd name="connsiteX38" fmla="*/ 1085 w 3621"/>
                <a:gd name="connsiteY38" fmla="*/ 1214 h 2674"/>
                <a:gd name="connsiteX39" fmla="*/ 1035 w 3621"/>
                <a:gd name="connsiteY39" fmla="*/ 1201 h 2674"/>
                <a:gd name="connsiteX40" fmla="*/ 985 w 3621"/>
                <a:gd name="connsiteY40" fmla="*/ 1186 h 2674"/>
                <a:gd name="connsiteX41" fmla="*/ 933 w 3621"/>
                <a:gd name="connsiteY41" fmla="*/ 1171 h 2674"/>
                <a:gd name="connsiteX42" fmla="*/ 883 w 3621"/>
                <a:gd name="connsiteY42" fmla="*/ 1158 h 2674"/>
                <a:gd name="connsiteX43" fmla="*/ 835 w 3621"/>
                <a:gd name="connsiteY43" fmla="*/ 1143 h 2674"/>
                <a:gd name="connsiteX44" fmla="*/ 789 w 3621"/>
                <a:gd name="connsiteY44" fmla="*/ 1130 h 2674"/>
                <a:gd name="connsiteX45" fmla="*/ 746 w 3621"/>
                <a:gd name="connsiteY45" fmla="*/ 1117 h 2674"/>
                <a:gd name="connsiteX46" fmla="*/ 707 w 3621"/>
                <a:gd name="connsiteY46" fmla="*/ 1106 h 2674"/>
                <a:gd name="connsiteX47" fmla="*/ 754 w 3621"/>
                <a:gd name="connsiteY47" fmla="*/ 1104 h 2674"/>
                <a:gd name="connsiteX48" fmla="*/ 704 w 3621"/>
                <a:gd name="connsiteY48" fmla="*/ 1067 h 2674"/>
                <a:gd name="connsiteX49" fmla="*/ 744 w 3621"/>
                <a:gd name="connsiteY49" fmla="*/ 927 h 2674"/>
                <a:gd name="connsiteX50" fmla="*/ 761 w 3621"/>
                <a:gd name="connsiteY50" fmla="*/ 925 h 2674"/>
                <a:gd name="connsiteX51" fmla="*/ 776 w 3621"/>
                <a:gd name="connsiteY51" fmla="*/ 919 h 2674"/>
                <a:gd name="connsiteX52" fmla="*/ 791 w 3621"/>
                <a:gd name="connsiteY52" fmla="*/ 914 h 2674"/>
                <a:gd name="connsiteX53" fmla="*/ 804 w 3621"/>
                <a:gd name="connsiteY53" fmla="*/ 903 h 2674"/>
                <a:gd name="connsiteX54" fmla="*/ 815 w 3621"/>
                <a:gd name="connsiteY54" fmla="*/ 891 h 2674"/>
                <a:gd name="connsiteX55" fmla="*/ 826 w 3621"/>
                <a:gd name="connsiteY55" fmla="*/ 878 h 2674"/>
                <a:gd name="connsiteX56" fmla="*/ 837 w 3621"/>
                <a:gd name="connsiteY56" fmla="*/ 864 h 2674"/>
                <a:gd name="connsiteX57" fmla="*/ 846 w 3621"/>
                <a:gd name="connsiteY57" fmla="*/ 847 h 2674"/>
                <a:gd name="connsiteX58" fmla="*/ 852 w 3621"/>
                <a:gd name="connsiteY58" fmla="*/ 847 h 2674"/>
                <a:gd name="connsiteX59" fmla="*/ 857 w 3621"/>
                <a:gd name="connsiteY59" fmla="*/ 845 h 2674"/>
                <a:gd name="connsiteX60" fmla="*/ 863 w 3621"/>
                <a:gd name="connsiteY60" fmla="*/ 845 h 2674"/>
                <a:gd name="connsiteX61" fmla="*/ 868 w 3621"/>
                <a:gd name="connsiteY61" fmla="*/ 843 h 2674"/>
                <a:gd name="connsiteX62" fmla="*/ 870 w 3621"/>
                <a:gd name="connsiteY62" fmla="*/ 845 h 2674"/>
                <a:gd name="connsiteX63" fmla="*/ 872 w 3621"/>
                <a:gd name="connsiteY63" fmla="*/ 845 h 2674"/>
                <a:gd name="connsiteX64" fmla="*/ 874 w 3621"/>
                <a:gd name="connsiteY64" fmla="*/ 847 h 2674"/>
                <a:gd name="connsiteX65" fmla="*/ 876 w 3621"/>
                <a:gd name="connsiteY65" fmla="*/ 849 h 2674"/>
                <a:gd name="connsiteX66" fmla="*/ 917 w 3621"/>
                <a:gd name="connsiteY66" fmla="*/ 856 h 2674"/>
                <a:gd name="connsiteX67" fmla="*/ 955 w 3621"/>
                <a:gd name="connsiteY67" fmla="*/ 851 h 2674"/>
                <a:gd name="connsiteX68" fmla="*/ 991 w 3621"/>
                <a:gd name="connsiteY68" fmla="*/ 832 h 2674"/>
                <a:gd name="connsiteX69" fmla="*/ 1020 w 3621"/>
                <a:gd name="connsiteY69" fmla="*/ 804 h 2674"/>
                <a:gd name="connsiteX70" fmla="*/ 1046 w 3621"/>
                <a:gd name="connsiteY70" fmla="*/ 771 h 2674"/>
                <a:gd name="connsiteX71" fmla="*/ 1068 w 3621"/>
                <a:gd name="connsiteY71" fmla="*/ 732 h 2674"/>
                <a:gd name="connsiteX72" fmla="*/ 1085 w 3621"/>
                <a:gd name="connsiteY72" fmla="*/ 691 h 2674"/>
                <a:gd name="connsiteX73" fmla="*/ 1098 w 3621"/>
                <a:gd name="connsiteY73" fmla="*/ 651 h 2674"/>
                <a:gd name="connsiteX74" fmla="*/ 1104 w 3621"/>
                <a:gd name="connsiteY74" fmla="*/ 597 h 2674"/>
                <a:gd name="connsiteX75" fmla="*/ 1092 w 3621"/>
                <a:gd name="connsiteY75" fmla="*/ 545 h 2674"/>
                <a:gd name="connsiteX76" fmla="*/ 1072 w 3621"/>
                <a:gd name="connsiteY76" fmla="*/ 497 h 2674"/>
                <a:gd name="connsiteX77" fmla="*/ 1042 w 3621"/>
                <a:gd name="connsiteY77" fmla="*/ 449 h 2674"/>
                <a:gd name="connsiteX78" fmla="*/ 1009 w 3621"/>
                <a:gd name="connsiteY78" fmla="*/ 404 h 2674"/>
                <a:gd name="connsiteX79" fmla="*/ 974 w 3621"/>
                <a:gd name="connsiteY79" fmla="*/ 360 h 2674"/>
                <a:gd name="connsiteX80" fmla="*/ 942 w 3621"/>
                <a:gd name="connsiteY80" fmla="*/ 317 h 2674"/>
                <a:gd name="connsiteX81" fmla="*/ 915 w 3621"/>
                <a:gd name="connsiteY81" fmla="*/ 274 h 2674"/>
                <a:gd name="connsiteX82" fmla="*/ 915 w 3621"/>
                <a:gd name="connsiteY82" fmla="*/ 274 h 2674"/>
                <a:gd name="connsiteX83" fmla="*/ 915 w 3621"/>
                <a:gd name="connsiteY83" fmla="*/ 274 h 2674"/>
                <a:gd name="connsiteX84" fmla="*/ 915 w 3621"/>
                <a:gd name="connsiteY84" fmla="*/ 274 h 2674"/>
                <a:gd name="connsiteX85" fmla="*/ 915 w 3621"/>
                <a:gd name="connsiteY85" fmla="*/ 273 h 2674"/>
                <a:gd name="connsiteX86" fmla="*/ 922 w 3621"/>
                <a:gd name="connsiteY86" fmla="*/ 274 h 2674"/>
                <a:gd name="connsiteX87" fmla="*/ 928 w 3621"/>
                <a:gd name="connsiteY87" fmla="*/ 276 h 2674"/>
                <a:gd name="connsiteX88" fmla="*/ 931 w 3621"/>
                <a:gd name="connsiteY88" fmla="*/ 280 h 2674"/>
                <a:gd name="connsiteX89" fmla="*/ 935 w 3621"/>
                <a:gd name="connsiteY89" fmla="*/ 284 h 2674"/>
                <a:gd name="connsiteX90" fmla="*/ 941 w 3621"/>
                <a:gd name="connsiteY90" fmla="*/ 289 h 2674"/>
                <a:gd name="connsiteX91" fmla="*/ 952 w 3621"/>
                <a:gd name="connsiteY91" fmla="*/ 295 h 2674"/>
                <a:gd name="connsiteX92" fmla="*/ 965 w 3621"/>
                <a:gd name="connsiteY92" fmla="*/ 300 h 2674"/>
                <a:gd name="connsiteX93" fmla="*/ 978 w 3621"/>
                <a:gd name="connsiteY93" fmla="*/ 306 h 2674"/>
                <a:gd name="connsiteX94" fmla="*/ 992 w 3621"/>
                <a:gd name="connsiteY94" fmla="*/ 319 h 2674"/>
                <a:gd name="connsiteX95" fmla="*/ 1011 w 3621"/>
                <a:gd name="connsiteY95" fmla="*/ 330 h 2674"/>
                <a:gd name="connsiteX96" fmla="*/ 1024 w 3621"/>
                <a:gd name="connsiteY96" fmla="*/ 334 h 2674"/>
                <a:gd name="connsiteX97" fmla="*/ 1029 w 3621"/>
                <a:gd name="connsiteY97" fmla="*/ 332 h 2674"/>
                <a:gd name="connsiteX98" fmla="*/ 1024 w 3621"/>
                <a:gd name="connsiteY98" fmla="*/ 280 h 2674"/>
                <a:gd name="connsiteX99" fmla="*/ 1015 w 3621"/>
                <a:gd name="connsiteY99" fmla="*/ 230 h 2674"/>
                <a:gd name="connsiteX100" fmla="*/ 998 w 3621"/>
                <a:gd name="connsiteY100" fmla="*/ 184 h 2674"/>
                <a:gd name="connsiteX101" fmla="*/ 978 w 3621"/>
                <a:gd name="connsiteY101" fmla="*/ 139 h 2674"/>
                <a:gd name="connsiteX102" fmla="*/ 950 w 3621"/>
                <a:gd name="connsiteY102" fmla="*/ 100 h 2674"/>
                <a:gd name="connsiteX103" fmla="*/ 917 w 3621"/>
                <a:gd name="connsiteY103" fmla="*/ 65 h 2674"/>
                <a:gd name="connsiteX104" fmla="*/ 874 w 3621"/>
                <a:gd name="connsiteY104" fmla="*/ 37 h 2674"/>
                <a:gd name="connsiteX105" fmla="*/ 822 w 3621"/>
                <a:gd name="connsiteY105" fmla="*/ 17 h 2674"/>
                <a:gd name="connsiteX106" fmla="*/ 800 w 3621"/>
                <a:gd name="connsiteY106" fmla="*/ 11 h 2674"/>
                <a:gd name="connsiteX107" fmla="*/ 778 w 3621"/>
                <a:gd name="connsiteY107" fmla="*/ 6 h 2674"/>
                <a:gd name="connsiteX108" fmla="*/ 752 w 3621"/>
                <a:gd name="connsiteY108" fmla="*/ 4 h 2674"/>
                <a:gd name="connsiteX109" fmla="*/ 728 w 3621"/>
                <a:gd name="connsiteY109" fmla="*/ 2 h 2674"/>
                <a:gd name="connsiteX110" fmla="*/ 702 w 3621"/>
                <a:gd name="connsiteY110" fmla="*/ 0 h 2674"/>
                <a:gd name="connsiteX111" fmla="*/ 676 w 3621"/>
                <a:gd name="connsiteY111" fmla="*/ 2 h 2674"/>
                <a:gd name="connsiteX112" fmla="*/ 650 w 3621"/>
                <a:gd name="connsiteY112" fmla="*/ 4 h 2674"/>
                <a:gd name="connsiteX113" fmla="*/ 624 w 3621"/>
                <a:gd name="connsiteY113" fmla="*/ 9 h 2674"/>
                <a:gd name="connsiteX114" fmla="*/ 598 w 3621"/>
                <a:gd name="connsiteY114" fmla="*/ 15 h 2674"/>
                <a:gd name="connsiteX115" fmla="*/ 574 w 3621"/>
                <a:gd name="connsiteY115" fmla="*/ 22 h 2674"/>
                <a:gd name="connsiteX116" fmla="*/ 550 w 3621"/>
                <a:gd name="connsiteY116" fmla="*/ 32 h 2674"/>
                <a:gd name="connsiteX117" fmla="*/ 528 w 3621"/>
                <a:gd name="connsiteY117" fmla="*/ 43 h 2674"/>
                <a:gd name="connsiteX118" fmla="*/ 507 w 3621"/>
                <a:gd name="connsiteY118" fmla="*/ 56 h 2674"/>
                <a:gd name="connsiteX119" fmla="*/ 489 w 3621"/>
                <a:gd name="connsiteY119" fmla="*/ 69 h 2674"/>
                <a:gd name="connsiteX120" fmla="*/ 472 w 3621"/>
                <a:gd name="connsiteY120" fmla="*/ 85 h 2674"/>
                <a:gd name="connsiteX121" fmla="*/ 457 w 3621"/>
                <a:gd name="connsiteY121" fmla="*/ 104 h 2674"/>
                <a:gd name="connsiteX122" fmla="*/ 450 w 3621"/>
                <a:gd name="connsiteY122" fmla="*/ 100 h 2674"/>
                <a:gd name="connsiteX123" fmla="*/ 444 w 3621"/>
                <a:gd name="connsiteY123" fmla="*/ 98 h 2674"/>
                <a:gd name="connsiteX124" fmla="*/ 437 w 3621"/>
                <a:gd name="connsiteY124" fmla="*/ 97 h 2674"/>
                <a:gd name="connsiteX125" fmla="*/ 431 w 3621"/>
                <a:gd name="connsiteY125" fmla="*/ 98 h 2674"/>
                <a:gd name="connsiteX126" fmla="*/ 365 w 3621"/>
                <a:gd name="connsiteY126" fmla="*/ 148 h 2674"/>
                <a:gd name="connsiteX127" fmla="*/ 316 w 3621"/>
                <a:gd name="connsiteY127" fmla="*/ 211 h 2674"/>
                <a:gd name="connsiteX128" fmla="*/ 281 w 3621"/>
                <a:gd name="connsiteY128" fmla="*/ 284 h 2674"/>
                <a:gd name="connsiteX129" fmla="*/ 261 w 3621"/>
                <a:gd name="connsiteY129" fmla="*/ 361 h 2674"/>
                <a:gd name="connsiteX130" fmla="*/ 252 w 3621"/>
                <a:gd name="connsiteY130" fmla="*/ 445 h 2674"/>
                <a:gd name="connsiteX131" fmla="*/ 253 w 3621"/>
                <a:gd name="connsiteY131" fmla="*/ 528 h 2674"/>
                <a:gd name="connsiteX132" fmla="*/ 265 w 3621"/>
                <a:gd name="connsiteY132" fmla="*/ 610 h 2674"/>
                <a:gd name="connsiteX133" fmla="*/ 283 w 3621"/>
                <a:gd name="connsiteY133" fmla="*/ 686 h 2674"/>
                <a:gd name="connsiteX134" fmla="*/ 291 w 3621"/>
                <a:gd name="connsiteY134" fmla="*/ 708 h 2674"/>
                <a:gd name="connsiteX135" fmla="*/ 300 w 3621"/>
                <a:gd name="connsiteY135" fmla="*/ 730 h 2674"/>
                <a:gd name="connsiteX136" fmla="*/ 309 w 3621"/>
                <a:gd name="connsiteY136" fmla="*/ 751 h 2674"/>
                <a:gd name="connsiteX137" fmla="*/ 322 w 3621"/>
                <a:gd name="connsiteY137" fmla="*/ 771 h 2674"/>
                <a:gd name="connsiteX138" fmla="*/ 337 w 3621"/>
                <a:gd name="connsiteY138" fmla="*/ 789 h 2674"/>
                <a:gd name="connsiteX139" fmla="*/ 353 w 3621"/>
                <a:gd name="connsiteY139" fmla="*/ 804 h 2674"/>
                <a:gd name="connsiteX140" fmla="*/ 372 w 3621"/>
                <a:gd name="connsiteY140" fmla="*/ 819 h 2674"/>
                <a:gd name="connsiteX141" fmla="*/ 392 w 3621"/>
                <a:gd name="connsiteY141" fmla="*/ 830 h 2674"/>
                <a:gd name="connsiteX142" fmla="*/ 415 w 3621"/>
                <a:gd name="connsiteY142" fmla="*/ 840 h 2674"/>
                <a:gd name="connsiteX143" fmla="*/ 441 w 3621"/>
                <a:gd name="connsiteY143" fmla="*/ 845 h 2674"/>
                <a:gd name="connsiteX144" fmla="*/ 466 w 3621"/>
                <a:gd name="connsiteY144" fmla="*/ 849 h 2674"/>
                <a:gd name="connsiteX145" fmla="*/ 492 w 3621"/>
                <a:gd name="connsiteY145" fmla="*/ 851 h 2674"/>
                <a:gd name="connsiteX146" fmla="*/ 518 w 3621"/>
                <a:gd name="connsiteY146" fmla="*/ 849 h 2674"/>
                <a:gd name="connsiteX147" fmla="*/ 544 w 3621"/>
                <a:gd name="connsiteY147" fmla="*/ 845 h 2674"/>
                <a:gd name="connsiteX148" fmla="*/ 570 w 3621"/>
                <a:gd name="connsiteY148" fmla="*/ 838 h 2674"/>
                <a:gd name="connsiteX149" fmla="*/ 592 w 3621"/>
                <a:gd name="connsiteY149" fmla="*/ 827 h 2674"/>
                <a:gd name="connsiteX150" fmla="*/ 596 w 3621"/>
                <a:gd name="connsiteY150" fmla="*/ 828 h 2674"/>
                <a:gd name="connsiteX151" fmla="*/ 598 w 3621"/>
                <a:gd name="connsiteY151" fmla="*/ 828 h 2674"/>
                <a:gd name="connsiteX152" fmla="*/ 602 w 3621"/>
                <a:gd name="connsiteY152" fmla="*/ 828 h 2674"/>
                <a:gd name="connsiteX153" fmla="*/ 605 w 3621"/>
                <a:gd name="connsiteY153" fmla="*/ 830 h 2674"/>
                <a:gd name="connsiteX154" fmla="*/ 600 w 3621"/>
                <a:gd name="connsiteY154" fmla="*/ 888 h 2674"/>
                <a:gd name="connsiteX155" fmla="*/ 596 w 3621"/>
                <a:gd name="connsiteY155" fmla="*/ 947 h 2674"/>
                <a:gd name="connsiteX156" fmla="*/ 592 w 3621"/>
                <a:gd name="connsiteY156" fmla="*/ 1010 h 2674"/>
                <a:gd name="connsiteX157" fmla="*/ 589 w 3621"/>
                <a:gd name="connsiteY157" fmla="*/ 1077 h 2674"/>
                <a:gd name="connsiteX158" fmla="*/ 589 w 3621"/>
                <a:gd name="connsiteY158" fmla="*/ 1079 h 2674"/>
                <a:gd name="connsiteX159" fmla="*/ 589 w 3621"/>
                <a:gd name="connsiteY159" fmla="*/ 1079 h 2674"/>
                <a:gd name="connsiteX160" fmla="*/ 589 w 3621"/>
                <a:gd name="connsiteY160" fmla="*/ 1080 h 2674"/>
                <a:gd name="connsiteX161" fmla="*/ 591 w 3621"/>
                <a:gd name="connsiteY161" fmla="*/ 1082 h 2674"/>
                <a:gd name="connsiteX162" fmla="*/ 578 w 3621"/>
                <a:gd name="connsiteY162" fmla="*/ 1088 h 2674"/>
                <a:gd name="connsiteX163" fmla="*/ 559 w 3621"/>
                <a:gd name="connsiteY163" fmla="*/ 1097 h 2674"/>
                <a:gd name="connsiteX164" fmla="*/ 537 w 3621"/>
                <a:gd name="connsiteY164" fmla="*/ 1108 h 2674"/>
                <a:gd name="connsiteX165" fmla="*/ 513 w 3621"/>
                <a:gd name="connsiteY165" fmla="*/ 1123 h 2674"/>
                <a:gd name="connsiteX166" fmla="*/ 491 w 3621"/>
                <a:gd name="connsiteY166" fmla="*/ 1140 h 2674"/>
                <a:gd name="connsiteX167" fmla="*/ 472 w 3621"/>
                <a:gd name="connsiteY167" fmla="*/ 1156 h 2674"/>
                <a:gd name="connsiteX168" fmla="*/ 461 w 3621"/>
                <a:gd name="connsiteY168" fmla="*/ 1177 h 2674"/>
                <a:gd name="connsiteX169" fmla="*/ 455 w 3621"/>
                <a:gd name="connsiteY169" fmla="*/ 1199 h 2674"/>
                <a:gd name="connsiteX170" fmla="*/ 457 w 3621"/>
                <a:gd name="connsiteY170" fmla="*/ 1208 h 2674"/>
                <a:gd name="connsiteX171" fmla="*/ 461 w 3621"/>
                <a:gd name="connsiteY171" fmla="*/ 1217 h 2674"/>
                <a:gd name="connsiteX172" fmla="*/ 468 w 3621"/>
                <a:gd name="connsiteY172" fmla="*/ 1229 h 2674"/>
                <a:gd name="connsiteX173" fmla="*/ 478 w 3621"/>
                <a:gd name="connsiteY173" fmla="*/ 1238 h 2674"/>
                <a:gd name="connsiteX174" fmla="*/ 494 w 3621"/>
                <a:gd name="connsiteY174" fmla="*/ 1368 h 2674"/>
                <a:gd name="connsiteX175" fmla="*/ 522 w 3621"/>
                <a:gd name="connsiteY175" fmla="*/ 1479 h 2674"/>
                <a:gd name="connsiteX176" fmla="*/ 555 w 3621"/>
                <a:gd name="connsiteY176" fmla="*/ 1571 h 2674"/>
                <a:gd name="connsiteX177" fmla="*/ 594 w 3621"/>
                <a:gd name="connsiteY177" fmla="*/ 1647 h 2674"/>
                <a:gd name="connsiteX178" fmla="*/ 637 w 3621"/>
                <a:gd name="connsiteY178" fmla="*/ 1708 h 2674"/>
                <a:gd name="connsiteX179" fmla="*/ 679 w 3621"/>
                <a:gd name="connsiteY179" fmla="*/ 1755 h 2674"/>
                <a:gd name="connsiteX180" fmla="*/ 720 w 3621"/>
                <a:gd name="connsiteY180" fmla="*/ 1790 h 2674"/>
                <a:gd name="connsiteX181" fmla="*/ 755 w 3621"/>
                <a:gd name="connsiteY181" fmla="*/ 1814 h 2674"/>
                <a:gd name="connsiteX182" fmla="*/ 765 w 3621"/>
                <a:gd name="connsiteY182" fmla="*/ 1822 h 2674"/>
                <a:gd name="connsiteX183" fmla="*/ 776 w 3621"/>
                <a:gd name="connsiteY183" fmla="*/ 1827 h 2674"/>
                <a:gd name="connsiteX184" fmla="*/ 791 w 3621"/>
                <a:gd name="connsiteY184" fmla="*/ 1834 h 2674"/>
                <a:gd name="connsiteX185" fmla="*/ 805 w 3621"/>
                <a:gd name="connsiteY185" fmla="*/ 1842 h 2674"/>
                <a:gd name="connsiteX186" fmla="*/ 824 w 3621"/>
                <a:gd name="connsiteY186" fmla="*/ 1847 h 2674"/>
                <a:gd name="connsiteX187" fmla="*/ 844 w 3621"/>
                <a:gd name="connsiteY187" fmla="*/ 1853 h 2674"/>
                <a:gd name="connsiteX188" fmla="*/ 868 w 3621"/>
                <a:gd name="connsiteY188" fmla="*/ 1859 h 2674"/>
                <a:gd name="connsiteX189" fmla="*/ 892 w 3621"/>
                <a:gd name="connsiteY189" fmla="*/ 1862 h 2674"/>
                <a:gd name="connsiteX190" fmla="*/ 920 w 3621"/>
                <a:gd name="connsiteY190" fmla="*/ 1866 h 2674"/>
                <a:gd name="connsiteX191" fmla="*/ 952 w 3621"/>
                <a:gd name="connsiteY191" fmla="*/ 1866 h 2674"/>
                <a:gd name="connsiteX192" fmla="*/ 985 w 3621"/>
                <a:gd name="connsiteY192" fmla="*/ 1866 h 2674"/>
                <a:gd name="connsiteX193" fmla="*/ 1022 w 3621"/>
                <a:gd name="connsiteY193" fmla="*/ 1864 h 2674"/>
                <a:gd name="connsiteX194" fmla="*/ 1061 w 3621"/>
                <a:gd name="connsiteY194" fmla="*/ 1859 h 2674"/>
                <a:gd name="connsiteX195" fmla="*/ 1105 w 3621"/>
                <a:gd name="connsiteY195" fmla="*/ 1851 h 2674"/>
                <a:gd name="connsiteX196" fmla="*/ 1150 w 3621"/>
                <a:gd name="connsiteY196" fmla="*/ 1840 h 2674"/>
                <a:gd name="connsiteX197" fmla="*/ 1200 w 3621"/>
                <a:gd name="connsiteY197" fmla="*/ 1827 h 2674"/>
                <a:gd name="connsiteX198" fmla="*/ 1257 w 3621"/>
                <a:gd name="connsiteY198" fmla="*/ 1873 h 2674"/>
                <a:gd name="connsiteX199" fmla="*/ 1287 w 3621"/>
                <a:gd name="connsiteY199" fmla="*/ 1918 h 2674"/>
                <a:gd name="connsiteX200" fmla="*/ 1322 w 3621"/>
                <a:gd name="connsiteY200" fmla="*/ 1972 h 2674"/>
                <a:gd name="connsiteX201" fmla="*/ 1359 w 3621"/>
                <a:gd name="connsiteY201" fmla="*/ 2027 h 2674"/>
                <a:gd name="connsiteX202" fmla="*/ 1396 w 3621"/>
                <a:gd name="connsiteY202" fmla="*/ 2083 h 2674"/>
                <a:gd name="connsiteX203" fmla="*/ 1430 w 3621"/>
                <a:gd name="connsiteY203" fmla="*/ 2133 h 2674"/>
                <a:gd name="connsiteX204" fmla="*/ 1457 w 3621"/>
                <a:gd name="connsiteY204" fmla="*/ 2175 h 2674"/>
                <a:gd name="connsiteX205" fmla="*/ 1478 w 3621"/>
                <a:gd name="connsiteY205" fmla="*/ 2203 h 2674"/>
                <a:gd name="connsiteX206" fmla="*/ 1485 w 3621"/>
                <a:gd name="connsiteY206" fmla="*/ 2214 h 2674"/>
                <a:gd name="connsiteX207" fmla="*/ 1489 w 3621"/>
                <a:gd name="connsiteY207" fmla="*/ 2225 h 2674"/>
                <a:gd name="connsiteX208" fmla="*/ 1496 w 3621"/>
                <a:gd name="connsiteY208" fmla="*/ 2250 h 2674"/>
                <a:gd name="connsiteX209" fmla="*/ 1507 w 3621"/>
                <a:gd name="connsiteY209" fmla="*/ 2283 h 2674"/>
                <a:gd name="connsiteX210" fmla="*/ 1520 w 3621"/>
                <a:gd name="connsiteY210" fmla="*/ 2318 h 2674"/>
                <a:gd name="connsiteX211" fmla="*/ 1122 w 3621"/>
                <a:gd name="connsiteY211" fmla="*/ 2477 h 2674"/>
                <a:gd name="connsiteX212" fmla="*/ 1098 w 3621"/>
                <a:gd name="connsiteY212" fmla="*/ 2470 h 2674"/>
                <a:gd name="connsiteX213" fmla="*/ 1076 w 3621"/>
                <a:gd name="connsiteY213" fmla="*/ 2459 h 2674"/>
                <a:gd name="connsiteX214" fmla="*/ 1054 w 3621"/>
                <a:gd name="connsiteY214" fmla="*/ 2446 h 2674"/>
                <a:gd name="connsiteX215" fmla="*/ 1031 w 3621"/>
                <a:gd name="connsiteY215" fmla="*/ 2431 h 2674"/>
                <a:gd name="connsiteX216" fmla="*/ 1009 w 3621"/>
                <a:gd name="connsiteY216" fmla="*/ 2416 h 2674"/>
                <a:gd name="connsiteX217" fmla="*/ 987 w 3621"/>
                <a:gd name="connsiteY217" fmla="*/ 2400 h 2674"/>
                <a:gd name="connsiteX218" fmla="*/ 965 w 3621"/>
                <a:gd name="connsiteY218" fmla="*/ 2383 h 2674"/>
                <a:gd name="connsiteX219" fmla="*/ 944 w 3621"/>
                <a:gd name="connsiteY219" fmla="*/ 2366 h 2674"/>
                <a:gd name="connsiteX220" fmla="*/ 935 w 3621"/>
                <a:gd name="connsiteY220" fmla="*/ 2359 h 2674"/>
                <a:gd name="connsiteX221" fmla="*/ 926 w 3621"/>
                <a:gd name="connsiteY221" fmla="*/ 2351 h 2674"/>
                <a:gd name="connsiteX222" fmla="*/ 915 w 3621"/>
                <a:gd name="connsiteY222" fmla="*/ 2344 h 2674"/>
                <a:gd name="connsiteX223" fmla="*/ 905 w 3621"/>
                <a:gd name="connsiteY223" fmla="*/ 2337 h 2674"/>
                <a:gd name="connsiteX224" fmla="*/ 896 w 3621"/>
                <a:gd name="connsiteY224" fmla="*/ 2329 h 2674"/>
                <a:gd name="connsiteX225" fmla="*/ 887 w 3621"/>
                <a:gd name="connsiteY225" fmla="*/ 2322 h 2674"/>
                <a:gd name="connsiteX226" fmla="*/ 878 w 3621"/>
                <a:gd name="connsiteY226" fmla="*/ 2314 h 2674"/>
                <a:gd name="connsiteX227" fmla="*/ 868 w 3621"/>
                <a:gd name="connsiteY227" fmla="*/ 2309 h 2674"/>
                <a:gd name="connsiteX228" fmla="*/ 854 w 3621"/>
                <a:gd name="connsiteY228" fmla="*/ 2300 h 2674"/>
                <a:gd name="connsiteX229" fmla="*/ 835 w 3621"/>
                <a:gd name="connsiteY229" fmla="*/ 2287 h 2674"/>
                <a:gd name="connsiteX230" fmla="*/ 816 w 3621"/>
                <a:gd name="connsiteY230" fmla="*/ 2275 h 2674"/>
                <a:gd name="connsiteX231" fmla="*/ 798 w 3621"/>
                <a:gd name="connsiteY231" fmla="*/ 2262 h 2674"/>
                <a:gd name="connsiteX232" fmla="*/ 779 w 3621"/>
                <a:gd name="connsiteY232" fmla="*/ 2250 h 2674"/>
                <a:gd name="connsiteX233" fmla="*/ 759 w 3621"/>
                <a:gd name="connsiteY233" fmla="*/ 2237 h 2674"/>
                <a:gd name="connsiteX234" fmla="*/ 739 w 3621"/>
                <a:gd name="connsiteY234" fmla="*/ 2225 h 2674"/>
                <a:gd name="connsiteX235" fmla="*/ 718 w 3621"/>
                <a:gd name="connsiteY235" fmla="*/ 2214 h 2674"/>
                <a:gd name="connsiteX236" fmla="*/ 698 w 3621"/>
                <a:gd name="connsiteY236" fmla="*/ 2203 h 2674"/>
                <a:gd name="connsiteX237" fmla="*/ 676 w 3621"/>
                <a:gd name="connsiteY237" fmla="*/ 2192 h 2674"/>
                <a:gd name="connsiteX238" fmla="*/ 655 w 3621"/>
                <a:gd name="connsiteY238" fmla="*/ 2183 h 2674"/>
                <a:gd name="connsiteX239" fmla="*/ 633 w 3621"/>
                <a:gd name="connsiteY239" fmla="*/ 2175 h 2674"/>
                <a:gd name="connsiteX240" fmla="*/ 611 w 3621"/>
                <a:gd name="connsiteY240" fmla="*/ 2168 h 2674"/>
                <a:gd name="connsiteX241" fmla="*/ 589 w 3621"/>
                <a:gd name="connsiteY241" fmla="*/ 2162 h 2674"/>
                <a:gd name="connsiteX242" fmla="*/ 568 w 3621"/>
                <a:gd name="connsiteY242" fmla="*/ 2159 h 2674"/>
                <a:gd name="connsiteX243" fmla="*/ 546 w 3621"/>
                <a:gd name="connsiteY243" fmla="*/ 2155 h 2674"/>
                <a:gd name="connsiteX244" fmla="*/ 524 w 3621"/>
                <a:gd name="connsiteY244" fmla="*/ 2155 h 2674"/>
                <a:gd name="connsiteX245" fmla="*/ 489 w 3621"/>
                <a:gd name="connsiteY245" fmla="*/ 2157 h 2674"/>
                <a:gd name="connsiteX246" fmla="*/ 450 w 3621"/>
                <a:gd name="connsiteY246" fmla="*/ 2162 h 2674"/>
                <a:gd name="connsiteX247" fmla="*/ 411 w 3621"/>
                <a:gd name="connsiteY247" fmla="*/ 2174 h 2674"/>
                <a:gd name="connsiteX248" fmla="*/ 372 w 3621"/>
                <a:gd name="connsiteY248" fmla="*/ 2190 h 2674"/>
                <a:gd name="connsiteX249" fmla="*/ 335 w 3621"/>
                <a:gd name="connsiteY249" fmla="*/ 2211 h 2674"/>
                <a:gd name="connsiteX250" fmla="*/ 303 w 3621"/>
                <a:gd name="connsiteY250" fmla="*/ 2237 h 2674"/>
                <a:gd name="connsiteX251" fmla="*/ 279 w 3621"/>
                <a:gd name="connsiteY251" fmla="*/ 2266 h 2674"/>
                <a:gd name="connsiteX252" fmla="*/ 265 w 3621"/>
                <a:gd name="connsiteY252" fmla="*/ 2303 h 2674"/>
                <a:gd name="connsiteX253" fmla="*/ 265 w 3621"/>
                <a:gd name="connsiteY253" fmla="*/ 2305 h 2674"/>
                <a:gd name="connsiteX254" fmla="*/ 266 w 3621"/>
                <a:gd name="connsiteY254" fmla="*/ 2307 h 2674"/>
                <a:gd name="connsiteX255" fmla="*/ 268 w 3621"/>
                <a:gd name="connsiteY255" fmla="*/ 2309 h 2674"/>
                <a:gd name="connsiteX256" fmla="*/ 270 w 3621"/>
                <a:gd name="connsiteY256" fmla="*/ 2311 h 2674"/>
                <a:gd name="connsiteX257" fmla="*/ 292 w 3621"/>
                <a:gd name="connsiteY257" fmla="*/ 2316 h 2674"/>
                <a:gd name="connsiteX258" fmla="*/ 316 w 3621"/>
                <a:gd name="connsiteY258" fmla="*/ 2320 h 2674"/>
                <a:gd name="connsiteX259" fmla="*/ 342 w 3621"/>
                <a:gd name="connsiteY259" fmla="*/ 2322 h 2674"/>
                <a:gd name="connsiteX260" fmla="*/ 368 w 3621"/>
                <a:gd name="connsiteY260" fmla="*/ 2320 h 2674"/>
                <a:gd name="connsiteX261" fmla="*/ 396 w 3621"/>
                <a:gd name="connsiteY261" fmla="*/ 2318 h 2674"/>
                <a:gd name="connsiteX262" fmla="*/ 422 w 3621"/>
                <a:gd name="connsiteY262" fmla="*/ 2314 h 2674"/>
                <a:gd name="connsiteX263" fmla="*/ 446 w 3621"/>
                <a:gd name="connsiteY263" fmla="*/ 2311 h 2674"/>
                <a:gd name="connsiteX264" fmla="*/ 466 w 3621"/>
                <a:gd name="connsiteY264" fmla="*/ 2305 h 2674"/>
                <a:gd name="connsiteX265" fmla="*/ 466 w 3621"/>
                <a:gd name="connsiteY265" fmla="*/ 2309 h 2674"/>
                <a:gd name="connsiteX266" fmla="*/ 465 w 3621"/>
                <a:gd name="connsiteY266" fmla="*/ 2313 h 2674"/>
                <a:gd name="connsiteX267" fmla="*/ 463 w 3621"/>
                <a:gd name="connsiteY267" fmla="*/ 2314 h 2674"/>
                <a:gd name="connsiteX268" fmla="*/ 461 w 3621"/>
                <a:gd name="connsiteY268" fmla="*/ 2318 h 2674"/>
                <a:gd name="connsiteX269" fmla="*/ 455 w 3621"/>
                <a:gd name="connsiteY269" fmla="*/ 2324 h 2674"/>
                <a:gd name="connsiteX270" fmla="*/ 448 w 3621"/>
                <a:gd name="connsiteY270" fmla="*/ 2329 h 2674"/>
                <a:gd name="connsiteX271" fmla="*/ 437 w 3621"/>
                <a:gd name="connsiteY271" fmla="*/ 2333 h 2674"/>
                <a:gd name="connsiteX272" fmla="*/ 428 w 3621"/>
                <a:gd name="connsiteY272" fmla="*/ 2335 h 2674"/>
                <a:gd name="connsiteX273" fmla="*/ 416 w 3621"/>
                <a:gd name="connsiteY273" fmla="*/ 2337 h 2674"/>
                <a:gd name="connsiteX274" fmla="*/ 403 w 3621"/>
                <a:gd name="connsiteY274" fmla="*/ 2338 h 2674"/>
                <a:gd name="connsiteX275" fmla="*/ 391 w 3621"/>
                <a:gd name="connsiteY275" fmla="*/ 2340 h 2674"/>
                <a:gd name="connsiteX276" fmla="*/ 379 w 3621"/>
                <a:gd name="connsiteY276" fmla="*/ 2342 h 2674"/>
                <a:gd name="connsiteX277" fmla="*/ 368 w 3621"/>
                <a:gd name="connsiteY277" fmla="*/ 2344 h 2674"/>
                <a:gd name="connsiteX278" fmla="*/ 359 w 3621"/>
                <a:gd name="connsiteY278" fmla="*/ 2344 h 2674"/>
                <a:gd name="connsiteX279" fmla="*/ 350 w 3621"/>
                <a:gd name="connsiteY279" fmla="*/ 2346 h 2674"/>
                <a:gd name="connsiteX280" fmla="*/ 342 w 3621"/>
                <a:gd name="connsiteY280" fmla="*/ 2348 h 2674"/>
                <a:gd name="connsiteX281" fmla="*/ 333 w 3621"/>
                <a:gd name="connsiteY281" fmla="*/ 2351 h 2674"/>
                <a:gd name="connsiteX282" fmla="*/ 320 w 3621"/>
                <a:gd name="connsiteY282" fmla="*/ 2359 h 2674"/>
                <a:gd name="connsiteX283" fmla="*/ 305 w 3621"/>
                <a:gd name="connsiteY283" fmla="*/ 2368 h 2674"/>
                <a:gd name="connsiteX284" fmla="*/ 291 w 3621"/>
                <a:gd name="connsiteY284" fmla="*/ 2379 h 2674"/>
                <a:gd name="connsiteX285" fmla="*/ 276 w 3621"/>
                <a:gd name="connsiteY285" fmla="*/ 2392 h 2674"/>
                <a:gd name="connsiteX286" fmla="*/ 265 w 3621"/>
                <a:gd name="connsiteY286" fmla="*/ 2405 h 2674"/>
                <a:gd name="connsiteX287" fmla="*/ 257 w 3621"/>
                <a:gd name="connsiteY287" fmla="*/ 2418 h 2674"/>
                <a:gd name="connsiteX288" fmla="*/ 253 w 3621"/>
                <a:gd name="connsiteY288" fmla="*/ 2429 h 2674"/>
                <a:gd name="connsiteX289" fmla="*/ 253 w 3621"/>
                <a:gd name="connsiteY289" fmla="*/ 2431 h 2674"/>
                <a:gd name="connsiteX290" fmla="*/ 253 w 3621"/>
                <a:gd name="connsiteY290" fmla="*/ 2431 h 2674"/>
                <a:gd name="connsiteX291" fmla="*/ 253 w 3621"/>
                <a:gd name="connsiteY291" fmla="*/ 2431 h 2674"/>
                <a:gd name="connsiteX292" fmla="*/ 253 w 3621"/>
                <a:gd name="connsiteY292" fmla="*/ 2433 h 2674"/>
                <a:gd name="connsiteX293" fmla="*/ 255 w 3621"/>
                <a:gd name="connsiteY293" fmla="*/ 2435 h 2674"/>
                <a:gd name="connsiteX294" fmla="*/ 255 w 3621"/>
                <a:gd name="connsiteY294" fmla="*/ 2435 h 2674"/>
                <a:gd name="connsiteX295" fmla="*/ 257 w 3621"/>
                <a:gd name="connsiteY295" fmla="*/ 2435 h 2674"/>
                <a:gd name="connsiteX296" fmla="*/ 257 w 3621"/>
                <a:gd name="connsiteY296" fmla="*/ 2437 h 2674"/>
                <a:gd name="connsiteX297" fmla="*/ 226 w 3621"/>
                <a:gd name="connsiteY297" fmla="*/ 2444 h 2674"/>
                <a:gd name="connsiteX298" fmla="*/ 194 w 3621"/>
                <a:gd name="connsiteY298" fmla="*/ 2455 h 2674"/>
                <a:gd name="connsiteX299" fmla="*/ 161 w 3621"/>
                <a:gd name="connsiteY299" fmla="*/ 2470 h 2674"/>
                <a:gd name="connsiteX300" fmla="*/ 131 w 3621"/>
                <a:gd name="connsiteY300" fmla="*/ 2485 h 2674"/>
                <a:gd name="connsiteX301" fmla="*/ 103 w 3621"/>
                <a:gd name="connsiteY301" fmla="*/ 2500 h 2674"/>
                <a:gd name="connsiteX302" fmla="*/ 79 w 3621"/>
                <a:gd name="connsiteY302" fmla="*/ 2514 h 2674"/>
                <a:gd name="connsiteX303" fmla="*/ 63 w 3621"/>
                <a:gd name="connsiteY303" fmla="*/ 2526 h 2674"/>
                <a:gd name="connsiteX304" fmla="*/ 52 w 3621"/>
                <a:gd name="connsiteY304" fmla="*/ 2533 h 2674"/>
                <a:gd name="connsiteX305" fmla="*/ 33 w 3621"/>
                <a:gd name="connsiteY305" fmla="*/ 2544 h 2674"/>
                <a:gd name="connsiteX306" fmla="*/ 18 w 3621"/>
                <a:gd name="connsiteY306" fmla="*/ 2561 h 2674"/>
                <a:gd name="connsiteX307" fmla="*/ 5 w 3621"/>
                <a:gd name="connsiteY307" fmla="*/ 2581 h 2674"/>
                <a:gd name="connsiteX308" fmla="*/ 0 w 3621"/>
                <a:gd name="connsiteY308" fmla="*/ 2602 h 2674"/>
                <a:gd name="connsiteX309" fmla="*/ 0 w 3621"/>
                <a:gd name="connsiteY309" fmla="*/ 2603 h 2674"/>
                <a:gd name="connsiteX310" fmla="*/ 0 w 3621"/>
                <a:gd name="connsiteY310" fmla="*/ 2603 h 2674"/>
                <a:gd name="connsiteX311" fmla="*/ 0 w 3621"/>
                <a:gd name="connsiteY311" fmla="*/ 2605 h 2674"/>
                <a:gd name="connsiteX312" fmla="*/ 0 w 3621"/>
                <a:gd name="connsiteY312" fmla="*/ 2607 h 2674"/>
                <a:gd name="connsiteX313" fmla="*/ 2 w 3621"/>
                <a:gd name="connsiteY313" fmla="*/ 2618 h 2674"/>
                <a:gd name="connsiteX314" fmla="*/ 5 w 3621"/>
                <a:gd name="connsiteY314" fmla="*/ 2629 h 2674"/>
                <a:gd name="connsiteX315" fmla="*/ 11 w 3621"/>
                <a:gd name="connsiteY315" fmla="*/ 2637 h 2674"/>
                <a:gd name="connsiteX316" fmla="*/ 20 w 3621"/>
                <a:gd name="connsiteY316" fmla="*/ 2644 h 2674"/>
                <a:gd name="connsiteX317" fmla="*/ 42 w 3621"/>
                <a:gd name="connsiteY317" fmla="*/ 2652 h 2674"/>
                <a:gd name="connsiteX318" fmla="*/ 68 w 3621"/>
                <a:gd name="connsiteY318" fmla="*/ 2653 h 2674"/>
                <a:gd name="connsiteX319" fmla="*/ 96 w 3621"/>
                <a:gd name="connsiteY319" fmla="*/ 2652 h 2674"/>
                <a:gd name="connsiteX320" fmla="*/ 126 w 3621"/>
                <a:gd name="connsiteY320" fmla="*/ 2644 h 2674"/>
                <a:gd name="connsiteX321" fmla="*/ 157 w 3621"/>
                <a:gd name="connsiteY321" fmla="*/ 2637 h 2674"/>
                <a:gd name="connsiteX322" fmla="*/ 187 w 3621"/>
                <a:gd name="connsiteY322" fmla="*/ 2627 h 2674"/>
                <a:gd name="connsiteX323" fmla="*/ 216 w 3621"/>
                <a:gd name="connsiteY323" fmla="*/ 2616 h 2674"/>
                <a:gd name="connsiteX324" fmla="*/ 244 w 3621"/>
                <a:gd name="connsiteY324" fmla="*/ 2607 h 2674"/>
                <a:gd name="connsiteX325" fmla="*/ 281 w 3621"/>
                <a:gd name="connsiteY325" fmla="*/ 2594 h 2674"/>
                <a:gd name="connsiteX326" fmla="*/ 324 w 3621"/>
                <a:gd name="connsiteY326" fmla="*/ 2581 h 2674"/>
                <a:gd name="connsiteX327" fmla="*/ 339 w 3621"/>
                <a:gd name="connsiteY327" fmla="*/ 2577 h 2674"/>
                <a:gd name="connsiteX328" fmla="*/ 353 w 3621"/>
                <a:gd name="connsiteY328" fmla="*/ 2574 h 2674"/>
                <a:gd name="connsiteX329" fmla="*/ 366 w 3621"/>
                <a:gd name="connsiteY329" fmla="*/ 2570 h 2674"/>
                <a:gd name="connsiteX330" fmla="*/ 381 w 3621"/>
                <a:gd name="connsiteY330" fmla="*/ 2564 h 2674"/>
                <a:gd name="connsiteX331" fmla="*/ 394 w 3621"/>
                <a:gd name="connsiteY331" fmla="*/ 2559 h 2674"/>
                <a:gd name="connsiteX332" fmla="*/ 409 w 3621"/>
                <a:gd name="connsiteY332" fmla="*/ 2553 h 2674"/>
                <a:gd name="connsiteX333" fmla="*/ 422 w 3621"/>
                <a:gd name="connsiteY333" fmla="*/ 2544 h 2674"/>
                <a:gd name="connsiteX334" fmla="*/ 437 w 3621"/>
                <a:gd name="connsiteY334" fmla="*/ 2535 h 2674"/>
                <a:gd name="connsiteX335" fmla="*/ 481 w 3621"/>
                <a:gd name="connsiteY335" fmla="*/ 2498 h 2674"/>
                <a:gd name="connsiteX336" fmla="*/ 492 w 3621"/>
                <a:gd name="connsiteY336" fmla="*/ 2489 h 2674"/>
                <a:gd name="connsiteX337" fmla="*/ 503 w 3621"/>
                <a:gd name="connsiteY337" fmla="*/ 2479 h 2674"/>
                <a:gd name="connsiteX338" fmla="*/ 515 w 3621"/>
                <a:gd name="connsiteY338" fmla="*/ 2470 h 2674"/>
                <a:gd name="connsiteX339" fmla="*/ 528 w 3621"/>
                <a:gd name="connsiteY339" fmla="*/ 2461 h 2674"/>
                <a:gd name="connsiteX340" fmla="*/ 539 w 3621"/>
                <a:gd name="connsiteY340" fmla="*/ 2451 h 2674"/>
                <a:gd name="connsiteX341" fmla="*/ 552 w 3621"/>
                <a:gd name="connsiteY341" fmla="*/ 2444 h 2674"/>
                <a:gd name="connsiteX342" fmla="*/ 565 w 3621"/>
                <a:gd name="connsiteY342" fmla="*/ 2438 h 2674"/>
                <a:gd name="connsiteX343" fmla="*/ 578 w 3621"/>
                <a:gd name="connsiteY343" fmla="*/ 2433 h 2674"/>
                <a:gd name="connsiteX344" fmla="*/ 598 w 3621"/>
                <a:gd name="connsiteY344" fmla="*/ 2427 h 2674"/>
                <a:gd name="connsiteX345" fmla="*/ 620 w 3621"/>
                <a:gd name="connsiteY345" fmla="*/ 2420 h 2674"/>
                <a:gd name="connsiteX346" fmla="*/ 646 w 3621"/>
                <a:gd name="connsiteY346" fmla="*/ 2414 h 2674"/>
                <a:gd name="connsiteX347" fmla="*/ 672 w 3621"/>
                <a:gd name="connsiteY347" fmla="*/ 2411 h 2674"/>
                <a:gd name="connsiteX348" fmla="*/ 698 w 3621"/>
                <a:gd name="connsiteY348" fmla="*/ 2411 h 2674"/>
                <a:gd name="connsiteX349" fmla="*/ 722 w 3621"/>
                <a:gd name="connsiteY349" fmla="*/ 2414 h 2674"/>
                <a:gd name="connsiteX350" fmla="*/ 744 w 3621"/>
                <a:gd name="connsiteY350" fmla="*/ 2424 h 2674"/>
                <a:gd name="connsiteX351" fmla="*/ 763 w 3621"/>
                <a:gd name="connsiteY351" fmla="*/ 2440 h 2674"/>
                <a:gd name="connsiteX352" fmla="*/ 774 w 3621"/>
                <a:gd name="connsiteY352" fmla="*/ 2457 h 2674"/>
                <a:gd name="connsiteX353" fmla="*/ 779 w 3621"/>
                <a:gd name="connsiteY353" fmla="*/ 2476 h 2674"/>
                <a:gd name="connsiteX354" fmla="*/ 783 w 3621"/>
                <a:gd name="connsiteY354" fmla="*/ 2496 h 2674"/>
                <a:gd name="connsiteX355" fmla="*/ 785 w 3621"/>
                <a:gd name="connsiteY355" fmla="*/ 2518 h 2674"/>
                <a:gd name="connsiteX356" fmla="*/ 787 w 3621"/>
                <a:gd name="connsiteY356" fmla="*/ 2539 h 2674"/>
                <a:gd name="connsiteX357" fmla="*/ 791 w 3621"/>
                <a:gd name="connsiteY357" fmla="*/ 2559 h 2674"/>
                <a:gd name="connsiteX358" fmla="*/ 796 w 3621"/>
                <a:gd name="connsiteY358" fmla="*/ 2577 h 2674"/>
                <a:gd name="connsiteX359" fmla="*/ 807 w 3621"/>
                <a:gd name="connsiteY359" fmla="*/ 2596 h 2674"/>
                <a:gd name="connsiteX360" fmla="*/ 820 w 3621"/>
                <a:gd name="connsiteY360" fmla="*/ 2609 h 2674"/>
                <a:gd name="connsiteX361" fmla="*/ 837 w 3621"/>
                <a:gd name="connsiteY361" fmla="*/ 2618 h 2674"/>
                <a:gd name="connsiteX362" fmla="*/ 854 w 3621"/>
                <a:gd name="connsiteY362" fmla="*/ 2626 h 2674"/>
                <a:gd name="connsiteX363" fmla="*/ 872 w 3621"/>
                <a:gd name="connsiteY363" fmla="*/ 2627 h 2674"/>
                <a:gd name="connsiteX364" fmla="*/ 891 w 3621"/>
                <a:gd name="connsiteY364" fmla="*/ 2627 h 2674"/>
                <a:gd name="connsiteX365" fmla="*/ 911 w 3621"/>
                <a:gd name="connsiteY365" fmla="*/ 2627 h 2674"/>
                <a:gd name="connsiteX366" fmla="*/ 931 w 3621"/>
                <a:gd name="connsiteY366" fmla="*/ 2624 h 2674"/>
                <a:gd name="connsiteX367" fmla="*/ 952 w 3621"/>
                <a:gd name="connsiteY367" fmla="*/ 2622 h 2674"/>
                <a:gd name="connsiteX368" fmla="*/ 968 w 3621"/>
                <a:gd name="connsiteY368" fmla="*/ 2620 h 2674"/>
                <a:gd name="connsiteX369" fmla="*/ 983 w 3621"/>
                <a:gd name="connsiteY369" fmla="*/ 2616 h 2674"/>
                <a:gd name="connsiteX370" fmla="*/ 1000 w 3621"/>
                <a:gd name="connsiteY370" fmla="*/ 2616 h 2674"/>
                <a:gd name="connsiteX371" fmla="*/ 1015 w 3621"/>
                <a:gd name="connsiteY371" fmla="*/ 2615 h 2674"/>
                <a:gd name="connsiteX372" fmla="*/ 1028 w 3621"/>
                <a:gd name="connsiteY372" fmla="*/ 2615 h 2674"/>
                <a:gd name="connsiteX373" fmla="*/ 1042 w 3621"/>
                <a:gd name="connsiteY373" fmla="*/ 2616 h 2674"/>
                <a:gd name="connsiteX374" fmla="*/ 1055 w 3621"/>
                <a:gd name="connsiteY374" fmla="*/ 2620 h 2674"/>
                <a:gd name="connsiteX375" fmla="*/ 1067 w 3621"/>
                <a:gd name="connsiteY375" fmla="*/ 2626 h 2674"/>
                <a:gd name="connsiteX376" fmla="*/ 1091 w 3621"/>
                <a:gd name="connsiteY376" fmla="*/ 2640 h 2674"/>
                <a:gd name="connsiteX377" fmla="*/ 1105 w 3621"/>
                <a:gd name="connsiteY377" fmla="*/ 2648 h 2674"/>
                <a:gd name="connsiteX378" fmla="*/ 1118 w 3621"/>
                <a:gd name="connsiteY378" fmla="*/ 2657 h 2674"/>
                <a:gd name="connsiteX379" fmla="*/ 1133 w 3621"/>
                <a:gd name="connsiteY379" fmla="*/ 2663 h 2674"/>
                <a:gd name="connsiteX380" fmla="*/ 1148 w 3621"/>
                <a:gd name="connsiteY380" fmla="*/ 2668 h 2674"/>
                <a:gd name="connsiteX381" fmla="*/ 1163 w 3621"/>
                <a:gd name="connsiteY381" fmla="*/ 2672 h 2674"/>
                <a:gd name="connsiteX382" fmla="*/ 1181 w 3621"/>
                <a:gd name="connsiteY382" fmla="*/ 2674 h 2674"/>
                <a:gd name="connsiteX383" fmla="*/ 1200 w 3621"/>
                <a:gd name="connsiteY383" fmla="*/ 2674 h 2674"/>
                <a:gd name="connsiteX384" fmla="*/ 1220 w 3621"/>
                <a:gd name="connsiteY384" fmla="*/ 2670 h 2674"/>
                <a:gd name="connsiteX385" fmla="*/ 1228 w 3621"/>
                <a:gd name="connsiteY385" fmla="*/ 2668 h 2674"/>
                <a:gd name="connsiteX386" fmla="*/ 1235 w 3621"/>
                <a:gd name="connsiteY386" fmla="*/ 2666 h 2674"/>
                <a:gd name="connsiteX387" fmla="*/ 1242 w 3621"/>
                <a:gd name="connsiteY387" fmla="*/ 2665 h 2674"/>
                <a:gd name="connsiteX388" fmla="*/ 1252 w 3621"/>
                <a:gd name="connsiteY388" fmla="*/ 2661 h 2674"/>
                <a:gd name="connsiteX389" fmla="*/ 1259 w 3621"/>
                <a:gd name="connsiteY389" fmla="*/ 2657 h 2674"/>
                <a:gd name="connsiteX390" fmla="*/ 1267 w 3621"/>
                <a:gd name="connsiteY390" fmla="*/ 2655 h 2674"/>
                <a:gd name="connsiteX391" fmla="*/ 1274 w 3621"/>
                <a:gd name="connsiteY391" fmla="*/ 2652 h 2674"/>
                <a:gd name="connsiteX392" fmla="*/ 1281 w 3621"/>
                <a:gd name="connsiteY392" fmla="*/ 2648 h 2674"/>
                <a:gd name="connsiteX393" fmla="*/ 1292 w 3621"/>
                <a:gd name="connsiteY393" fmla="*/ 2642 h 2674"/>
                <a:gd name="connsiteX394" fmla="*/ 1304 w 3621"/>
                <a:gd name="connsiteY394" fmla="*/ 2637 h 2674"/>
                <a:gd name="connsiteX395" fmla="*/ 1315 w 3621"/>
                <a:gd name="connsiteY395" fmla="*/ 2633 h 2674"/>
                <a:gd name="connsiteX396" fmla="*/ 1326 w 3621"/>
                <a:gd name="connsiteY396" fmla="*/ 2629 h 2674"/>
                <a:gd name="connsiteX397" fmla="*/ 1337 w 3621"/>
                <a:gd name="connsiteY397" fmla="*/ 2626 h 2674"/>
                <a:gd name="connsiteX398" fmla="*/ 1348 w 3621"/>
                <a:gd name="connsiteY398" fmla="*/ 2624 h 2674"/>
                <a:gd name="connsiteX399" fmla="*/ 1359 w 3621"/>
                <a:gd name="connsiteY399" fmla="*/ 2622 h 2674"/>
                <a:gd name="connsiteX400" fmla="*/ 1370 w 3621"/>
                <a:gd name="connsiteY400" fmla="*/ 2622 h 2674"/>
                <a:gd name="connsiteX401" fmla="*/ 1378 w 3621"/>
                <a:gd name="connsiteY401" fmla="*/ 2624 h 2674"/>
                <a:gd name="connsiteX402" fmla="*/ 1387 w 3621"/>
                <a:gd name="connsiteY402" fmla="*/ 2626 h 2674"/>
                <a:gd name="connsiteX403" fmla="*/ 1396 w 3621"/>
                <a:gd name="connsiteY403" fmla="*/ 2631 h 2674"/>
                <a:gd name="connsiteX404" fmla="*/ 1405 w 3621"/>
                <a:gd name="connsiteY404" fmla="*/ 2635 h 2674"/>
                <a:gd name="connsiteX405" fmla="*/ 1417 w 3621"/>
                <a:gd name="connsiteY405" fmla="*/ 2640 h 2674"/>
                <a:gd name="connsiteX406" fmla="*/ 1428 w 3621"/>
                <a:gd name="connsiteY406" fmla="*/ 2646 h 2674"/>
                <a:gd name="connsiteX407" fmla="*/ 1439 w 3621"/>
                <a:gd name="connsiteY407" fmla="*/ 2650 h 2674"/>
                <a:gd name="connsiteX408" fmla="*/ 1452 w 3621"/>
                <a:gd name="connsiteY408" fmla="*/ 2652 h 2674"/>
                <a:gd name="connsiteX409" fmla="*/ 1472 w 3621"/>
                <a:gd name="connsiteY409" fmla="*/ 2653 h 2674"/>
                <a:gd name="connsiteX410" fmla="*/ 1492 w 3621"/>
                <a:gd name="connsiteY410" fmla="*/ 2653 h 2674"/>
                <a:gd name="connsiteX411" fmla="*/ 1511 w 3621"/>
                <a:gd name="connsiteY411" fmla="*/ 2650 h 2674"/>
                <a:gd name="connsiteX412" fmla="*/ 1531 w 3621"/>
                <a:gd name="connsiteY412" fmla="*/ 2646 h 2674"/>
                <a:gd name="connsiteX413" fmla="*/ 1550 w 3621"/>
                <a:gd name="connsiteY413" fmla="*/ 2642 h 2674"/>
                <a:gd name="connsiteX414" fmla="*/ 1568 w 3621"/>
                <a:gd name="connsiteY414" fmla="*/ 2635 h 2674"/>
                <a:gd name="connsiteX415" fmla="*/ 1587 w 3621"/>
                <a:gd name="connsiteY415" fmla="*/ 2629 h 2674"/>
                <a:gd name="connsiteX416" fmla="*/ 1605 w 3621"/>
                <a:gd name="connsiteY416" fmla="*/ 2622 h 2674"/>
                <a:gd name="connsiteX417" fmla="*/ 1631 w 3621"/>
                <a:gd name="connsiteY417" fmla="*/ 2613 h 2674"/>
                <a:gd name="connsiteX418" fmla="*/ 1657 w 3621"/>
                <a:gd name="connsiteY418" fmla="*/ 2605 h 2674"/>
                <a:gd name="connsiteX419" fmla="*/ 1681 w 3621"/>
                <a:gd name="connsiteY419" fmla="*/ 2598 h 2674"/>
                <a:gd name="connsiteX420" fmla="*/ 1705 w 3621"/>
                <a:gd name="connsiteY420" fmla="*/ 2590 h 2674"/>
                <a:gd name="connsiteX421" fmla="*/ 1730 w 3621"/>
                <a:gd name="connsiteY421" fmla="*/ 2587 h 2674"/>
                <a:gd name="connsiteX422" fmla="*/ 1754 w 3621"/>
                <a:gd name="connsiteY422" fmla="*/ 2581 h 2674"/>
                <a:gd name="connsiteX423" fmla="*/ 1776 w 3621"/>
                <a:gd name="connsiteY423" fmla="*/ 2577 h 2674"/>
                <a:gd name="connsiteX424" fmla="*/ 1800 w 3621"/>
                <a:gd name="connsiteY424" fmla="*/ 2576 h 2674"/>
                <a:gd name="connsiteX425" fmla="*/ 1948 w 3621"/>
                <a:gd name="connsiteY425" fmla="*/ 2559 h 2674"/>
                <a:gd name="connsiteX426" fmla="*/ 2100 w 3621"/>
                <a:gd name="connsiteY426" fmla="*/ 2544 h 2674"/>
                <a:gd name="connsiteX427" fmla="*/ 2169 w 3621"/>
                <a:gd name="connsiteY427" fmla="*/ 2537 h 2674"/>
                <a:gd name="connsiteX428" fmla="*/ 2187 w 3621"/>
                <a:gd name="connsiteY428" fmla="*/ 2535 h 2674"/>
                <a:gd name="connsiteX429" fmla="*/ 2207 w 3621"/>
                <a:gd name="connsiteY429" fmla="*/ 2533 h 2674"/>
                <a:gd name="connsiteX430" fmla="*/ 2226 w 3621"/>
                <a:gd name="connsiteY430" fmla="*/ 2531 h 2674"/>
                <a:gd name="connsiteX431" fmla="*/ 2244 w 3621"/>
                <a:gd name="connsiteY431" fmla="*/ 2529 h 2674"/>
                <a:gd name="connsiteX432" fmla="*/ 2265 w 3621"/>
                <a:gd name="connsiteY432" fmla="*/ 2527 h 2674"/>
                <a:gd name="connsiteX433" fmla="*/ 2283 w 3621"/>
                <a:gd name="connsiteY433" fmla="*/ 2527 h 2674"/>
                <a:gd name="connsiteX434" fmla="*/ 2302 w 3621"/>
                <a:gd name="connsiteY434" fmla="*/ 2527 h 2674"/>
                <a:gd name="connsiteX435" fmla="*/ 2320 w 3621"/>
                <a:gd name="connsiteY435" fmla="*/ 2527 h 2674"/>
                <a:gd name="connsiteX436" fmla="*/ 2322 w 3621"/>
                <a:gd name="connsiteY436" fmla="*/ 2527 h 2674"/>
                <a:gd name="connsiteX437" fmla="*/ 2324 w 3621"/>
                <a:gd name="connsiteY437" fmla="*/ 2526 h 2674"/>
                <a:gd name="connsiteX438" fmla="*/ 2326 w 3621"/>
                <a:gd name="connsiteY438" fmla="*/ 2522 h 2674"/>
                <a:gd name="connsiteX439" fmla="*/ 2326 w 3621"/>
                <a:gd name="connsiteY439" fmla="*/ 2520 h 2674"/>
                <a:gd name="connsiteX440" fmla="*/ 2326 w 3621"/>
                <a:gd name="connsiteY440" fmla="*/ 2518 h 2674"/>
                <a:gd name="connsiteX441" fmla="*/ 2326 w 3621"/>
                <a:gd name="connsiteY441" fmla="*/ 2516 h 2674"/>
                <a:gd name="connsiteX442" fmla="*/ 2322 w 3621"/>
                <a:gd name="connsiteY442" fmla="*/ 2514 h 2674"/>
                <a:gd name="connsiteX443" fmla="*/ 2320 w 3621"/>
                <a:gd name="connsiteY443" fmla="*/ 2514 h 2674"/>
                <a:gd name="connsiteX444" fmla="*/ 2313 w 3621"/>
                <a:gd name="connsiteY444" fmla="*/ 2514 h 2674"/>
                <a:gd name="connsiteX445" fmla="*/ 2306 w 3621"/>
                <a:gd name="connsiteY445" fmla="*/ 2514 h 2674"/>
                <a:gd name="connsiteX446" fmla="*/ 2298 w 3621"/>
                <a:gd name="connsiteY446" fmla="*/ 2514 h 2674"/>
                <a:gd name="connsiteX447" fmla="*/ 2291 w 3621"/>
                <a:gd name="connsiteY447" fmla="*/ 2514 h 2674"/>
                <a:gd name="connsiteX448" fmla="*/ 2281 w 3621"/>
                <a:gd name="connsiteY448" fmla="*/ 2514 h 2674"/>
                <a:gd name="connsiteX449" fmla="*/ 2274 w 3621"/>
                <a:gd name="connsiteY449" fmla="*/ 2514 h 2674"/>
                <a:gd name="connsiteX450" fmla="*/ 2267 w 3621"/>
                <a:gd name="connsiteY450" fmla="*/ 2514 h 2674"/>
                <a:gd name="connsiteX451" fmla="*/ 2259 w 3621"/>
                <a:gd name="connsiteY451" fmla="*/ 2514 h 2674"/>
                <a:gd name="connsiteX452" fmla="*/ 2270 w 3621"/>
                <a:gd name="connsiteY452" fmla="*/ 2513 h 2674"/>
                <a:gd name="connsiteX453" fmla="*/ 2281 w 3621"/>
                <a:gd name="connsiteY453" fmla="*/ 2511 h 2674"/>
                <a:gd name="connsiteX454" fmla="*/ 2293 w 3621"/>
                <a:gd name="connsiteY454" fmla="*/ 2509 h 2674"/>
                <a:gd name="connsiteX455" fmla="*/ 2304 w 3621"/>
                <a:gd name="connsiteY455" fmla="*/ 2507 h 2674"/>
                <a:gd name="connsiteX456" fmla="*/ 2315 w 3621"/>
                <a:gd name="connsiteY456" fmla="*/ 2503 h 2674"/>
                <a:gd name="connsiteX457" fmla="*/ 2326 w 3621"/>
                <a:gd name="connsiteY457" fmla="*/ 2501 h 2674"/>
                <a:gd name="connsiteX458" fmla="*/ 2337 w 3621"/>
                <a:gd name="connsiteY458" fmla="*/ 2498 h 2674"/>
                <a:gd name="connsiteX459" fmla="*/ 2348 w 3621"/>
                <a:gd name="connsiteY459" fmla="*/ 2496 h 2674"/>
                <a:gd name="connsiteX460" fmla="*/ 2350 w 3621"/>
                <a:gd name="connsiteY460" fmla="*/ 2494 h 2674"/>
                <a:gd name="connsiteX461" fmla="*/ 2352 w 3621"/>
                <a:gd name="connsiteY461" fmla="*/ 2492 h 2674"/>
                <a:gd name="connsiteX462" fmla="*/ 2354 w 3621"/>
                <a:gd name="connsiteY462" fmla="*/ 2490 h 2674"/>
                <a:gd name="connsiteX463" fmla="*/ 2354 w 3621"/>
                <a:gd name="connsiteY463" fmla="*/ 2489 h 2674"/>
                <a:gd name="connsiteX464" fmla="*/ 2354 w 3621"/>
                <a:gd name="connsiteY464" fmla="*/ 2489 h 2674"/>
                <a:gd name="connsiteX465" fmla="*/ 2354 w 3621"/>
                <a:gd name="connsiteY465" fmla="*/ 2489 h 2674"/>
                <a:gd name="connsiteX466" fmla="*/ 2354 w 3621"/>
                <a:gd name="connsiteY466" fmla="*/ 2489 h 2674"/>
                <a:gd name="connsiteX467" fmla="*/ 2354 w 3621"/>
                <a:gd name="connsiteY467" fmla="*/ 2487 h 2674"/>
                <a:gd name="connsiteX468" fmla="*/ 2352 w 3621"/>
                <a:gd name="connsiteY468" fmla="*/ 2485 h 2674"/>
                <a:gd name="connsiteX469" fmla="*/ 2350 w 3621"/>
                <a:gd name="connsiteY469" fmla="*/ 2483 h 2674"/>
                <a:gd name="connsiteX470" fmla="*/ 2346 w 3621"/>
                <a:gd name="connsiteY470" fmla="*/ 2483 h 2674"/>
                <a:gd name="connsiteX471" fmla="*/ 2344 w 3621"/>
                <a:gd name="connsiteY471" fmla="*/ 2483 h 2674"/>
                <a:gd name="connsiteX472" fmla="*/ 2311 w 3621"/>
                <a:gd name="connsiteY472" fmla="*/ 2492 h 2674"/>
                <a:gd name="connsiteX473" fmla="*/ 2278 w 3621"/>
                <a:gd name="connsiteY473" fmla="*/ 2500 h 2674"/>
                <a:gd name="connsiteX474" fmla="*/ 2244 w 3621"/>
                <a:gd name="connsiteY474" fmla="*/ 2505 h 2674"/>
                <a:gd name="connsiteX475" fmla="*/ 2209 w 3621"/>
                <a:gd name="connsiteY475" fmla="*/ 2509 h 2674"/>
                <a:gd name="connsiteX476" fmla="*/ 2174 w 3621"/>
                <a:gd name="connsiteY476" fmla="*/ 2513 h 2674"/>
                <a:gd name="connsiteX477" fmla="*/ 2141 w 3621"/>
                <a:gd name="connsiteY477" fmla="*/ 2514 h 2674"/>
                <a:gd name="connsiteX478" fmla="*/ 2106 w 3621"/>
                <a:gd name="connsiteY478" fmla="*/ 2514 h 2674"/>
                <a:gd name="connsiteX479" fmla="*/ 2070 w 3621"/>
                <a:gd name="connsiteY479" fmla="*/ 2514 h 2674"/>
                <a:gd name="connsiteX480" fmla="*/ 2035 w 3621"/>
                <a:gd name="connsiteY480" fmla="*/ 2513 h 2674"/>
                <a:gd name="connsiteX481" fmla="*/ 1998 w 3621"/>
                <a:gd name="connsiteY481" fmla="*/ 2511 h 2674"/>
                <a:gd name="connsiteX482" fmla="*/ 1963 w 3621"/>
                <a:gd name="connsiteY482" fmla="*/ 2509 h 2674"/>
                <a:gd name="connsiteX483" fmla="*/ 1928 w 3621"/>
                <a:gd name="connsiteY483" fmla="*/ 2505 h 2674"/>
                <a:gd name="connsiteX484" fmla="*/ 1893 w 3621"/>
                <a:gd name="connsiteY484" fmla="*/ 2501 h 2674"/>
                <a:gd name="connsiteX485" fmla="*/ 1856 w 3621"/>
                <a:gd name="connsiteY485" fmla="*/ 2498 h 2674"/>
                <a:gd name="connsiteX486" fmla="*/ 1820 w 3621"/>
                <a:gd name="connsiteY486" fmla="*/ 2494 h 2674"/>
                <a:gd name="connsiteX487" fmla="*/ 1785 w 3621"/>
                <a:gd name="connsiteY487" fmla="*/ 2490 h 2674"/>
                <a:gd name="connsiteX488" fmla="*/ 1633 w 3621"/>
                <a:gd name="connsiteY488" fmla="*/ 2476 h 2674"/>
                <a:gd name="connsiteX489" fmla="*/ 1609 w 3621"/>
                <a:gd name="connsiteY489" fmla="*/ 2474 h 2674"/>
                <a:gd name="connsiteX490" fmla="*/ 1585 w 3621"/>
                <a:gd name="connsiteY490" fmla="*/ 2472 h 2674"/>
                <a:gd name="connsiteX491" fmla="*/ 1559 w 3621"/>
                <a:gd name="connsiteY491" fmla="*/ 2470 h 2674"/>
                <a:gd name="connsiteX492" fmla="*/ 1535 w 3621"/>
                <a:gd name="connsiteY492" fmla="*/ 2470 h 2674"/>
                <a:gd name="connsiteX493" fmla="*/ 1511 w 3621"/>
                <a:gd name="connsiteY493" fmla="*/ 2470 h 2674"/>
                <a:gd name="connsiteX494" fmla="*/ 1485 w 3621"/>
                <a:gd name="connsiteY494" fmla="*/ 2470 h 2674"/>
                <a:gd name="connsiteX495" fmla="*/ 1461 w 3621"/>
                <a:gd name="connsiteY495" fmla="*/ 2470 h 2674"/>
                <a:gd name="connsiteX496" fmla="*/ 1437 w 3621"/>
                <a:gd name="connsiteY496" fmla="*/ 2470 h 2674"/>
                <a:gd name="connsiteX497" fmla="*/ 2626 w 3621"/>
                <a:gd name="connsiteY497" fmla="*/ 2012 h 2674"/>
                <a:gd name="connsiteX498" fmla="*/ 2665 w 3621"/>
                <a:gd name="connsiteY498" fmla="*/ 1905 h 2674"/>
                <a:gd name="connsiteX499" fmla="*/ 2665 w 3621"/>
                <a:gd name="connsiteY499" fmla="*/ 1834 h 2674"/>
                <a:gd name="connsiteX500" fmla="*/ 2656 w 3621"/>
                <a:gd name="connsiteY500" fmla="*/ 1788 h 2674"/>
                <a:gd name="connsiteX501" fmla="*/ 2637 w 3621"/>
                <a:gd name="connsiteY501" fmla="*/ 1762 h 2674"/>
                <a:gd name="connsiteX502" fmla="*/ 2617 w 3621"/>
                <a:gd name="connsiteY502" fmla="*/ 1751 h 2674"/>
                <a:gd name="connsiteX503" fmla="*/ 2594 w 3621"/>
                <a:gd name="connsiteY503" fmla="*/ 1751 h 2674"/>
                <a:gd name="connsiteX504" fmla="*/ 2574 w 3621"/>
                <a:gd name="connsiteY504" fmla="*/ 1757 h 2674"/>
                <a:gd name="connsiteX505" fmla="*/ 2559 w 3621"/>
                <a:gd name="connsiteY505" fmla="*/ 1762 h 2674"/>
                <a:gd name="connsiteX506" fmla="*/ 2554 w 3621"/>
                <a:gd name="connsiteY506" fmla="*/ 1766 h 2674"/>
                <a:gd name="connsiteX507" fmla="*/ 2552 w 3621"/>
                <a:gd name="connsiteY507" fmla="*/ 1788 h 2674"/>
                <a:gd name="connsiteX508" fmla="*/ 2543 w 3621"/>
                <a:gd name="connsiteY508" fmla="*/ 1816 h 2674"/>
                <a:gd name="connsiteX509" fmla="*/ 2528 w 3621"/>
                <a:gd name="connsiteY509" fmla="*/ 1846 h 2674"/>
                <a:gd name="connsiteX510" fmla="*/ 2509 w 3621"/>
                <a:gd name="connsiteY510" fmla="*/ 1873 h 2674"/>
                <a:gd name="connsiteX511" fmla="*/ 2491 w 3621"/>
                <a:gd name="connsiteY511" fmla="*/ 1901 h 2674"/>
                <a:gd name="connsiteX512" fmla="*/ 2476 w 3621"/>
                <a:gd name="connsiteY512" fmla="*/ 1922 h 2674"/>
                <a:gd name="connsiteX513" fmla="*/ 2463 w 3621"/>
                <a:gd name="connsiteY513" fmla="*/ 1936 h 2674"/>
                <a:gd name="connsiteX514" fmla="*/ 2459 w 3621"/>
                <a:gd name="connsiteY514" fmla="*/ 1942 h 2674"/>
                <a:gd name="connsiteX515" fmla="*/ 1791 w 3621"/>
                <a:gd name="connsiteY515" fmla="*/ 2209 h 2674"/>
                <a:gd name="connsiteX516" fmla="*/ 1783 w 3621"/>
                <a:gd name="connsiteY516" fmla="*/ 2209 h 2674"/>
                <a:gd name="connsiteX517" fmla="*/ 1776 w 3621"/>
                <a:gd name="connsiteY517" fmla="*/ 2207 h 2674"/>
                <a:gd name="connsiteX518" fmla="*/ 1768 w 3621"/>
                <a:gd name="connsiteY518" fmla="*/ 2207 h 2674"/>
                <a:gd name="connsiteX519" fmla="*/ 1761 w 3621"/>
                <a:gd name="connsiteY519" fmla="*/ 2205 h 2674"/>
                <a:gd name="connsiteX520" fmla="*/ 1754 w 3621"/>
                <a:gd name="connsiteY520" fmla="*/ 2205 h 2674"/>
                <a:gd name="connsiteX521" fmla="*/ 1746 w 3621"/>
                <a:gd name="connsiteY521" fmla="*/ 2205 h 2674"/>
                <a:gd name="connsiteX522" fmla="*/ 1739 w 3621"/>
                <a:gd name="connsiteY522" fmla="*/ 2203 h 2674"/>
                <a:gd name="connsiteX523" fmla="*/ 1731 w 3621"/>
                <a:gd name="connsiteY523" fmla="*/ 2203 h 2674"/>
                <a:gd name="connsiteX524" fmla="*/ 1502 w 3621"/>
                <a:gd name="connsiteY524" fmla="*/ 1571 h 2674"/>
                <a:gd name="connsiteX525" fmla="*/ 944 w 3621"/>
                <a:gd name="connsiteY525" fmla="*/ 1531 h 2674"/>
                <a:gd name="connsiteX526" fmla="*/ 946 w 3621"/>
                <a:gd name="connsiteY526" fmla="*/ 1531 h 2674"/>
                <a:gd name="connsiteX527" fmla="*/ 948 w 3621"/>
                <a:gd name="connsiteY527" fmla="*/ 1529 h 2674"/>
                <a:gd name="connsiteX528" fmla="*/ 948 w 3621"/>
                <a:gd name="connsiteY528" fmla="*/ 1529 h 2674"/>
                <a:gd name="connsiteX529" fmla="*/ 948 w 3621"/>
                <a:gd name="connsiteY529" fmla="*/ 1529 h 2674"/>
                <a:gd name="connsiteX530" fmla="*/ 828 w 3621"/>
                <a:gd name="connsiteY530" fmla="*/ 1479 h 2674"/>
                <a:gd name="connsiteX531" fmla="*/ 868 w 3621"/>
                <a:gd name="connsiteY531" fmla="*/ 1318 h 2674"/>
                <a:gd name="connsiteX532" fmla="*/ 1398 w 3621"/>
                <a:gd name="connsiteY532" fmla="*/ 1388 h 2674"/>
                <a:gd name="connsiteX533" fmla="*/ 1511 w 3621"/>
                <a:gd name="connsiteY533" fmla="*/ 1368 h 2674"/>
                <a:gd name="connsiteX534" fmla="*/ 2483 w 3621"/>
                <a:gd name="connsiteY534" fmla="*/ 1275 h 2674"/>
                <a:gd name="connsiteX535" fmla="*/ 2493 w 3621"/>
                <a:gd name="connsiteY535" fmla="*/ 1130 h 2674"/>
                <a:gd name="connsiteX536" fmla="*/ 2221 w 3621"/>
                <a:gd name="connsiteY536" fmla="*/ 1250 h 2674"/>
                <a:gd name="connsiteX537" fmla="*/ 2512 w 3621"/>
                <a:gd name="connsiteY537" fmla="*/ 1148 h 2674"/>
                <a:gd name="connsiteX538" fmla="*/ 3250 w 3621"/>
                <a:gd name="connsiteY538" fmla="*/ 1221 h 2674"/>
                <a:gd name="connsiteX539" fmla="*/ 3256 w 3621"/>
                <a:gd name="connsiteY539" fmla="*/ 1195 h 2674"/>
                <a:gd name="connsiteX540" fmla="*/ 3493 w 3621"/>
                <a:gd name="connsiteY540" fmla="*/ 1211 h 2674"/>
                <a:gd name="connsiteX541" fmla="*/ 2338 w 3621"/>
                <a:gd name="connsiteY541" fmla="*/ 1179 h 2674"/>
                <a:gd name="connsiteX542" fmla="*/ 2466 w 3621"/>
                <a:gd name="connsiteY542" fmla="*/ 1179 h 2674"/>
                <a:gd name="connsiteX543" fmla="*/ 2609 w 3621"/>
                <a:gd name="connsiteY543" fmla="*/ 1197 h 2674"/>
                <a:gd name="connsiteX544" fmla="*/ 2489 w 3621"/>
                <a:gd name="connsiteY544" fmla="*/ 1249 h 2674"/>
                <a:gd name="connsiteX0" fmla="*/ 1631 w 3256"/>
                <a:gd name="connsiteY0" fmla="*/ 1266 h 2674"/>
                <a:gd name="connsiteX1" fmla="*/ 1624 w 3256"/>
                <a:gd name="connsiteY1" fmla="*/ 1260 h 2674"/>
                <a:gd name="connsiteX2" fmla="*/ 1617 w 3256"/>
                <a:gd name="connsiteY2" fmla="*/ 1255 h 2674"/>
                <a:gd name="connsiteX3" fmla="*/ 1605 w 3256"/>
                <a:gd name="connsiteY3" fmla="*/ 1253 h 2674"/>
                <a:gd name="connsiteX4" fmla="*/ 1594 w 3256"/>
                <a:gd name="connsiteY4" fmla="*/ 1251 h 2674"/>
                <a:gd name="connsiteX5" fmla="*/ 1591 w 3256"/>
                <a:gd name="connsiteY5" fmla="*/ 1251 h 2674"/>
                <a:gd name="connsiteX6" fmla="*/ 1587 w 3256"/>
                <a:gd name="connsiteY6" fmla="*/ 1251 h 2674"/>
                <a:gd name="connsiteX7" fmla="*/ 1583 w 3256"/>
                <a:gd name="connsiteY7" fmla="*/ 1251 h 2674"/>
                <a:gd name="connsiteX8" fmla="*/ 1580 w 3256"/>
                <a:gd name="connsiteY8" fmla="*/ 1253 h 2674"/>
                <a:gd name="connsiteX9" fmla="*/ 1528 w 3256"/>
                <a:gd name="connsiteY9" fmla="*/ 1238 h 2674"/>
                <a:gd name="connsiteX10" fmla="*/ 1524 w 3256"/>
                <a:gd name="connsiteY10" fmla="*/ 1217 h 2674"/>
                <a:gd name="connsiteX11" fmla="*/ 1515 w 3256"/>
                <a:gd name="connsiteY11" fmla="*/ 1199 h 2674"/>
                <a:gd name="connsiteX12" fmla="*/ 1500 w 3256"/>
                <a:gd name="connsiteY12" fmla="*/ 1188 h 2674"/>
                <a:gd name="connsiteX13" fmla="*/ 1483 w 3256"/>
                <a:gd name="connsiteY13" fmla="*/ 1184 h 2674"/>
                <a:gd name="connsiteX14" fmla="*/ 1468 w 3256"/>
                <a:gd name="connsiteY14" fmla="*/ 1188 h 2674"/>
                <a:gd name="connsiteX15" fmla="*/ 1455 w 3256"/>
                <a:gd name="connsiteY15" fmla="*/ 1195 h 2674"/>
                <a:gd name="connsiteX16" fmla="*/ 1446 w 3256"/>
                <a:gd name="connsiteY16" fmla="*/ 1208 h 2674"/>
                <a:gd name="connsiteX17" fmla="*/ 1441 w 3256"/>
                <a:gd name="connsiteY17" fmla="*/ 1223 h 2674"/>
                <a:gd name="connsiteX18" fmla="*/ 1431 w 3256"/>
                <a:gd name="connsiteY18" fmla="*/ 1225 h 2674"/>
                <a:gd name="connsiteX19" fmla="*/ 1407 w 3256"/>
                <a:gd name="connsiteY19" fmla="*/ 1227 h 2674"/>
                <a:gd name="connsiteX20" fmla="*/ 1389 w 3256"/>
                <a:gd name="connsiteY20" fmla="*/ 1229 h 2674"/>
                <a:gd name="connsiteX21" fmla="*/ 1376 w 3256"/>
                <a:gd name="connsiteY21" fmla="*/ 1232 h 2674"/>
                <a:gd name="connsiteX22" fmla="*/ 1367 w 3256"/>
                <a:gd name="connsiteY22" fmla="*/ 1236 h 2674"/>
                <a:gd name="connsiteX23" fmla="*/ 1359 w 3256"/>
                <a:gd name="connsiteY23" fmla="*/ 1238 h 2674"/>
                <a:gd name="connsiteX24" fmla="*/ 1355 w 3256"/>
                <a:gd name="connsiteY24" fmla="*/ 1242 h 2674"/>
                <a:gd name="connsiteX25" fmla="*/ 1354 w 3256"/>
                <a:gd name="connsiteY25" fmla="*/ 1245 h 2674"/>
                <a:gd name="connsiteX26" fmla="*/ 1352 w 3256"/>
                <a:gd name="connsiteY26" fmla="*/ 1247 h 2674"/>
                <a:gd name="connsiteX27" fmla="*/ 1348 w 3256"/>
                <a:gd name="connsiteY27" fmla="*/ 1253 h 2674"/>
                <a:gd name="connsiteX28" fmla="*/ 1346 w 3256"/>
                <a:gd name="connsiteY28" fmla="*/ 1264 h 2674"/>
                <a:gd name="connsiteX29" fmla="*/ 1342 w 3256"/>
                <a:gd name="connsiteY29" fmla="*/ 1275 h 2674"/>
                <a:gd name="connsiteX30" fmla="*/ 1339 w 3256"/>
                <a:gd name="connsiteY30" fmla="*/ 1286 h 2674"/>
                <a:gd name="connsiteX31" fmla="*/ 1330 w 3256"/>
                <a:gd name="connsiteY31" fmla="*/ 1282 h 2674"/>
                <a:gd name="connsiteX32" fmla="*/ 1311 w 3256"/>
                <a:gd name="connsiteY32" fmla="*/ 1279 h 2674"/>
                <a:gd name="connsiteX33" fmla="*/ 1285 w 3256"/>
                <a:gd name="connsiteY33" fmla="*/ 1271 h 2674"/>
                <a:gd name="connsiteX34" fmla="*/ 1254 w 3256"/>
                <a:gd name="connsiteY34" fmla="*/ 1262 h 2674"/>
                <a:gd name="connsiteX35" fmla="*/ 1218 w 3256"/>
                <a:gd name="connsiteY35" fmla="*/ 1253 h 2674"/>
                <a:gd name="connsiteX36" fmla="*/ 1176 w 3256"/>
                <a:gd name="connsiteY36" fmla="*/ 1240 h 2674"/>
                <a:gd name="connsiteX37" fmla="*/ 1131 w 3256"/>
                <a:gd name="connsiteY37" fmla="*/ 1227 h 2674"/>
                <a:gd name="connsiteX38" fmla="*/ 1085 w 3256"/>
                <a:gd name="connsiteY38" fmla="*/ 1214 h 2674"/>
                <a:gd name="connsiteX39" fmla="*/ 1035 w 3256"/>
                <a:gd name="connsiteY39" fmla="*/ 1201 h 2674"/>
                <a:gd name="connsiteX40" fmla="*/ 985 w 3256"/>
                <a:gd name="connsiteY40" fmla="*/ 1186 h 2674"/>
                <a:gd name="connsiteX41" fmla="*/ 933 w 3256"/>
                <a:gd name="connsiteY41" fmla="*/ 1171 h 2674"/>
                <a:gd name="connsiteX42" fmla="*/ 883 w 3256"/>
                <a:gd name="connsiteY42" fmla="*/ 1158 h 2674"/>
                <a:gd name="connsiteX43" fmla="*/ 835 w 3256"/>
                <a:gd name="connsiteY43" fmla="*/ 1143 h 2674"/>
                <a:gd name="connsiteX44" fmla="*/ 789 w 3256"/>
                <a:gd name="connsiteY44" fmla="*/ 1130 h 2674"/>
                <a:gd name="connsiteX45" fmla="*/ 746 w 3256"/>
                <a:gd name="connsiteY45" fmla="*/ 1117 h 2674"/>
                <a:gd name="connsiteX46" fmla="*/ 707 w 3256"/>
                <a:gd name="connsiteY46" fmla="*/ 1106 h 2674"/>
                <a:gd name="connsiteX47" fmla="*/ 754 w 3256"/>
                <a:gd name="connsiteY47" fmla="*/ 1104 h 2674"/>
                <a:gd name="connsiteX48" fmla="*/ 704 w 3256"/>
                <a:gd name="connsiteY48" fmla="*/ 1067 h 2674"/>
                <a:gd name="connsiteX49" fmla="*/ 744 w 3256"/>
                <a:gd name="connsiteY49" fmla="*/ 927 h 2674"/>
                <a:gd name="connsiteX50" fmla="*/ 761 w 3256"/>
                <a:gd name="connsiteY50" fmla="*/ 925 h 2674"/>
                <a:gd name="connsiteX51" fmla="*/ 776 w 3256"/>
                <a:gd name="connsiteY51" fmla="*/ 919 h 2674"/>
                <a:gd name="connsiteX52" fmla="*/ 791 w 3256"/>
                <a:gd name="connsiteY52" fmla="*/ 914 h 2674"/>
                <a:gd name="connsiteX53" fmla="*/ 804 w 3256"/>
                <a:gd name="connsiteY53" fmla="*/ 903 h 2674"/>
                <a:gd name="connsiteX54" fmla="*/ 815 w 3256"/>
                <a:gd name="connsiteY54" fmla="*/ 891 h 2674"/>
                <a:gd name="connsiteX55" fmla="*/ 826 w 3256"/>
                <a:gd name="connsiteY55" fmla="*/ 878 h 2674"/>
                <a:gd name="connsiteX56" fmla="*/ 837 w 3256"/>
                <a:gd name="connsiteY56" fmla="*/ 864 h 2674"/>
                <a:gd name="connsiteX57" fmla="*/ 846 w 3256"/>
                <a:gd name="connsiteY57" fmla="*/ 847 h 2674"/>
                <a:gd name="connsiteX58" fmla="*/ 852 w 3256"/>
                <a:gd name="connsiteY58" fmla="*/ 847 h 2674"/>
                <a:gd name="connsiteX59" fmla="*/ 857 w 3256"/>
                <a:gd name="connsiteY59" fmla="*/ 845 h 2674"/>
                <a:gd name="connsiteX60" fmla="*/ 863 w 3256"/>
                <a:gd name="connsiteY60" fmla="*/ 845 h 2674"/>
                <a:gd name="connsiteX61" fmla="*/ 868 w 3256"/>
                <a:gd name="connsiteY61" fmla="*/ 843 h 2674"/>
                <a:gd name="connsiteX62" fmla="*/ 870 w 3256"/>
                <a:gd name="connsiteY62" fmla="*/ 845 h 2674"/>
                <a:gd name="connsiteX63" fmla="*/ 872 w 3256"/>
                <a:gd name="connsiteY63" fmla="*/ 845 h 2674"/>
                <a:gd name="connsiteX64" fmla="*/ 874 w 3256"/>
                <a:gd name="connsiteY64" fmla="*/ 847 h 2674"/>
                <a:gd name="connsiteX65" fmla="*/ 876 w 3256"/>
                <a:gd name="connsiteY65" fmla="*/ 849 h 2674"/>
                <a:gd name="connsiteX66" fmla="*/ 917 w 3256"/>
                <a:gd name="connsiteY66" fmla="*/ 856 h 2674"/>
                <a:gd name="connsiteX67" fmla="*/ 955 w 3256"/>
                <a:gd name="connsiteY67" fmla="*/ 851 h 2674"/>
                <a:gd name="connsiteX68" fmla="*/ 991 w 3256"/>
                <a:gd name="connsiteY68" fmla="*/ 832 h 2674"/>
                <a:gd name="connsiteX69" fmla="*/ 1020 w 3256"/>
                <a:gd name="connsiteY69" fmla="*/ 804 h 2674"/>
                <a:gd name="connsiteX70" fmla="*/ 1046 w 3256"/>
                <a:gd name="connsiteY70" fmla="*/ 771 h 2674"/>
                <a:gd name="connsiteX71" fmla="*/ 1068 w 3256"/>
                <a:gd name="connsiteY71" fmla="*/ 732 h 2674"/>
                <a:gd name="connsiteX72" fmla="*/ 1085 w 3256"/>
                <a:gd name="connsiteY72" fmla="*/ 691 h 2674"/>
                <a:gd name="connsiteX73" fmla="*/ 1098 w 3256"/>
                <a:gd name="connsiteY73" fmla="*/ 651 h 2674"/>
                <a:gd name="connsiteX74" fmla="*/ 1104 w 3256"/>
                <a:gd name="connsiteY74" fmla="*/ 597 h 2674"/>
                <a:gd name="connsiteX75" fmla="*/ 1092 w 3256"/>
                <a:gd name="connsiteY75" fmla="*/ 545 h 2674"/>
                <a:gd name="connsiteX76" fmla="*/ 1072 w 3256"/>
                <a:gd name="connsiteY76" fmla="*/ 497 h 2674"/>
                <a:gd name="connsiteX77" fmla="*/ 1042 w 3256"/>
                <a:gd name="connsiteY77" fmla="*/ 449 h 2674"/>
                <a:gd name="connsiteX78" fmla="*/ 1009 w 3256"/>
                <a:gd name="connsiteY78" fmla="*/ 404 h 2674"/>
                <a:gd name="connsiteX79" fmla="*/ 974 w 3256"/>
                <a:gd name="connsiteY79" fmla="*/ 360 h 2674"/>
                <a:gd name="connsiteX80" fmla="*/ 942 w 3256"/>
                <a:gd name="connsiteY80" fmla="*/ 317 h 2674"/>
                <a:gd name="connsiteX81" fmla="*/ 915 w 3256"/>
                <a:gd name="connsiteY81" fmla="*/ 274 h 2674"/>
                <a:gd name="connsiteX82" fmla="*/ 915 w 3256"/>
                <a:gd name="connsiteY82" fmla="*/ 274 h 2674"/>
                <a:gd name="connsiteX83" fmla="*/ 915 w 3256"/>
                <a:gd name="connsiteY83" fmla="*/ 274 h 2674"/>
                <a:gd name="connsiteX84" fmla="*/ 915 w 3256"/>
                <a:gd name="connsiteY84" fmla="*/ 274 h 2674"/>
                <a:gd name="connsiteX85" fmla="*/ 915 w 3256"/>
                <a:gd name="connsiteY85" fmla="*/ 273 h 2674"/>
                <a:gd name="connsiteX86" fmla="*/ 922 w 3256"/>
                <a:gd name="connsiteY86" fmla="*/ 274 h 2674"/>
                <a:gd name="connsiteX87" fmla="*/ 928 w 3256"/>
                <a:gd name="connsiteY87" fmla="*/ 276 h 2674"/>
                <a:gd name="connsiteX88" fmla="*/ 931 w 3256"/>
                <a:gd name="connsiteY88" fmla="*/ 280 h 2674"/>
                <a:gd name="connsiteX89" fmla="*/ 935 w 3256"/>
                <a:gd name="connsiteY89" fmla="*/ 284 h 2674"/>
                <a:gd name="connsiteX90" fmla="*/ 941 w 3256"/>
                <a:gd name="connsiteY90" fmla="*/ 289 h 2674"/>
                <a:gd name="connsiteX91" fmla="*/ 952 w 3256"/>
                <a:gd name="connsiteY91" fmla="*/ 295 h 2674"/>
                <a:gd name="connsiteX92" fmla="*/ 965 w 3256"/>
                <a:gd name="connsiteY92" fmla="*/ 300 h 2674"/>
                <a:gd name="connsiteX93" fmla="*/ 978 w 3256"/>
                <a:gd name="connsiteY93" fmla="*/ 306 h 2674"/>
                <a:gd name="connsiteX94" fmla="*/ 992 w 3256"/>
                <a:gd name="connsiteY94" fmla="*/ 319 h 2674"/>
                <a:gd name="connsiteX95" fmla="*/ 1011 w 3256"/>
                <a:gd name="connsiteY95" fmla="*/ 330 h 2674"/>
                <a:gd name="connsiteX96" fmla="*/ 1024 w 3256"/>
                <a:gd name="connsiteY96" fmla="*/ 334 h 2674"/>
                <a:gd name="connsiteX97" fmla="*/ 1029 w 3256"/>
                <a:gd name="connsiteY97" fmla="*/ 332 h 2674"/>
                <a:gd name="connsiteX98" fmla="*/ 1024 w 3256"/>
                <a:gd name="connsiteY98" fmla="*/ 280 h 2674"/>
                <a:gd name="connsiteX99" fmla="*/ 1015 w 3256"/>
                <a:gd name="connsiteY99" fmla="*/ 230 h 2674"/>
                <a:gd name="connsiteX100" fmla="*/ 998 w 3256"/>
                <a:gd name="connsiteY100" fmla="*/ 184 h 2674"/>
                <a:gd name="connsiteX101" fmla="*/ 978 w 3256"/>
                <a:gd name="connsiteY101" fmla="*/ 139 h 2674"/>
                <a:gd name="connsiteX102" fmla="*/ 950 w 3256"/>
                <a:gd name="connsiteY102" fmla="*/ 100 h 2674"/>
                <a:gd name="connsiteX103" fmla="*/ 917 w 3256"/>
                <a:gd name="connsiteY103" fmla="*/ 65 h 2674"/>
                <a:gd name="connsiteX104" fmla="*/ 874 w 3256"/>
                <a:gd name="connsiteY104" fmla="*/ 37 h 2674"/>
                <a:gd name="connsiteX105" fmla="*/ 822 w 3256"/>
                <a:gd name="connsiteY105" fmla="*/ 17 h 2674"/>
                <a:gd name="connsiteX106" fmla="*/ 800 w 3256"/>
                <a:gd name="connsiteY106" fmla="*/ 11 h 2674"/>
                <a:gd name="connsiteX107" fmla="*/ 778 w 3256"/>
                <a:gd name="connsiteY107" fmla="*/ 6 h 2674"/>
                <a:gd name="connsiteX108" fmla="*/ 752 w 3256"/>
                <a:gd name="connsiteY108" fmla="*/ 4 h 2674"/>
                <a:gd name="connsiteX109" fmla="*/ 728 w 3256"/>
                <a:gd name="connsiteY109" fmla="*/ 2 h 2674"/>
                <a:gd name="connsiteX110" fmla="*/ 702 w 3256"/>
                <a:gd name="connsiteY110" fmla="*/ 0 h 2674"/>
                <a:gd name="connsiteX111" fmla="*/ 676 w 3256"/>
                <a:gd name="connsiteY111" fmla="*/ 2 h 2674"/>
                <a:gd name="connsiteX112" fmla="*/ 650 w 3256"/>
                <a:gd name="connsiteY112" fmla="*/ 4 h 2674"/>
                <a:gd name="connsiteX113" fmla="*/ 624 w 3256"/>
                <a:gd name="connsiteY113" fmla="*/ 9 h 2674"/>
                <a:gd name="connsiteX114" fmla="*/ 598 w 3256"/>
                <a:gd name="connsiteY114" fmla="*/ 15 h 2674"/>
                <a:gd name="connsiteX115" fmla="*/ 574 w 3256"/>
                <a:gd name="connsiteY115" fmla="*/ 22 h 2674"/>
                <a:gd name="connsiteX116" fmla="*/ 550 w 3256"/>
                <a:gd name="connsiteY116" fmla="*/ 32 h 2674"/>
                <a:gd name="connsiteX117" fmla="*/ 528 w 3256"/>
                <a:gd name="connsiteY117" fmla="*/ 43 h 2674"/>
                <a:gd name="connsiteX118" fmla="*/ 507 w 3256"/>
                <a:gd name="connsiteY118" fmla="*/ 56 h 2674"/>
                <a:gd name="connsiteX119" fmla="*/ 489 w 3256"/>
                <a:gd name="connsiteY119" fmla="*/ 69 h 2674"/>
                <a:gd name="connsiteX120" fmla="*/ 472 w 3256"/>
                <a:gd name="connsiteY120" fmla="*/ 85 h 2674"/>
                <a:gd name="connsiteX121" fmla="*/ 457 w 3256"/>
                <a:gd name="connsiteY121" fmla="*/ 104 h 2674"/>
                <a:gd name="connsiteX122" fmla="*/ 450 w 3256"/>
                <a:gd name="connsiteY122" fmla="*/ 100 h 2674"/>
                <a:gd name="connsiteX123" fmla="*/ 444 w 3256"/>
                <a:gd name="connsiteY123" fmla="*/ 98 h 2674"/>
                <a:gd name="connsiteX124" fmla="*/ 437 w 3256"/>
                <a:gd name="connsiteY124" fmla="*/ 97 h 2674"/>
                <a:gd name="connsiteX125" fmla="*/ 431 w 3256"/>
                <a:gd name="connsiteY125" fmla="*/ 98 h 2674"/>
                <a:gd name="connsiteX126" fmla="*/ 365 w 3256"/>
                <a:gd name="connsiteY126" fmla="*/ 148 h 2674"/>
                <a:gd name="connsiteX127" fmla="*/ 316 w 3256"/>
                <a:gd name="connsiteY127" fmla="*/ 211 h 2674"/>
                <a:gd name="connsiteX128" fmla="*/ 281 w 3256"/>
                <a:gd name="connsiteY128" fmla="*/ 284 h 2674"/>
                <a:gd name="connsiteX129" fmla="*/ 261 w 3256"/>
                <a:gd name="connsiteY129" fmla="*/ 361 h 2674"/>
                <a:gd name="connsiteX130" fmla="*/ 252 w 3256"/>
                <a:gd name="connsiteY130" fmla="*/ 445 h 2674"/>
                <a:gd name="connsiteX131" fmla="*/ 253 w 3256"/>
                <a:gd name="connsiteY131" fmla="*/ 528 h 2674"/>
                <a:gd name="connsiteX132" fmla="*/ 265 w 3256"/>
                <a:gd name="connsiteY132" fmla="*/ 610 h 2674"/>
                <a:gd name="connsiteX133" fmla="*/ 283 w 3256"/>
                <a:gd name="connsiteY133" fmla="*/ 686 h 2674"/>
                <a:gd name="connsiteX134" fmla="*/ 291 w 3256"/>
                <a:gd name="connsiteY134" fmla="*/ 708 h 2674"/>
                <a:gd name="connsiteX135" fmla="*/ 300 w 3256"/>
                <a:gd name="connsiteY135" fmla="*/ 730 h 2674"/>
                <a:gd name="connsiteX136" fmla="*/ 309 w 3256"/>
                <a:gd name="connsiteY136" fmla="*/ 751 h 2674"/>
                <a:gd name="connsiteX137" fmla="*/ 322 w 3256"/>
                <a:gd name="connsiteY137" fmla="*/ 771 h 2674"/>
                <a:gd name="connsiteX138" fmla="*/ 337 w 3256"/>
                <a:gd name="connsiteY138" fmla="*/ 789 h 2674"/>
                <a:gd name="connsiteX139" fmla="*/ 353 w 3256"/>
                <a:gd name="connsiteY139" fmla="*/ 804 h 2674"/>
                <a:gd name="connsiteX140" fmla="*/ 372 w 3256"/>
                <a:gd name="connsiteY140" fmla="*/ 819 h 2674"/>
                <a:gd name="connsiteX141" fmla="*/ 392 w 3256"/>
                <a:gd name="connsiteY141" fmla="*/ 830 h 2674"/>
                <a:gd name="connsiteX142" fmla="*/ 415 w 3256"/>
                <a:gd name="connsiteY142" fmla="*/ 840 h 2674"/>
                <a:gd name="connsiteX143" fmla="*/ 441 w 3256"/>
                <a:gd name="connsiteY143" fmla="*/ 845 h 2674"/>
                <a:gd name="connsiteX144" fmla="*/ 466 w 3256"/>
                <a:gd name="connsiteY144" fmla="*/ 849 h 2674"/>
                <a:gd name="connsiteX145" fmla="*/ 492 w 3256"/>
                <a:gd name="connsiteY145" fmla="*/ 851 h 2674"/>
                <a:gd name="connsiteX146" fmla="*/ 518 w 3256"/>
                <a:gd name="connsiteY146" fmla="*/ 849 h 2674"/>
                <a:gd name="connsiteX147" fmla="*/ 544 w 3256"/>
                <a:gd name="connsiteY147" fmla="*/ 845 h 2674"/>
                <a:gd name="connsiteX148" fmla="*/ 570 w 3256"/>
                <a:gd name="connsiteY148" fmla="*/ 838 h 2674"/>
                <a:gd name="connsiteX149" fmla="*/ 592 w 3256"/>
                <a:gd name="connsiteY149" fmla="*/ 827 h 2674"/>
                <a:gd name="connsiteX150" fmla="*/ 596 w 3256"/>
                <a:gd name="connsiteY150" fmla="*/ 828 h 2674"/>
                <a:gd name="connsiteX151" fmla="*/ 598 w 3256"/>
                <a:gd name="connsiteY151" fmla="*/ 828 h 2674"/>
                <a:gd name="connsiteX152" fmla="*/ 602 w 3256"/>
                <a:gd name="connsiteY152" fmla="*/ 828 h 2674"/>
                <a:gd name="connsiteX153" fmla="*/ 605 w 3256"/>
                <a:gd name="connsiteY153" fmla="*/ 830 h 2674"/>
                <a:gd name="connsiteX154" fmla="*/ 600 w 3256"/>
                <a:gd name="connsiteY154" fmla="*/ 888 h 2674"/>
                <a:gd name="connsiteX155" fmla="*/ 596 w 3256"/>
                <a:gd name="connsiteY155" fmla="*/ 947 h 2674"/>
                <a:gd name="connsiteX156" fmla="*/ 592 w 3256"/>
                <a:gd name="connsiteY156" fmla="*/ 1010 h 2674"/>
                <a:gd name="connsiteX157" fmla="*/ 589 w 3256"/>
                <a:gd name="connsiteY157" fmla="*/ 1077 h 2674"/>
                <a:gd name="connsiteX158" fmla="*/ 589 w 3256"/>
                <a:gd name="connsiteY158" fmla="*/ 1079 h 2674"/>
                <a:gd name="connsiteX159" fmla="*/ 589 w 3256"/>
                <a:gd name="connsiteY159" fmla="*/ 1079 h 2674"/>
                <a:gd name="connsiteX160" fmla="*/ 589 w 3256"/>
                <a:gd name="connsiteY160" fmla="*/ 1080 h 2674"/>
                <a:gd name="connsiteX161" fmla="*/ 591 w 3256"/>
                <a:gd name="connsiteY161" fmla="*/ 1082 h 2674"/>
                <a:gd name="connsiteX162" fmla="*/ 578 w 3256"/>
                <a:gd name="connsiteY162" fmla="*/ 1088 h 2674"/>
                <a:gd name="connsiteX163" fmla="*/ 559 w 3256"/>
                <a:gd name="connsiteY163" fmla="*/ 1097 h 2674"/>
                <a:gd name="connsiteX164" fmla="*/ 537 w 3256"/>
                <a:gd name="connsiteY164" fmla="*/ 1108 h 2674"/>
                <a:gd name="connsiteX165" fmla="*/ 513 w 3256"/>
                <a:gd name="connsiteY165" fmla="*/ 1123 h 2674"/>
                <a:gd name="connsiteX166" fmla="*/ 491 w 3256"/>
                <a:gd name="connsiteY166" fmla="*/ 1140 h 2674"/>
                <a:gd name="connsiteX167" fmla="*/ 472 w 3256"/>
                <a:gd name="connsiteY167" fmla="*/ 1156 h 2674"/>
                <a:gd name="connsiteX168" fmla="*/ 461 w 3256"/>
                <a:gd name="connsiteY168" fmla="*/ 1177 h 2674"/>
                <a:gd name="connsiteX169" fmla="*/ 455 w 3256"/>
                <a:gd name="connsiteY169" fmla="*/ 1199 h 2674"/>
                <a:gd name="connsiteX170" fmla="*/ 457 w 3256"/>
                <a:gd name="connsiteY170" fmla="*/ 1208 h 2674"/>
                <a:gd name="connsiteX171" fmla="*/ 461 w 3256"/>
                <a:gd name="connsiteY171" fmla="*/ 1217 h 2674"/>
                <a:gd name="connsiteX172" fmla="*/ 468 w 3256"/>
                <a:gd name="connsiteY172" fmla="*/ 1229 h 2674"/>
                <a:gd name="connsiteX173" fmla="*/ 478 w 3256"/>
                <a:gd name="connsiteY173" fmla="*/ 1238 h 2674"/>
                <a:gd name="connsiteX174" fmla="*/ 494 w 3256"/>
                <a:gd name="connsiteY174" fmla="*/ 1368 h 2674"/>
                <a:gd name="connsiteX175" fmla="*/ 522 w 3256"/>
                <a:gd name="connsiteY175" fmla="*/ 1479 h 2674"/>
                <a:gd name="connsiteX176" fmla="*/ 555 w 3256"/>
                <a:gd name="connsiteY176" fmla="*/ 1571 h 2674"/>
                <a:gd name="connsiteX177" fmla="*/ 594 w 3256"/>
                <a:gd name="connsiteY177" fmla="*/ 1647 h 2674"/>
                <a:gd name="connsiteX178" fmla="*/ 637 w 3256"/>
                <a:gd name="connsiteY178" fmla="*/ 1708 h 2674"/>
                <a:gd name="connsiteX179" fmla="*/ 679 w 3256"/>
                <a:gd name="connsiteY179" fmla="*/ 1755 h 2674"/>
                <a:gd name="connsiteX180" fmla="*/ 720 w 3256"/>
                <a:gd name="connsiteY180" fmla="*/ 1790 h 2674"/>
                <a:gd name="connsiteX181" fmla="*/ 755 w 3256"/>
                <a:gd name="connsiteY181" fmla="*/ 1814 h 2674"/>
                <a:gd name="connsiteX182" fmla="*/ 765 w 3256"/>
                <a:gd name="connsiteY182" fmla="*/ 1822 h 2674"/>
                <a:gd name="connsiteX183" fmla="*/ 776 w 3256"/>
                <a:gd name="connsiteY183" fmla="*/ 1827 h 2674"/>
                <a:gd name="connsiteX184" fmla="*/ 791 w 3256"/>
                <a:gd name="connsiteY184" fmla="*/ 1834 h 2674"/>
                <a:gd name="connsiteX185" fmla="*/ 805 w 3256"/>
                <a:gd name="connsiteY185" fmla="*/ 1842 h 2674"/>
                <a:gd name="connsiteX186" fmla="*/ 824 w 3256"/>
                <a:gd name="connsiteY186" fmla="*/ 1847 h 2674"/>
                <a:gd name="connsiteX187" fmla="*/ 844 w 3256"/>
                <a:gd name="connsiteY187" fmla="*/ 1853 h 2674"/>
                <a:gd name="connsiteX188" fmla="*/ 868 w 3256"/>
                <a:gd name="connsiteY188" fmla="*/ 1859 h 2674"/>
                <a:gd name="connsiteX189" fmla="*/ 892 w 3256"/>
                <a:gd name="connsiteY189" fmla="*/ 1862 h 2674"/>
                <a:gd name="connsiteX190" fmla="*/ 920 w 3256"/>
                <a:gd name="connsiteY190" fmla="*/ 1866 h 2674"/>
                <a:gd name="connsiteX191" fmla="*/ 952 w 3256"/>
                <a:gd name="connsiteY191" fmla="*/ 1866 h 2674"/>
                <a:gd name="connsiteX192" fmla="*/ 985 w 3256"/>
                <a:gd name="connsiteY192" fmla="*/ 1866 h 2674"/>
                <a:gd name="connsiteX193" fmla="*/ 1022 w 3256"/>
                <a:gd name="connsiteY193" fmla="*/ 1864 h 2674"/>
                <a:gd name="connsiteX194" fmla="*/ 1061 w 3256"/>
                <a:gd name="connsiteY194" fmla="*/ 1859 h 2674"/>
                <a:gd name="connsiteX195" fmla="*/ 1105 w 3256"/>
                <a:gd name="connsiteY195" fmla="*/ 1851 h 2674"/>
                <a:gd name="connsiteX196" fmla="*/ 1150 w 3256"/>
                <a:gd name="connsiteY196" fmla="*/ 1840 h 2674"/>
                <a:gd name="connsiteX197" fmla="*/ 1200 w 3256"/>
                <a:gd name="connsiteY197" fmla="*/ 1827 h 2674"/>
                <a:gd name="connsiteX198" fmla="*/ 1257 w 3256"/>
                <a:gd name="connsiteY198" fmla="*/ 1873 h 2674"/>
                <a:gd name="connsiteX199" fmla="*/ 1287 w 3256"/>
                <a:gd name="connsiteY199" fmla="*/ 1918 h 2674"/>
                <a:gd name="connsiteX200" fmla="*/ 1322 w 3256"/>
                <a:gd name="connsiteY200" fmla="*/ 1972 h 2674"/>
                <a:gd name="connsiteX201" fmla="*/ 1359 w 3256"/>
                <a:gd name="connsiteY201" fmla="*/ 2027 h 2674"/>
                <a:gd name="connsiteX202" fmla="*/ 1396 w 3256"/>
                <a:gd name="connsiteY202" fmla="*/ 2083 h 2674"/>
                <a:gd name="connsiteX203" fmla="*/ 1430 w 3256"/>
                <a:gd name="connsiteY203" fmla="*/ 2133 h 2674"/>
                <a:gd name="connsiteX204" fmla="*/ 1457 w 3256"/>
                <a:gd name="connsiteY204" fmla="*/ 2175 h 2674"/>
                <a:gd name="connsiteX205" fmla="*/ 1478 w 3256"/>
                <a:gd name="connsiteY205" fmla="*/ 2203 h 2674"/>
                <a:gd name="connsiteX206" fmla="*/ 1485 w 3256"/>
                <a:gd name="connsiteY206" fmla="*/ 2214 h 2674"/>
                <a:gd name="connsiteX207" fmla="*/ 1489 w 3256"/>
                <a:gd name="connsiteY207" fmla="*/ 2225 h 2674"/>
                <a:gd name="connsiteX208" fmla="*/ 1496 w 3256"/>
                <a:gd name="connsiteY208" fmla="*/ 2250 h 2674"/>
                <a:gd name="connsiteX209" fmla="*/ 1507 w 3256"/>
                <a:gd name="connsiteY209" fmla="*/ 2283 h 2674"/>
                <a:gd name="connsiteX210" fmla="*/ 1520 w 3256"/>
                <a:gd name="connsiteY210" fmla="*/ 2318 h 2674"/>
                <a:gd name="connsiteX211" fmla="*/ 1122 w 3256"/>
                <a:gd name="connsiteY211" fmla="*/ 2477 h 2674"/>
                <a:gd name="connsiteX212" fmla="*/ 1098 w 3256"/>
                <a:gd name="connsiteY212" fmla="*/ 2470 h 2674"/>
                <a:gd name="connsiteX213" fmla="*/ 1076 w 3256"/>
                <a:gd name="connsiteY213" fmla="*/ 2459 h 2674"/>
                <a:gd name="connsiteX214" fmla="*/ 1054 w 3256"/>
                <a:gd name="connsiteY214" fmla="*/ 2446 h 2674"/>
                <a:gd name="connsiteX215" fmla="*/ 1031 w 3256"/>
                <a:gd name="connsiteY215" fmla="*/ 2431 h 2674"/>
                <a:gd name="connsiteX216" fmla="*/ 1009 w 3256"/>
                <a:gd name="connsiteY216" fmla="*/ 2416 h 2674"/>
                <a:gd name="connsiteX217" fmla="*/ 987 w 3256"/>
                <a:gd name="connsiteY217" fmla="*/ 2400 h 2674"/>
                <a:gd name="connsiteX218" fmla="*/ 965 w 3256"/>
                <a:gd name="connsiteY218" fmla="*/ 2383 h 2674"/>
                <a:gd name="connsiteX219" fmla="*/ 944 w 3256"/>
                <a:gd name="connsiteY219" fmla="*/ 2366 h 2674"/>
                <a:gd name="connsiteX220" fmla="*/ 935 w 3256"/>
                <a:gd name="connsiteY220" fmla="*/ 2359 h 2674"/>
                <a:gd name="connsiteX221" fmla="*/ 926 w 3256"/>
                <a:gd name="connsiteY221" fmla="*/ 2351 h 2674"/>
                <a:gd name="connsiteX222" fmla="*/ 915 w 3256"/>
                <a:gd name="connsiteY222" fmla="*/ 2344 h 2674"/>
                <a:gd name="connsiteX223" fmla="*/ 905 w 3256"/>
                <a:gd name="connsiteY223" fmla="*/ 2337 h 2674"/>
                <a:gd name="connsiteX224" fmla="*/ 896 w 3256"/>
                <a:gd name="connsiteY224" fmla="*/ 2329 h 2674"/>
                <a:gd name="connsiteX225" fmla="*/ 887 w 3256"/>
                <a:gd name="connsiteY225" fmla="*/ 2322 h 2674"/>
                <a:gd name="connsiteX226" fmla="*/ 878 w 3256"/>
                <a:gd name="connsiteY226" fmla="*/ 2314 h 2674"/>
                <a:gd name="connsiteX227" fmla="*/ 868 w 3256"/>
                <a:gd name="connsiteY227" fmla="*/ 2309 h 2674"/>
                <a:gd name="connsiteX228" fmla="*/ 854 w 3256"/>
                <a:gd name="connsiteY228" fmla="*/ 2300 h 2674"/>
                <a:gd name="connsiteX229" fmla="*/ 835 w 3256"/>
                <a:gd name="connsiteY229" fmla="*/ 2287 h 2674"/>
                <a:gd name="connsiteX230" fmla="*/ 816 w 3256"/>
                <a:gd name="connsiteY230" fmla="*/ 2275 h 2674"/>
                <a:gd name="connsiteX231" fmla="*/ 798 w 3256"/>
                <a:gd name="connsiteY231" fmla="*/ 2262 h 2674"/>
                <a:gd name="connsiteX232" fmla="*/ 779 w 3256"/>
                <a:gd name="connsiteY232" fmla="*/ 2250 h 2674"/>
                <a:gd name="connsiteX233" fmla="*/ 759 w 3256"/>
                <a:gd name="connsiteY233" fmla="*/ 2237 h 2674"/>
                <a:gd name="connsiteX234" fmla="*/ 739 w 3256"/>
                <a:gd name="connsiteY234" fmla="*/ 2225 h 2674"/>
                <a:gd name="connsiteX235" fmla="*/ 718 w 3256"/>
                <a:gd name="connsiteY235" fmla="*/ 2214 h 2674"/>
                <a:gd name="connsiteX236" fmla="*/ 698 w 3256"/>
                <a:gd name="connsiteY236" fmla="*/ 2203 h 2674"/>
                <a:gd name="connsiteX237" fmla="*/ 676 w 3256"/>
                <a:gd name="connsiteY237" fmla="*/ 2192 h 2674"/>
                <a:gd name="connsiteX238" fmla="*/ 655 w 3256"/>
                <a:gd name="connsiteY238" fmla="*/ 2183 h 2674"/>
                <a:gd name="connsiteX239" fmla="*/ 633 w 3256"/>
                <a:gd name="connsiteY239" fmla="*/ 2175 h 2674"/>
                <a:gd name="connsiteX240" fmla="*/ 611 w 3256"/>
                <a:gd name="connsiteY240" fmla="*/ 2168 h 2674"/>
                <a:gd name="connsiteX241" fmla="*/ 589 w 3256"/>
                <a:gd name="connsiteY241" fmla="*/ 2162 h 2674"/>
                <a:gd name="connsiteX242" fmla="*/ 568 w 3256"/>
                <a:gd name="connsiteY242" fmla="*/ 2159 h 2674"/>
                <a:gd name="connsiteX243" fmla="*/ 546 w 3256"/>
                <a:gd name="connsiteY243" fmla="*/ 2155 h 2674"/>
                <a:gd name="connsiteX244" fmla="*/ 524 w 3256"/>
                <a:gd name="connsiteY244" fmla="*/ 2155 h 2674"/>
                <a:gd name="connsiteX245" fmla="*/ 489 w 3256"/>
                <a:gd name="connsiteY245" fmla="*/ 2157 h 2674"/>
                <a:gd name="connsiteX246" fmla="*/ 450 w 3256"/>
                <a:gd name="connsiteY246" fmla="*/ 2162 h 2674"/>
                <a:gd name="connsiteX247" fmla="*/ 411 w 3256"/>
                <a:gd name="connsiteY247" fmla="*/ 2174 h 2674"/>
                <a:gd name="connsiteX248" fmla="*/ 372 w 3256"/>
                <a:gd name="connsiteY248" fmla="*/ 2190 h 2674"/>
                <a:gd name="connsiteX249" fmla="*/ 335 w 3256"/>
                <a:gd name="connsiteY249" fmla="*/ 2211 h 2674"/>
                <a:gd name="connsiteX250" fmla="*/ 303 w 3256"/>
                <a:gd name="connsiteY250" fmla="*/ 2237 h 2674"/>
                <a:gd name="connsiteX251" fmla="*/ 279 w 3256"/>
                <a:gd name="connsiteY251" fmla="*/ 2266 h 2674"/>
                <a:gd name="connsiteX252" fmla="*/ 265 w 3256"/>
                <a:gd name="connsiteY252" fmla="*/ 2303 h 2674"/>
                <a:gd name="connsiteX253" fmla="*/ 265 w 3256"/>
                <a:gd name="connsiteY253" fmla="*/ 2305 h 2674"/>
                <a:gd name="connsiteX254" fmla="*/ 266 w 3256"/>
                <a:gd name="connsiteY254" fmla="*/ 2307 h 2674"/>
                <a:gd name="connsiteX255" fmla="*/ 268 w 3256"/>
                <a:gd name="connsiteY255" fmla="*/ 2309 h 2674"/>
                <a:gd name="connsiteX256" fmla="*/ 270 w 3256"/>
                <a:gd name="connsiteY256" fmla="*/ 2311 h 2674"/>
                <a:gd name="connsiteX257" fmla="*/ 292 w 3256"/>
                <a:gd name="connsiteY257" fmla="*/ 2316 h 2674"/>
                <a:gd name="connsiteX258" fmla="*/ 316 w 3256"/>
                <a:gd name="connsiteY258" fmla="*/ 2320 h 2674"/>
                <a:gd name="connsiteX259" fmla="*/ 342 w 3256"/>
                <a:gd name="connsiteY259" fmla="*/ 2322 h 2674"/>
                <a:gd name="connsiteX260" fmla="*/ 368 w 3256"/>
                <a:gd name="connsiteY260" fmla="*/ 2320 h 2674"/>
                <a:gd name="connsiteX261" fmla="*/ 396 w 3256"/>
                <a:gd name="connsiteY261" fmla="*/ 2318 h 2674"/>
                <a:gd name="connsiteX262" fmla="*/ 422 w 3256"/>
                <a:gd name="connsiteY262" fmla="*/ 2314 h 2674"/>
                <a:gd name="connsiteX263" fmla="*/ 446 w 3256"/>
                <a:gd name="connsiteY263" fmla="*/ 2311 h 2674"/>
                <a:gd name="connsiteX264" fmla="*/ 466 w 3256"/>
                <a:gd name="connsiteY264" fmla="*/ 2305 h 2674"/>
                <a:gd name="connsiteX265" fmla="*/ 466 w 3256"/>
                <a:gd name="connsiteY265" fmla="*/ 2309 h 2674"/>
                <a:gd name="connsiteX266" fmla="*/ 465 w 3256"/>
                <a:gd name="connsiteY266" fmla="*/ 2313 h 2674"/>
                <a:gd name="connsiteX267" fmla="*/ 463 w 3256"/>
                <a:gd name="connsiteY267" fmla="*/ 2314 h 2674"/>
                <a:gd name="connsiteX268" fmla="*/ 461 w 3256"/>
                <a:gd name="connsiteY268" fmla="*/ 2318 h 2674"/>
                <a:gd name="connsiteX269" fmla="*/ 455 w 3256"/>
                <a:gd name="connsiteY269" fmla="*/ 2324 h 2674"/>
                <a:gd name="connsiteX270" fmla="*/ 448 w 3256"/>
                <a:gd name="connsiteY270" fmla="*/ 2329 h 2674"/>
                <a:gd name="connsiteX271" fmla="*/ 437 w 3256"/>
                <a:gd name="connsiteY271" fmla="*/ 2333 h 2674"/>
                <a:gd name="connsiteX272" fmla="*/ 428 w 3256"/>
                <a:gd name="connsiteY272" fmla="*/ 2335 h 2674"/>
                <a:gd name="connsiteX273" fmla="*/ 416 w 3256"/>
                <a:gd name="connsiteY273" fmla="*/ 2337 h 2674"/>
                <a:gd name="connsiteX274" fmla="*/ 403 w 3256"/>
                <a:gd name="connsiteY274" fmla="*/ 2338 h 2674"/>
                <a:gd name="connsiteX275" fmla="*/ 391 w 3256"/>
                <a:gd name="connsiteY275" fmla="*/ 2340 h 2674"/>
                <a:gd name="connsiteX276" fmla="*/ 379 w 3256"/>
                <a:gd name="connsiteY276" fmla="*/ 2342 h 2674"/>
                <a:gd name="connsiteX277" fmla="*/ 368 w 3256"/>
                <a:gd name="connsiteY277" fmla="*/ 2344 h 2674"/>
                <a:gd name="connsiteX278" fmla="*/ 359 w 3256"/>
                <a:gd name="connsiteY278" fmla="*/ 2344 h 2674"/>
                <a:gd name="connsiteX279" fmla="*/ 350 w 3256"/>
                <a:gd name="connsiteY279" fmla="*/ 2346 h 2674"/>
                <a:gd name="connsiteX280" fmla="*/ 342 w 3256"/>
                <a:gd name="connsiteY280" fmla="*/ 2348 h 2674"/>
                <a:gd name="connsiteX281" fmla="*/ 333 w 3256"/>
                <a:gd name="connsiteY281" fmla="*/ 2351 h 2674"/>
                <a:gd name="connsiteX282" fmla="*/ 320 w 3256"/>
                <a:gd name="connsiteY282" fmla="*/ 2359 h 2674"/>
                <a:gd name="connsiteX283" fmla="*/ 305 w 3256"/>
                <a:gd name="connsiteY283" fmla="*/ 2368 h 2674"/>
                <a:gd name="connsiteX284" fmla="*/ 291 w 3256"/>
                <a:gd name="connsiteY284" fmla="*/ 2379 h 2674"/>
                <a:gd name="connsiteX285" fmla="*/ 276 w 3256"/>
                <a:gd name="connsiteY285" fmla="*/ 2392 h 2674"/>
                <a:gd name="connsiteX286" fmla="*/ 265 w 3256"/>
                <a:gd name="connsiteY286" fmla="*/ 2405 h 2674"/>
                <a:gd name="connsiteX287" fmla="*/ 257 w 3256"/>
                <a:gd name="connsiteY287" fmla="*/ 2418 h 2674"/>
                <a:gd name="connsiteX288" fmla="*/ 253 w 3256"/>
                <a:gd name="connsiteY288" fmla="*/ 2429 h 2674"/>
                <a:gd name="connsiteX289" fmla="*/ 253 w 3256"/>
                <a:gd name="connsiteY289" fmla="*/ 2431 h 2674"/>
                <a:gd name="connsiteX290" fmla="*/ 253 w 3256"/>
                <a:gd name="connsiteY290" fmla="*/ 2431 h 2674"/>
                <a:gd name="connsiteX291" fmla="*/ 253 w 3256"/>
                <a:gd name="connsiteY291" fmla="*/ 2431 h 2674"/>
                <a:gd name="connsiteX292" fmla="*/ 253 w 3256"/>
                <a:gd name="connsiteY292" fmla="*/ 2433 h 2674"/>
                <a:gd name="connsiteX293" fmla="*/ 255 w 3256"/>
                <a:gd name="connsiteY293" fmla="*/ 2435 h 2674"/>
                <a:gd name="connsiteX294" fmla="*/ 255 w 3256"/>
                <a:gd name="connsiteY294" fmla="*/ 2435 h 2674"/>
                <a:gd name="connsiteX295" fmla="*/ 257 w 3256"/>
                <a:gd name="connsiteY295" fmla="*/ 2435 h 2674"/>
                <a:gd name="connsiteX296" fmla="*/ 257 w 3256"/>
                <a:gd name="connsiteY296" fmla="*/ 2437 h 2674"/>
                <a:gd name="connsiteX297" fmla="*/ 226 w 3256"/>
                <a:gd name="connsiteY297" fmla="*/ 2444 h 2674"/>
                <a:gd name="connsiteX298" fmla="*/ 194 w 3256"/>
                <a:gd name="connsiteY298" fmla="*/ 2455 h 2674"/>
                <a:gd name="connsiteX299" fmla="*/ 161 w 3256"/>
                <a:gd name="connsiteY299" fmla="*/ 2470 h 2674"/>
                <a:gd name="connsiteX300" fmla="*/ 131 w 3256"/>
                <a:gd name="connsiteY300" fmla="*/ 2485 h 2674"/>
                <a:gd name="connsiteX301" fmla="*/ 103 w 3256"/>
                <a:gd name="connsiteY301" fmla="*/ 2500 h 2674"/>
                <a:gd name="connsiteX302" fmla="*/ 79 w 3256"/>
                <a:gd name="connsiteY302" fmla="*/ 2514 h 2674"/>
                <a:gd name="connsiteX303" fmla="*/ 63 w 3256"/>
                <a:gd name="connsiteY303" fmla="*/ 2526 h 2674"/>
                <a:gd name="connsiteX304" fmla="*/ 52 w 3256"/>
                <a:gd name="connsiteY304" fmla="*/ 2533 h 2674"/>
                <a:gd name="connsiteX305" fmla="*/ 33 w 3256"/>
                <a:gd name="connsiteY305" fmla="*/ 2544 h 2674"/>
                <a:gd name="connsiteX306" fmla="*/ 18 w 3256"/>
                <a:gd name="connsiteY306" fmla="*/ 2561 h 2674"/>
                <a:gd name="connsiteX307" fmla="*/ 5 w 3256"/>
                <a:gd name="connsiteY307" fmla="*/ 2581 h 2674"/>
                <a:gd name="connsiteX308" fmla="*/ 0 w 3256"/>
                <a:gd name="connsiteY308" fmla="*/ 2602 h 2674"/>
                <a:gd name="connsiteX309" fmla="*/ 0 w 3256"/>
                <a:gd name="connsiteY309" fmla="*/ 2603 h 2674"/>
                <a:gd name="connsiteX310" fmla="*/ 0 w 3256"/>
                <a:gd name="connsiteY310" fmla="*/ 2603 h 2674"/>
                <a:gd name="connsiteX311" fmla="*/ 0 w 3256"/>
                <a:gd name="connsiteY311" fmla="*/ 2605 h 2674"/>
                <a:gd name="connsiteX312" fmla="*/ 0 w 3256"/>
                <a:gd name="connsiteY312" fmla="*/ 2607 h 2674"/>
                <a:gd name="connsiteX313" fmla="*/ 2 w 3256"/>
                <a:gd name="connsiteY313" fmla="*/ 2618 h 2674"/>
                <a:gd name="connsiteX314" fmla="*/ 5 w 3256"/>
                <a:gd name="connsiteY314" fmla="*/ 2629 h 2674"/>
                <a:gd name="connsiteX315" fmla="*/ 11 w 3256"/>
                <a:gd name="connsiteY315" fmla="*/ 2637 h 2674"/>
                <a:gd name="connsiteX316" fmla="*/ 20 w 3256"/>
                <a:gd name="connsiteY316" fmla="*/ 2644 h 2674"/>
                <a:gd name="connsiteX317" fmla="*/ 42 w 3256"/>
                <a:gd name="connsiteY317" fmla="*/ 2652 h 2674"/>
                <a:gd name="connsiteX318" fmla="*/ 68 w 3256"/>
                <a:gd name="connsiteY318" fmla="*/ 2653 h 2674"/>
                <a:gd name="connsiteX319" fmla="*/ 96 w 3256"/>
                <a:gd name="connsiteY319" fmla="*/ 2652 h 2674"/>
                <a:gd name="connsiteX320" fmla="*/ 126 w 3256"/>
                <a:gd name="connsiteY320" fmla="*/ 2644 h 2674"/>
                <a:gd name="connsiteX321" fmla="*/ 157 w 3256"/>
                <a:gd name="connsiteY321" fmla="*/ 2637 h 2674"/>
                <a:gd name="connsiteX322" fmla="*/ 187 w 3256"/>
                <a:gd name="connsiteY322" fmla="*/ 2627 h 2674"/>
                <a:gd name="connsiteX323" fmla="*/ 216 w 3256"/>
                <a:gd name="connsiteY323" fmla="*/ 2616 h 2674"/>
                <a:gd name="connsiteX324" fmla="*/ 244 w 3256"/>
                <a:gd name="connsiteY324" fmla="*/ 2607 h 2674"/>
                <a:gd name="connsiteX325" fmla="*/ 281 w 3256"/>
                <a:gd name="connsiteY325" fmla="*/ 2594 h 2674"/>
                <a:gd name="connsiteX326" fmla="*/ 324 w 3256"/>
                <a:gd name="connsiteY326" fmla="*/ 2581 h 2674"/>
                <a:gd name="connsiteX327" fmla="*/ 339 w 3256"/>
                <a:gd name="connsiteY327" fmla="*/ 2577 h 2674"/>
                <a:gd name="connsiteX328" fmla="*/ 353 w 3256"/>
                <a:gd name="connsiteY328" fmla="*/ 2574 h 2674"/>
                <a:gd name="connsiteX329" fmla="*/ 366 w 3256"/>
                <a:gd name="connsiteY329" fmla="*/ 2570 h 2674"/>
                <a:gd name="connsiteX330" fmla="*/ 381 w 3256"/>
                <a:gd name="connsiteY330" fmla="*/ 2564 h 2674"/>
                <a:gd name="connsiteX331" fmla="*/ 394 w 3256"/>
                <a:gd name="connsiteY331" fmla="*/ 2559 h 2674"/>
                <a:gd name="connsiteX332" fmla="*/ 409 w 3256"/>
                <a:gd name="connsiteY332" fmla="*/ 2553 h 2674"/>
                <a:gd name="connsiteX333" fmla="*/ 422 w 3256"/>
                <a:gd name="connsiteY333" fmla="*/ 2544 h 2674"/>
                <a:gd name="connsiteX334" fmla="*/ 437 w 3256"/>
                <a:gd name="connsiteY334" fmla="*/ 2535 h 2674"/>
                <a:gd name="connsiteX335" fmla="*/ 481 w 3256"/>
                <a:gd name="connsiteY335" fmla="*/ 2498 h 2674"/>
                <a:gd name="connsiteX336" fmla="*/ 492 w 3256"/>
                <a:gd name="connsiteY336" fmla="*/ 2489 h 2674"/>
                <a:gd name="connsiteX337" fmla="*/ 503 w 3256"/>
                <a:gd name="connsiteY337" fmla="*/ 2479 h 2674"/>
                <a:gd name="connsiteX338" fmla="*/ 515 w 3256"/>
                <a:gd name="connsiteY338" fmla="*/ 2470 h 2674"/>
                <a:gd name="connsiteX339" fmla="*/ 528 w 3256"/>
                <a:gd name="connsiteY339" fmla="*/ 2461 h 2674"/>
                <a:gd name="connsiteX340" fmla="*/ 539 w 3256"/>
                <a:gd name="connsiteY340" fmla="*/ 2451 h 2674"/>
                <a:gd name="connsiteX341" fmla="*/ 552 w 3256"/>
                <a:gd name="connsiteY341" fmla="*/ 2444 h 2674"/>
                <a:gd name="connsiteX342" fmla="*/ 565 w 3256"/>
                <a:gd name="connsiteY342" fmla="*/ 2438 h 2674"/>
                <a:gd name="connsiteX343" fmla="*/ 578 w 3256"/>
                <a:gd name="connsiteY343" fmla="*/ 2433 h 2674"/>
                <a:gd name="connsiteX344" fmla="*/ 598 w 3256"/>
                <a:gd name="connsiteY344" fmla="*/ 2427 h 2674"/>
                <a:gd name="connsiteX345" fmla="*/ 620 w 3256"/>
                <a:gd name="connsiteY345" fmla="*/ 2420 h 2674"/>
                <a:gd name="connsiteX346" fmla="*/ 646 w 3256"/>
                <a:gd name="connsiteY346" fmla="*/ 2414 h 2674"/>
                <a:gd name="connsiteX347" fmla="*/ 672 w 3256"/>
                <a:gd name="connsiteY347" fmla="*/ 2411 h 2674"/>
                <a:gd name="connsiteX348" fmla="*/ 698 w 3256"/>
                <a:gd name="connsiteY348" fmla="*/ 2411 h 2674"/>
                <a:gd name="connsiteX349" fmla="*/ 722 w 3256"/>
                <a:gd name="connsiteY349" fmla="*/ 2414 h 2674"/>
                <a:gd name="connsiteX350" fmla="*/ 744 w 3256"/>
                <a:gd name="connsiteY350" fmla="*/ 2424 h 2674"/>
                <a:gd name="connsiteX351" fmla="*/ 763 w 3256"/>
                <a:gd name="connsiteY351" fmla="*/ 2440 h 2674"/>
                <a:gd name="connsiteX352" fmla="*/ 774 w 3256"/>
                <a:gd name="connsiteY352" fmla="*/ 2457 h 2674"/>
                <a:gd name="connsiteX353" fmla="*/ 779 w 3256"/>
                <a:gd name="connsiteY353" fmla="*/ 2476 h 2674"/>
                <a:gd name="connsiteX354" fmla="*/ 783 w 3256"/>
                <a:gd name="connsiteY354" fmla="*/ 2496 h 2674"/>
                <a:gd name="connsiteX355" fmla="*/ 785 w 3256"/>
                <a:gd name="connsiteY355" fmla="*/ 2518 h 2674"/>
                <a:gd name="connsiteX356" fmla="*/ 787 w 3256"/>
                <a:gd name="connsiteY356" fmla="*/ 2539 h 2674"/>
                <a:gd name="connsiteX357" fmla="*/ 791 w 3256"/>
                <a:gd name="connsiteY357" fmla="*/ 2559 h 2674"/>
                <a:gd name="connsiteX358" fmla="*/ 796 w 3256"/>
                <a:gd name="connsiteY358" fmla="*/ 2577 h 2674"/>
                <a:gd name="connsiteX359" fmla="*/ 807 w 3256"/>
                <a:gd name="connsiteY359" fmla="*/ 2596 h 2674"/>
                <a:gd name="connsiteX360" fmla="*/ 820 w 3256"/>
                <a:gd name="connsiteY360" fmla="*/ 2609 h 2674"/>
                <a:gd name="connsiteX361" fmla="*/ 837 w 3256"/>
                <a:gd name="connsiteY361" fmla="*/ 2618 h 2674"/>
                <a:gd name="connsiteX362" fmla="*/ 854 w 3256"/>
                <a:gd name="connsiteY362" fmla="*/ 2626 h 2674"/>
                <a:gd name="connsiteX363" fmla="*/ 872 w 3256"/>
                <a:gd name="connsiteY363" fmla="*/ 2627 h 2674"/>
                <a:gd name="connsiteX364" fmla="*/ 891 w 3256"/>
                <a:gd name="connsiteY364" fmla="*/ 2627 h 2674"/>
                <a:gd name="connsiteX365" fmla="*/ 911 w 3256"/>
                <a:gd name="connsiteY365" fmla="*/ 2627 h 2674"/>
                <a:gd name="connsiteX366" fmla="*/ 931 w 3256"/>
                <a:gd name="connsiteY366" fmla="*/ 2624 h 2674"/>
                <a:gd name="connsiteX367" fmla="*/ 952 w 3256"/>
                <a:gd name="connsiteY367" fmla="*/ 2622 h 2674"/>
                <a:gd name="connsiteX368" fmla="*/ 968 w 3256"/>
                <a:gd name="connsiteY368" fmla="*/ 2620 h 2674"/>
                <a:gd name="connsiteX369" fmla="*/ 983 w 3256"/>
                <a:gd name="connsiteY369" fmla="*/ 2616 h 2674"/>
                <a:gd name="connsiteX370" fmla="*/ 1000 w 3256"/>
                <a:gd name="connsiteY370" fmla="*/ 2616 h 2674"/>
                <a:gd name="connsiteX371" fmla="*/ 1015 w 3256"/>
                <a:gd name="connsiteY371" fmla="*/ 2615 h 2674"/>
                <a:gd name="connsiteX372" fmla="*/ 1028 w 3256"/>
                <a:gd name="connsiteY372" fmla="*/ 2615 h 2674"/>
                <a:gd name="connsiteX373" fmla="*/ 1042 w 3256"/>
                <a:gd name="connsiteY373" fmla="*/ 2616 h 2674"/>
                <a:gd name="connsiteX374" fmla="*/ 1055 w 3256"/>
                <a:gd name="connsiteY374" fmla="*/ 2620 h 2674"/>
                <a:gd name="connsiteX375" fmla="*/ 1067 w 3256"/>
                <a:gd name="connsiteY375" fmla="*/ 2626 h 2674"/>
                <a:gd name="connsiteX376" fmla="*/ 1091 w 3256"/>
                <a:gd name="connsiteY376" fmla="*/ 2640 h 2674"/>
                <a:gd name="connsiteX377" fmla="*/ 1105 w 3256"/>
                <a:gd name="connsiteY377" fmla="*/ 2648 h 2674"/>
                <a:gd name="connsiteX378" fmla="*/ 1118 w 3256"/>
                <a:gd name="connsiteY378" fmla="*/ 2657 h 2674"/>
                <a:gd name="connsiteX379" fmla="*/ 1133 w 3256"/>
                <a:gd name="connsiteY379" fmla="*/ 2663 h 2674"/>
                <a:gd name="connsiteX380" fmla="*/ 1148 w 3256"/>
                <a:gd name="connsiteY380" fmla="*/ 2668 h 2674"/>
                <a:gd name="connsiteX381" fmla="*/ 1163 w 3256"/>
                <a:gd name="connsiteY381" fmla="*/ 2672 h 2674"/>
                <a:gd name="connsiteX382" fmla="*/ 1181 w 3256"/>
                <a:gd name="connsiteY382" fmla="*/ 2674 h 2674"/>
                <a:gd name="connsiteX383" fmla="*/ 1200 w 3256"/>
                <a:gd name="connsiteY383" fmla="*/ 2674 h 2674"/>
                <a:gd name="connsiteX384" fmla="*/ 1220 w 3256"/>
                <a:gd name="connsiteY384" fmla="*/ 2670 h 2674"/>
                <a:gd name="connsiteX385" fmla="*/ 1228 w 3256"/>
                <a:gd name="connsiteY385" fmla="*/ 2668 h 2674"/>
                <a:gd name="connsiteX386" fmla="*/ 1235 w 3256"/>
                <a:gd name="connsiteY386" fmla="*/ 2666 h 2674"/>
                <a:gd name="connsiteX387" fmla="*/ 1242 w 3256"/>
                <a:gd name="connsiteY387" fmla="*/ 2665 h 2674"/>
                <a:gd name="connsiteX388" fmla="*/ 1252 w 3256"/>
                <a:gd name="connsiteY388" fmla="*/ 2661 h 2674"/>
                <a:gd name="connsiteX389" fmla="*/ 1259 w 3256"/>
                <a:gd name="connsiteY389" fmla="*/ 2657 h 2674"/>
                <a:gd name="connsiteX390" fmla="*/ 1267 w 3256"/>
                <a:gd name="connsiteY390" fmla="*/ 2655 h 2674"/>
                <a:gd name="connsiteX391" fmla="*/ 1274 w 3256"/>
                <a:gd name="connsiteY391" fmla="*/ 2652 h 2674"/>
                <a:gd name="connsiteX392" fmla="*/ 1281 w 3256"/>
                <a:gd name="connsiteY392" fmla="*/ 2648 h 2674"/>
                <a:gd name="connsiteX393" fmla="*/ 1292 w 3256"/>
                <a:gd name="connsiteY393" fmla="*/ 2642 h 2674"/>
                <a:gd name="connsiteX394" fmla="*/ 1304 w 3256"/>
                <a:gd name="connsiteY394" fmla="*/ 2637 h 2674"/>
                <a:gd name="connsiteX395" fmla="*/ 1315 w 3256"/>
                <a:gd name="connsiteY395" fmla="*/ 2633 h 2674"/>
                <a:gd name="connsiteX396" fmla="*/ 1326 w 3256"/>
                <a:gd name="connsiteY396" fmla="*/ 2629 h 2674"/>
                <a:gd name="connsiteX397" fmla="*/ 1337 w 3256"/>
                <a:gd name="connsiteY397" fmla="*/ 2626 h 2674"/>
                <a:gd name="connsiteX398" fmla="*/ 1348 w 3256"/>
                <a:gd name="connsiteY398" fmla="*/ 2624 h 2674"/>
                <a:gd name="connsiteX399" fmla="*/ 1359 w 3256"/>
                <a:gd name="connsiteY399" fmla="*/ 2622 h 2674"/>
                <a:gd name="connsiteX400" fmla="*/ 1370 w 3256"/>
                <a:gd name="connsiteY400" fmla="*/ 2622 h 2674"/>
                <a:gd name="connsiteX401" fmla="*/ 1378 w 3256"/>
                <a:gd name="connsiteY401" fmla="*/ 2624 h 2674"/>
                <a:gd name="connsiteX402" fmla="*/ 1387 w 3256"/>
                <a:gd name="connsiteY402" fmla="*/ 2626 h 2674"/>
                <a:gd name="connsiteX403" fmla="*/ 1396 w 3256"/>
                <a:gd name="connsiteY403" fmla="*/ 2631 h 2674"/>
                <a:gd name="connsiteX404" fmla="*/ 1405 w 3256"/>
                <a:gd name="connsiteY404" fmla="*/ 2635 h 2674"/>
                <a:gd name="connsiteX405" fmla="*/ 1417 w 3256"/>
                <a:gd name="connsiteY405" fmla="*/ 2640 h 2674"/>
                <a:gd name="connsiteX406" fmla="*/ 1428 w 3256"/>
                <a:gd name="connsiteY406" fmla="*/ 2646 h 2674"/>
                <a:gd name="connsiteX407" fmla="*/ 1439 w 3256"/>
                <a:gd name="connsiteY407" fmla="*/ 2650 h 2674"/>
                <a:gd name="connsiteX408" fmla="*/ 1452 w 3256"/>
                <a:gd name="connsiteY408" fmla="*/ 2652 h 2674"/>
                <a:gd name="connsiteX409" fmla="*/ 1472 w 3256"/>
                <a:gd name="connsiteY409" fmla="*/ 2653 h 2674"/>
                <a:gd name="connsiteX410" fmla="*/ 1492 w 3256"/>
                <a:gd name="connsiteY410" fmla="*/ 2653 h 2674"/>
                <a:gd name="connsiteX411" fmla="*/ 1511 w 3256"/>
                <a:gd name="connsiteY411" fmla="*/ 2650 h 2674"/>
                <a:gd name="connsiteX412" fmla="*/ 1531 w 3256"/>
                <a:gd name="connsiteY412" fmla="*/ 2646 h 2674"/>
                <a:gd name="connsiteX413" fmla="*/ 1550 w 3256"/>
                <a:gd name="connsiteY413" fmla="*/ 2642 h 2674"/>
                <a:gd name="connsiteX414" fmla="*/ 1568 w 3256"/>
                <a:gd name="connsiteY414" fmla="*/ 2635 h 2674"/>
                <a:gd name="connsiteX415" fmla="*/ 1587 w 3256"/>
                <a:gd name="connsiteY415" fmla="*/ 2629 h 2674"/>
                <a:gd name="connsiteX416" fmla="*/ 1605 w 3256"/>
                <a:gd name="connsiteY416" fmla="*/ 2622 h 2674"/>
                <a:gd name="connsiteX417" fmla="*/ 1631 w 3256"/>
                <a:gd name="connsiteY417" fmla="*/ 2613 h 2674"/>
                <a:gd name="connsiteX418" fmla="*/ 1657 w 3256"/>
                <a:gd name="connsiteY418" fmla="*/ 2605 h 2674"/>
                <a:gd name="connsiteX419" fmla="*/ 1681 w 3256"/>
                <a:gd name="connsiteY419" fmla="*/ 2598 h 2674"/>
                <a:gd name="connsiteX420" fmla="*/ 1705 w 3256"/>
                <a:gd name="connsiteY420" fmla="*/ 2590 h 2674"/>
                <a:gd name="connsiteX421" fmla="*/ 1730 w 3256"/>
                <a:gd name="connsiteY421" fmla="*/ 2587 h 2674"/>
                <a:gd name="connsiteX422" fmla="*/ 1754 w 3256"/>
                <a:gd name="connsiteY422" fmla="*/ 2581 h 2674"/>
                <a:gd name="connsiteX423" fmla="*/ 1776 w 3256"/>
                <a:gd name="connsiteY423" fmla="*/ 2577 h 2674"/>
                <a:gd name="connsiteX424" fmla="*/ 1800 w 3256"/>
                <a:gd name="connsiteY424" fmla="*/ 2576 h 2674"/>
                <a:gd name="connsiteX425" fmla="*/ 1948 w 3256"/>
                <a:gd name="connsiteY425" fmla="*/ 2559 h 2674"/>
                <a:gd name="connsiteX426" fmla="*/ 2100 w 3256"/>
                <a:gd name="connsiteY426" fmla="*/ 2544 h 2674"/>
                <a:gd name="connsiteX427" fmla="*/ 2169 w 3256"/>
                <a:gd name="connsiteY427" fmla="*/ 2537 h 2674"/>
                <a:gd name="connsiteX428" fmla="*/ 2187 w 3256"/>
                <a:gd name="connsiteY428" fmla="*/ 2535 h 2674"/>
                <a:gd name="connsiteX429" fmla="*/ 2207 w 3256"/>
                <a:gd name="connsiteY429" fmla="*/ 2533 h 2674"/>
                <a:gd name="connsiteX430" fmla="*/ 2226 w 3256"/>
                <a:gd name="connsiteY430" fmla="*/ 2531 h 2674"/>
                <a:gd name="connsiteX431" fmla="*/ 2244 w 3256"/>
                <a:gd name="connsiteY431" fmla="*/ 2529 h 2674"/>
                <a:gd name="connsiteX432" fmla="*/ 2265 w 3256"/>
                <a:gd name="connsiteY432" fmla="*/ 2527 h 2674"/>
                <a:gd name="connsiteX433" fmla="*/ 2283 w 3256"/>
                <a:gd name="connsiteY433" fmla="*/ 2527 h 2674"/>
                <a:gd name="connsiteX434" fmla="*/ 2302 w 3256"/>
                <a:gd name="connsiteY434" fmla="*/ 2527 h 2674"/>
                <a:gd name="connsiteX435" fmla="*/ 2320 w 3256"/>
                <a:gd name="connsiteY435" fmla="*/ 2527 h 2674"/>
                <a:gd name="connsiteX436" fmla="*/ 2322 w 3256"/>
                <a:gd name="connsiteY436" fmla="*/ 2527 h 2674"/>
                <a:gd name="connsiteX437" fmla="*/ 2324 w 3256"/>
                <a:gd name="connsiteY437" fmla="*/ 2526 h 2674"/>
                <a:gd name="connsiteX438" fmla="*/ 2326 w 3256"/>
                <a:gd name="connsiteY438" fmla="*/ 2522 h 2674"/>
                <a:gd name="connsiteX439" fmla="*/ 2326 w 3256"/>
                <a:gd name="connsiteY439" fmla="*/ 2520 h 2674"/>
                <a:gd name="connsiteX440" fmla="*/ 2326 w 3256"/>
                <a:gd name="connsiteY440" fmla="*/ 2518 h 2674"/>
                <a:gd name="connsiteX441" fmla="*/ 2326 w 3256"/>
                <a:gd name="connsiteY441" fmla="*/ 2516 h 2674"/>
                <a:gd name="connsiteX442" fmla="*/ 2322 w 3256"/>
                <a:gd name="connsiteY442" fmla="*/ 2514 h 2674"/>
                <a:gd name="connsiteX443" fmla="*/ 2320 w 3256"/>
                <a:gd name="connsiteY443" fmla="*/ 2514 h 2674"/>
                <a:gd name="connsiteX444" fmla="*/ 2313 w 3256"/>
                <a:gd name="connsiteY444" fmla="*/ 2514 h 2674"/>
                <a:gd name="connsiteX445" fmla="*/ 2306 w 3256"/>
                <a:gd name="connsiteY445" fmla="*/ 2514 h 2674"/>
                <a:gd name="connsiteX446" fmla="*/ 2298 w 3256"/>
                <a:gd name="connsiteY446" fmla="*/ 2514 h 2674"/>
                <a:gd name="connsiteX447" fmla="*/ 2291 w 3256"/>
                <a:gd name="connsiteY447" fmla="*/ 2514 h 2674"/>
                <a:gd name="connsiteX448" fmla="*/ 2281 w 3256"/>
                <a:gd name="connsiteY448" fmla="*/ 2514 h 2674"/>
                <a:gd name="connsiteX449" fmla="*/ 2274 w 3256"/>
                <a:gd name="connsiteY449" fmla="*/ 2514 h 2674"/>
                <a:gd name="connsiteX450" fmla="*/ 2267 w 3256"/>
                <a:gd name="connsiteY450" fmla="*/ 2514 h 2674"/>
                <a:gd name="connsiteX451" fmla="*/ 2259 w 3256"/>
                <a:gd name="connsiteY451" fmla="*/ 2514 h 2674"/>
                <a:gd name="connsiteX452" fmla="*/ 2270 w 3256"/>
                <a:gd name="connsiteY452" fmla="*/ 2513 h 2674"/>
                <a:gd name="connsiteX453" fmla="*/ 2281 w 3256"/>
                <a:gd name="connsiteY453" fmla="*/ 2511 h 2674"/>
                <a:gd name="connsiteX454" fmla="*/ 2293 w 3256"/>
                <a:gd name="connsiteY454" fmla="*/ 2509 h 2674"/>
                <a:gd name="connsiteX455" fmla="*/ 2304 w 3256"/>
                <a:gd name="connsiteY455" fmla="*/ 2507 h 2674"/>
                <a:gd name="connsiteX456" fmla="*/ 2315 w 3256"/>
                <a:gd name="connsiteY456" fmla="*/ 2503 h 2674"/>
                <a:gd name="connsiteX457" fmla="*/ 2326 w 3256"/>
                <a:gd name="connsiteY457" fmla="*/ 2501 h 2674"/>
                <a:gd name="connsiteX458" fmla="*/ 2337 w 3256"/>
                <a:gd name="connsiteY458" fmla="*/ 2498 h 2674"/>
                <a:gd name="connsiteX459" fmla="*/ 2348 w 3256"/>
                <a:gd name="connsiteY459" fmla="*/ 2496 h 2674"/>
                <a:gd name="connsiteX460" fmla="*/ 2350 w 3256"/>
                <a:gd name="connsiteY460" fmla="*/ 2494 h 2674"/>
                <a:gd name="connsiteX461" fmla="*/ 2352 w 3256"/>
                <a:gd name="connsiteY461" fmla="*/ 2492 h 2674"/>
                <a:gd name="connsiteX462" fmla="*/ 2354 w 3256"/>
                <a:gd name="connsiteY462" fmla="*/ 2490 h 2674"/>
                <a:gd name="connsiteX463" fmla="*/ 2354 w 3256"/>
                <a:gd name="connsiteY463" fmla="*/ 2489 h 2674"/>
                <a:gd name="connsiteX464" fmla="*/ 2354 w 3256"/>
                <a:gd name="connsiteY464" fmla="*/ 2489 h 2674"/>
                <a:gd name="connsiteX465" fmla="*/ 2354 w 3256"/>
                <a:gd name="connsiteY465" fmla="*/ 2489 h 2674"/>
                <a:gd name="connsiteX466" fmla="*/ 2354 w 3256"/>
                <a:gd name="connsiteY466" fmla="*/ 2489 h 2674"/>
                <a:gd name="connsiteX467" fmla="*/ 2354 w 3256"/>
                <a:gd name="connsiteY467" fmla="*/ 2487 h 2674"/>
                <a:gd name="connsiteX468" fmla="*/ 2352 w 3256"/>
                <a:gd name="connsiteY468" fmla="*/ 2485 h 2674"/>
                <a:gd name="connsiteX469" fmla="*/ 2350 w 3256"/>
                <a:gd name="connsiteY469" fmla="*/ 2483 h 2674"/>
                <a:gd name="connsiteX470" fmla="*/ 2346 w 3256"/>
                <a:gd name="connsiteY470" fmla="*/ 2483 h 2674"/>
                <a:gd name="connsiteX471" fmla="*/ 2344 w 3256"/>
                <a:gd name="connsiteY471" fmla="*/ 2483 h 2674"/>
                <a:gd name="connsiteX472" fmla="*/ 2311 w 3256"/>
                <a:gd name="connsiteY472" fmla="*/ 2492 h 2674"/>
                <a:gd name="connsiteX473" fmla="*/ 2278 w 3256"/>
                <a:gd name="connsiteY473" fmla="*/ 2500 h 2674"/>
                <a:gd name="connsiteX474" fmla="*/ 2244 w 3256"/>
                <a:gd name="connsiteY474" fmla="*/ 2505 h 2674"/>
                <a:gd name="connsiteX475" fmla="*/ 2209 w 3256"/>
                <a:gd name="connsiteY475" fmla="*/ 2509 h 2674"/>
                <a:gd name="connsiteX476" fmla="*/ 2174 w 3256"/>
                <a:gd name="connsiteY476" fmla="*/ 2513 h 2674"/>
                <a:gd name="connsiteX477" fmla="*/ 2141 w 3256"/>
                <a:gd name="connsiteY477" fmla="*/ 2514 h 2674"/>
                <a:gd name="connsiteX478" fmla="*/ 2106 w 3256"/>
                <a:gd name="connsiteY478" fmla="*/ 2514 h 2674"/>
                <a:gd name="connsiteX479" fmla="*/ 2070 w 3256"/>
                <a:gd name="connsiteY479" fmla="*/ 2514 h 2674"/>
                <a:gd name="connsiteX480" fmla="*/ 2035 w 3256"/>
                <a:gd name="connsiteY480" fmla="*/ 2513 h 2674"/>
                <a:gd name="connsiteX481" fmla="*/ 1998 w 3256"/>
                <a:gd name="connsiteY481" fmla="*/ 2511 h 2674"/>
                <a:gd name="connsiteX482" fmla="*/ 1963 w 3256"/>
                <a:gd name="connsiteY482" fmla="*/ 2509 h 2674"/>
                <a:gd name="connsiteX483" fmla="*/ 1928 w 3256"/>
                <a:gd name="connsiteY483" fmla="*/ 2505 h 2674"/>
                <a:gd name="connsiteX484" fmla="*/ 1893 w 3256"/>
                <a:gd name="connsiteY484" fmla="*/ 2501 h 2674"/>
                <a:gd name="connsiteX485" fmla="*/ 1856 w 3256"/>
                <a:gd name="connsiteY485" fmla="*/ 2498 h 2674"/>
                <a:gd name="connsiteX486" fmla="*/ 1820 w 3256"/>
                <a:gd name="connsiteY486" fmla="*/ 2494 h 2674"/>
                <a:gd name="connsiteX487" fmla="*/ 1785 w 3256"/>
                <a:gd name="connsiteY487" fmla="*/ 2490 h 2674"/>
                <a:gd name="connsiteX488" fmla="*/ 1633 w 3256"/>
                <a:gd name="connsiteY488" fmla="*/ 2476 h 2674"/>
                <a:gd name="connsiteX489" fmla="*/ 1609 w 3256"/>
                <a:gd name="connsiteY489" fmla="*/ 2474 h 2674"/>
                <a:gd name="connsiteX490" fmla="*/ 1585 w 3256"/>
                <a:gd name="connsiteY490" fmla="*/ 2472 h 2674"/>
                <a:gd name="connsiteX491" fmla="*/ 1559 w 3256"/>
                <a:gd name="connsiteY491" fmla="*/ 2470 h 2674"/>
                <a:gd name="connsiteX492" fmla="*/ 1535 w 3256"/>
                <a:gd name="connsiteY492" fmla="*/ 2470 h 2674"/>
                <a:gd name="connsiteX493" fmla="*/ 1511 w 3256"/>
                <a:gd name="connsiteY493" fmla="*/ 2470 h 2674"/>
                <a:gd name="connsiteX494" fmla="*/ 1485 w 3256"/>
                <a:gd name="connsiteY494" fmla="*/ 2470 h 2674"/>
                <a:gd name="connsiteX495" fmla="*/ 1461 w 3256"/>
                <a:gd name="connsiteY495" fmla="*/ 2470 h 2674"/>
                <a:gd name="connsiteX496" fmla="*/ 1437 w 3256"/>
                <a:gd name="connsiteY496" fmla="*/ 2470 h 2674"/>
                <a:gd name="connsiteX497" fmla="*/ 2626 w 3256"/>
                <a:gd name="connsiteY497" fmla="*/ 2012 h 2674"/>
                <a:gd name="connsiteX498" fmla="*/ 2665 w 3256"/>
                <a:gd name="connsiteY498" fmla="*/ 1905 h 2674"/>
                <a:gd name="connsiteX499" fmla="*/ 2665 w 3256"/>
                <a:gd name="connsiteY499" fmla="*/ 1834 h 2674"/>
                <a:gd name="connsiteX500" fmla="*/ 2656 w 3256"/>
                <a:gd name="connsiteY500" fmla="*/ 1788 h 2674"/>
                <a:gd name="connsiteX501" fmla="*/ 2637 w 3256"/>
                <a:gd name="connsiteY501" fmla="*/ 1762 h 2674"/>
                <a:gd name="connsiteX502" fmla="*/ 2617 w 3256"/>
                <a:gd name="connsiteY502" fmla="*/ 1751 h 2674"/>
                <a:gd name="connsiteX503" fmla="*/ 2594 w 3256"/>
                <a:gd name="connsiteY503" fmla="*/ 1751 h 2674"/>
                <a:gd name="connsiteX504" fmla="*/ 2574 w 3256"/>
                <a:gd name="connsiteY504" fmla="*/ 1757 h 2674"/>
                <a:gd name="connsiteX505" fmla="*/ 2559 w 3256"/>
                <a:gd name="connsiteY505" fmla="*/ 1762 h 2674"/>
                <a:gd name="connsiteX506" fmla="*/ 2554 w 3256"/>
                <a:gd name="connsiteY506" fmla="*/ 1766 h 2674"/>
                <a:gd name="connsiteX507" fmla="*/ 2552 w 3256"/>
                <a:gd name="connsiteY507" fmla="*/ 1788 h 2674"/>
                <a:gd name="connsiteX508" fmla="*/ 2543 w 3256"/>
                <a:gd name="connsiteY508" fmla="*/ 1816 h 2674"/>
                <a:gd name="connsiteX509" fmla="*/ 2528 w 3256"/>
                <a:gd name="connsiteY509" fmla="*/ 1846 h 2674"/>
                <a:gd name="connsiteX510" fmla="*/ 2509 w 3256"/>
                <a:gd name="connsiteY510" fmla="*/ 1873 h 2674"/>
                <a:gd name="connsiteX511" fmla="*/ 2491 w 3256"/>
                <a:gd name="connsiteY511" fmla="*/ 1901 h 2674"/>
                <a:gd name="connsiteX512" fmla="*/ 2476 w 3256"/>
                <a:gd name="connsiteY512" fmla="*/ 1922 h 2674"/>
                <a:gd name="connsiteX513" fmla="*/ 2463 w 3256"/>
                <a:gd name="connsiteY513" fmla="*/ 1936 h 2674"/>
                <a:gd name="connsiteX514" fmla="*/ 2459 w 3256"/>
                <a:gd name="connsiteY514" fmla="*/ 1942 h 2674"/>
                <a:gd name="connsiteX515" fmla="*/ 1791 w 3256"/>
                <a:gd name="connsiteY515" fmla="*/ 2209 h 2674"/>
                <a:gd name="connsiteX516" fmla="*/ 1783 w 3256"/>
                <a:gd name="connsiteY516" fmla="*/ 2209 h 2674"/>
                <a:gd name="connsiteX517" fmla="*/ 1776 w 3256"/>
                <a:gd name="connsiteY517" fmla="*/ 2207 h 2674"/>
                <a:gd name="connsiteX518" fmla="*/ 1768 w 3256"/>
                <a:gd name="connsiteY518" fmla="*/ 2207 h 2674"/>
                <a:gd name="connsiteX519" fmla="*/ 1761 w 3256"/>
                <a:gd name="connsiteY519" fmla="*/ 2205 h 2674"/>
                <a:gd name="connsiteX520" fmla="*/ 1754 w 3256"/>
                <a:gd name="connsiteY520" fmla="*/ 2205 h 2674"/>
                <a:gd name="connsiteX521" fmla="*/ 1746 w 3256"/>
                <a:gd name="connsiteY521" fmla="*/ 2205 h 2674"/>
                <a:gd name="connsiteX522" fmla="*/ 1739 w 3256"/>
                <a:gd name="connsiteY522" fmla="*/ 2203 h 2674"/>
                <a:gd name="connsiteX523" fmla="*/ 1731 w 3256"/>
                <a:gd name="connsiteY523" fmla="*/ 2203 h 2674"/>
                <a:gd name="connsiteX524" fmla="*/ 1502 w 3256"/>
                <a:gd name="connsiteY524" fmla="*/ 1571 h 2674"/>
                <a:gd name="connsiteX525" fmla="*/ 944 w 3256"/>
                <a:gd name="connsiteY525" fmla="*/ 1531 h 2674"/>
                <a:gd name="connsiteX526" fmla="*/ 946 w 3256"/>
                <a:gd name="connsiteY526" fmla="*/ 1531 h 2674"/>
                <a:gd name="connsiteX527" fmla="*/ 948 w 3256"/>
                <a:gd name="connsiteY527" fmla="*/ 1529 h 2674"/>
                <a:gd name="connsiteX528" fmla="*/ 948 w 3256"/>
                <a:gd name="connsiteY528" fmla="*/ 1529 h 2674"/>
                <a:gd name="connsiteX529" fmla="*/ 948 w 3256"/>
                <a:gd name="connsiteY529" fmla="*/ 1529 h 2674"/>
                <a:gd name="connsiteX530" fmla="*/ 828 w 3256"/>
                <a:gd name="connsiteY530" fmla="*/ 1479 h 2674"/>
                <a:gd name="connsiteX531" fmla="*/ 868 w 3256"/>
                <a:gd name="connsiteY531" fmla="*/ 1318 h 2674"/>
                <a:gd name="connsiteX532" fmla="*/ 1398 w 3256"/>
                <a:gd name="connsiteY532" fmla="*/ 1388 h 2674"/>
                <a:gd name="connsiteX533" fmla="*/ 1511 w 3256"/>
                <a:gd name="connsiteY533" fmla="*/ 1368 h 2674"/>
                <a:gd name="connsiteX534" fmla="*/ 2483 w 3256"/>
                <a:gd name="connsiteY534" fmla="*/ 1275 h 2674"/>
                <a:gd name="connsiteX535" fmla="*/ 2493 w 3256"/>
                <a:gd name="connsiteY535" fmla="*/ 1130 h 2674"/>
                <a:gd name="connsiteX536" fmla="*/ 2221 w 3256"/>
                <a:gd name="connsiteY536" fmla="*/ 1250 h 2674"/>
                <a:gd name="connsiteX537" fmla="*/ 2512 w 3256"/>
                <a:gd name="connsiteY537" fmla="*/ 1148 h 2674"/>
                <a:gd name="connsiteX538" fmla="*/ 3250 w 3256"/>
                <a:gd name="connsiteY538" fmla="*/ 1221 h 2674"/>
                <a:gd name="connsiteX539" fmla="*/ 3256 w 3256"/>
                <a:gd name="connsiteY539" fmla="*/ 1195 h 2674"/>
                <a:gd name="connsiteX540" fmla="*/ 1729 w 3256"/>
                <a:gd name="connsiteY540" fmla="*/ 1211 h 2674"/>
                <a:gd name="connsiteX541" fmla="*/ 2338 w 3256"/>
                <a:gd name="connsiteY541" fmla="*/ 1179 h 2674"/>
                <a:gd name="connsiteX542" fmla="*/ 2466 w 3256"/>
                <a:gd name="connsiteY542" fmla="*/ 1179 h 2674"/>
                <a:gd name="connsiteX543" fmla="*/ 2609 w 3256"/>
                <a:gd name="connsiteY543" fmla="*/ 1197 h 2674"/>
                <a:gd name="connsiteX544" fmla="*/ 2489 w 3256"/>
                <a:gd name="connsiteY544" fmla="*/ 1249 h 2674"/>
                <a:gd name="connsiteX0" fmla="*/ 1631 w 3252"/>
                <a:gd name="connsiteY0" fmla="*/ 1266 h 2674"/>
                <a:gd name="connsiteX1" fmla="*/ 1624 w 3252"/>
                <a:gd name="connsiteY1" fmla="*/ 1260 h 2674"/>
                <a:gd name="connsiteX2" fmla="*/ 1617 w 3252"/>
                <a:gd name="connsiteY2" fmla="*/ 1255 h 2674"/>
                <a:gd name="connsiteX3" fmla="*/ 1605 w 3252"/>
                <a:gd name="connsiteY3" fmla="*/ 1253 h 2674"/>
                <a:gd name="connsiteX4" fmla="*/ 1594 w 3252"/>
                <a:gd name="connsiteY4" fmla="*/ 1251 h 2674"/>
                <a:gd name="connsiteX5" fmla="*/ 1591 w 3252"/>
                <a:gd name="connsiteY5" fmla="*/ 1251 h 2674"/>
                <a:gd name="connsiteX6" fmla="*/ 1587 w 3252"/>
                <a:gd name="connsiteY6" fmla="*/ 1251 h 2674"/>
                <a:gd name="connsiteX7" fmla="*/ 1583 w 3252"/>
                <a:gd name="connsiteY7" fmla="*/ 1251 h 2674"/>
                <a:gd name="connsiteX8" fmla="*/ 1580 w 3252"/>
                <a:gd name="connsiteY8" fmla="*/ 1253 h 2674"/>
                <a:gd name="connsiteX9" fmla="*/ 1528 w 3252"/>
                <a:gd name="connsiteY9" fmla="*/ 1238 h 2674"/>
                <a:gd name="connsiteX10" fmla="*/ 1524 w 3252"/>
                <a:gd name="connsiteY10" fmla="*/ 1217 h 2674"/>
                <a:gd name="connsiteX11" fmla="*/ 1515 w 3252"/>
                <a:gd name="connsiteY11" fmla="*/ 1199 h 2674"/>
                <a:gd name="connsiteX12" fmla="*/ 1500 w 3252"/>
                <a:gd name="connsiteY12" fmla="*/ 1188 h 2674"/>
                <a:gd name="connsiteX13" fmla="*/ 1483 w 3252"/>
                <a:gd name="connsiteY13" fmla="*/ 1184 h 2674"/>
                <a:gd name="connsiteX14" fmla="*/ 1468 w 3252"/>
                <a:gd name="connsiteY14" fmla="*/ 1188 h 2674"/>
                <a:gd name="connsiteX15" fmla="*/ 1455 w 3252"/>
                <a:gd name="connsiteY15" fmla="*/ 1195 h 2674"/>
                <a:gd name="connsiteX16" fmla="*/ 1446 w 3252"/>
                <a:gd name="connsiteY16" fmla="*/ 1208 h 2674"/>
                <a:gd name="connsiteX17" fmla="*/ 1441 w 3252"/>
                <a:gd name="connsiteY17" fmla="*/ 1223 h 2674"/>
                <a:gd name="connsiteX18" fmla="*/ 1431 w 3252"/>
                <a:gd name="connsiteY18" fmla="*/ 1225 h 2674"/>
                <a:gd name="connsiteX19" fmla="*/ 1407 w 3252"/>
                <a:gd name="connsiteY19" fmla="*/ 1227 h 2674"/>
                <a:gd name="connsiteX20" fmla="*/ 1389 w 3252"/>
                <a:gd name="connsiteY20" fmla="*/ 1229 h 2674"/>
                <a:gd name="connsiteX21" fmla="*/ 1376 w 3252"/>
                <a:gd name="connsiteY21" fmla="*/ 1232 h 2674"/>
                <a:gd name="connsiteX22" fmla="*/ 1367 w 3252"/>
                <a:gd name="connsiteY22" fmla="*/ 1236 h 2674"/>
                <a:gd name="connsiteX23" fmla="*/ 1359 w 3252"/>
                <a:gd name="connsiteY23" fmla="*/ 1238 h 2674"/>
                <a:gd name="connsiteX24" fmla="*/ 1355 w 3252"/>
                <a:gd name="connsiteY24" fmla="*/ 1242 h 2674"/>
                <a:gd name="connsiteX25" fmla="*/ 1354 w 3252"/>
                <a:gd name="connsiteY25" fmla="*/ 1245 h 2674"/>
                <a:gd name="connsiteX26" fmla="*/ 1352 w 3252"/>
                <a:gd name="connsiteY26" fmla="*/ 1247 h 2674"/>
                <a:gd name="connsiteX27" fmla="*/ 1348 w 3252"/>
                <a:gd name="connsiteY27" fmla="*/ 1253 h 2674"/>
                <a:gd name="connsiteX28" fmla="*/ 1346 w 3252"/>
                <a:gd name="connsiteY28" fmla="*/ 1264 h 2674"/>
                <a:gd name="connsiteX29" fmla="*/ 1342 w 3252"/>
                <a:gd name="connsiteY29" fmla="*/ 1275 h 2674"/>
                <a:gd name="connsiteX30" fmla="*/ 1339 w 3252"/>
                <a:gd name="connsiteY30" fmla="*/ 1286 h 2674"/>
                <a:gd name="connsiteX31" fmla="*/ 1330 w 3252"/>
                <a:gd name="connsiteY31" fmla="*/ 1282 h 2674"/>
                <a:gd name="connsiteX32" fmla="*/ 1311 w 3252"/>
                <a:gd name="connsiteY32" fmla="*/ 1279 h 2674"/>
                <a:gd name="connsiteX33" fmla="*/ 1285 w 3252"/>
                <a:gd name="connsiteY33" fmla="*/ 1271 h 2674"/>
                <a:gd name="connsiteX34" fmla="*/ 1254 w 3252"/>
                <a:gd name="connsiteY34" fmla="*/ 1262 h 2674"/>
                <a:gd name="connsiteX35" fmla="*/ 1218 w 3252"/>
                <a:gd name="connsiteY35" fmla="*/ 1253 h 2674"/>
                <a:gd name="connsiteX36" fmla="*/ 1176 w 3252"/>
                <a:gd name="connsiteY36" fmla="*/ 1240 h 2674"/>
                <a:gd name="connsiteX37" fmla="*/ 1131 w 3252"/>
                <a:gd name="connsiteY37" fmla="*/ 1227 h 2674"/>
                <a:gd name="connsiteX38" fmla="*/ 1085 w 3252"/>
                <a:gd name="connsiteY38" fmla="*/ 1214 h 2674"/>
                <a:gd name="connsiteX39" fmla="*/ 1035 w 3252"/>
                <a:gd name="connsiteY39" fmla="*/ 1201 h 2674"/>
                <a:gd name="connsiteX40" fmla="*/ 985 w 3252"/>
                <a:gd name="connsiteY40" fmla="*/ 1186 h 2674"/>
                <a:gd name="connsiteX41" fmla="*/ 933 w 3252"/>
                <a:gd name="connsiteY41" fmla="*/ 1171 h 2674"/>
                <a:gd name="connsiteX42" fmla="*/ 883 w 3252"/>
                <a:gd name="connsiteY42" fmla="*/ 1158 h 2674"/>
                <a:gd name="connsiteX43" fmla="*/ 835 w 3252"/>
                <a:gd name="connsiteY43" fmla="*/ 1143 h 2674"/>
                <a:gd name="connsiteX44" fmla="*/ 789 w 3252"/>
                <a:gd name="connsiteY44" fmla="*/ 1130 h 2674"/>
                <a:gd name="connsiteX45" fmla="*/ 746 w 3252"/>
                <a:gd name="connsiteY45" fmla="*/ 1117 h 2674"/>
                <a:gd name="connsiteX46" fmla="*/ 707 w 3252"/>
                <a:gd name="connsiteY46" fmla="*/ 1106 h 2674"/>
                <a:gd name="connsiteX47" fmla="*/ 754 w 3252"/>
                <a:gd name="connsiteY47" fmla="*/ 1104 h 2674"/>
                <a:gd name="connsiteX48" fmla="*/ 704 w 3252"/>
                <a:gd name="connsiteY48" fmla="*/ 1067 h 2674"/>
                <a:gd name="connsiteX49" fmla="*/ 744 w 3252"/>
                <a:gd name="connsiteY49" fmla="*/ 927 h 2674"/>
                <a:gd name="connsiteX50" fmla="*/ 761 w 3252"/>
                <a:gd name="connsiteY50" fmla="*/ 925 h 2674"/>
                <a:gd name="connsiteX51" fmla="*/ 776 w 3252"/>
                <a:gd name="connsiteY51" fmla="*/ 919 h 2674"/>
                <a:gd name="connsiteX52" fmla="*/ 791 w 3252"/>
                <a:gd name="connsiteY52" fmla="*/ 914 h 2674"/>
                <a:gd name="connsiteX53" fmla="*/ 804 w 3252"/>
                <a:gd name="connsiteY53" fmla="*/ 903 h 2674"/>
                <a:gd name="connsiteX54" fmla="*/ 815 w 3252"/>
                <a:gd name="connsiteY54" fmla="*/ 891 h 2674"/>
                <a:gd name="connsiteX55" fmla="*/ 826 w 3252"/>
                <a:gd name="connsiteY55" fmla="*/ 878 h 2674"/>
                <a:gd name="connsiteX56" fmla="*/ 837 w 3252"/>
                <a:gd name="connsiteY56" fmla="*/ 864 h 2674"/>
                <a:gd name="connsiteX57" fmla="*/ 846 w 3252"/>
                <a:gd name="connsiteY57" fmla="*/ 847 h 2674"/>
                <a:gd name="connsiteX58" fmla="*/ 852 w 3252"/>
                <a:gd name="connsiteY58" fmla="*/ 847 h 2674"/>
                <a:gd name="connsiteX59" fmla="*/ 857 w 3252"/>
                <a:gd name="connsiteY59" fmla="*/ 845 h 2674"/>
                <a:gd name="connsiteX60" fmla="*/ 863 w 3252"/>
                <a:gd name="connsiteY60" fmla="*/ 845 h 2674"/>
                <a:gd name="connsiteX61" fmla="*/ 868 w 3252"/>
                <a:gd name="connsiteY61" fmla="*/ 843 h 2674"/>
                <a:gd name="connsiteX62" fmla="*/ 870 w 3252"/>
                <a:gd name="connsiteY62" fmla="*/ 845 h 2674"/>
                <a:gd name="connsiteX63" fmla="*/ 872 w 3252"/>
                <a:gd name="connsiteY63" fmla="*/ 845 h 2674"/>
                <a:gd name="connsiteX64" fmla="*/ 874 w 3252"/>
                <a:gd name="connsiteY64" fmla="*/ 847 h 2674"/>
                <a:gd name="connsiteX65" fmla="*/ 876 w 3252"/>
                <a:gd name="connsiteY65" fmla="*/ 849 h 2674"/>
                <a:gd name="connsiteX66" fmla="*/ 917 w 3252"/>
                <a:gd name="connsiteY66" fmla="*/ 856 h 2674"/>
                <a:gd name="connsiteX67" fmla="*/ 955 w 3252"/>
                <a:gd name="connsiteY67" fmla="*/ 851 h 2674"/>
                <a:gd name="connsiteX68" fmla="*/ 991 w 3252"/>
                <a:gd name="connsiteY68" fmla="*/ 832 h 2674"/>
                <a:gd name="connsiteX69" fmla="*/ 1020 w 3252"/>
                <a:gd name="connsiteY69" fmla="*/ 804 h 2674"/>
                <a:gd name="connsiteX70" fmla="*/ 1046 w 3252"/>
                <a:gd name="connsiteY70" fmla="*/ 771 h 2674"/>
                <a:gd name="connsiteX71" fmla="*/ 1068 w 3252"/>
                <a:gd name="connsiteY71" fmla="*/ 732 h 2674"/>
                <a:gd name="connsiteX72" fmla="*/ 1085 w 3252"/>
                <a:gd name="connsiteY72" fmla="*/ 691 h 2674"/>
                <a:gd name="connsiteX73" fmla="*/ 1098 w 3252"/>
                <a:gd name="connsiteY73" fmla="*/ 651 h 2674"/>
                <a:gd name="connsiteX74" fmla="*/ 1104 w 3252"/>
                <a:gd name="connsiteY74" fmla="*/ 597 h 2674"/>
                <a:gd name="connsiteX75" fmla="*/ 1092 w 3252"/>
                <a:gd name="connsiteY75" fmla="*/ 545 h 2674"/>
                <a:gd name="connsiteX76" fmla="*/ 1072 w 3252"/>
                <a:gd name="connsiteY76" fmla="*/ 497 h 2674"/>
                <a:gd name="connsiteX77" fmla="*/ 1042 w 3252"/>
                <a:gd name="connsiteY77" fmla="*/ 449 h 2674"/>
                <a:gd name="connsiteX78" fmla="*/ 1009 w 3252"/>
                <a:gd name="connsiteY78" fmla="*/ 404 h 2674"/>
                <a:gd name="connsiteX79" fmla="*/ 974 w 3252"/>
                <a:gd name="connsiteY79" fmla="*/ 360 h 2674"/>
                <a:gd name="connsiteX80" fmla="*/ 942 w 3252"/>
                <a:gd name="connsiteY80" fmla="*/ 317 h 2674"/>
                <a:gd name="connsiteX81" fmla="*/ 915 w 3252"/>
                <a:gd name="connsiteY81" fmla="*/ 274 h 2674"/>
                <a:gd name="connsiteX82" fmla="*/ 915 w 3252"/>
                <a:gd name="connsiteY82" fmla="*/ 274 h 2674"/>
                <a:gd name="connsiteX83" fmla="*/ 915 w 3252"/>
                <a:gd name="connsiteY83" fmla="*/ 274 h 2674"/>
                <a:gd name="connsiteX84" fmla="*/ 915 w 3252"/>
                <a:gd name="connsiteY84" fmla="*/ 274 h 2674"/>
                <a:gd name="connsiteX85" fmla="*/ 915 w 3252"/>
                <a:gd name="connsiteY85" fmla="*/ 273 h 2674"/>
                <a:gd name="connsiteX86" fmla="*/ 922 w 3252"/>
                <a:gd name="connsiteY86" fmla="*/ 274 h 2674"/>
                <a:gd name="connsiteX87" fmla="*/ 928 w 3252"/>
                <a:gd name="connsiteY87" fmla="*/ 276 h 2674"/>
                <a:gd name="connsiteX88" fmla="*/ 931 w 3252"/>
                <a:gd name="connsiteY88" fmla="*/ 280 h 2674"/>
                <a:gd name="connsiteX89" fmla="*/ 935 w 3252"/>
                <a:gd name="connsiteY89" fmla="*/ 284 h 2674"/>
                <a:gd name="connsiteX90" fmla="*/ 941 w 3252"/>
                <a:gd name="connsiteY90" fmla="*/ 289 h 2674"/>
                <a:gd name="connsiteX91" fmla="*/ 952 w 3252"/>
                <a:gd name="connsiteY91" fmla="*/ 295 h 2674"/>
                <a:gd name="connsiteX92" fmla="*/ 965 w 3252"/>
                <a:gd name="connsiteY92" fmla="*/ 300 h 2674"/>
                <a:gd name="connsiteX93" fmla="*/ 978 w 3252"/>
                <a:gd name="connsiteY93" fmla="*/ 306 h 2674"/>
                <a:gd name="connsiteX94" fmla="*/ 992 w 3252"/>
                <a:gd name="connsiteY94" fmla="*/ 319 h 2674"/>
                <a:gd name="connsiteX95" fmla="*/ 1011 w 3252"/>
                <a:gd name="connsiteY95" fmla="*/ 330 h 2674"/>
                <a:gd name="connsiteX96" fmla="*/ 1024 w 3252"/>
                <a:gd name="connsiteY96" fmla="*/ 334 h 2674"/>
                <a:gd name="connsiteX97" fmla="*/ 1029 w 3252"/>
                <a:gd name="connsiteY97" fmla="*/ 332 h 2674"/>
                <a:gd name="connsiteX98" fmla="*/ 1024 w 3252"/>
                <a:gd name="connsiteY98" fmla="*/ 280 h 2674"/>
                <a:gd name="connsiteX99" fmla="*/ 1015 w 3252"/>
                <a:gd name="connsiteY99" fmla="*/ 230 h 2674"/>
                <a:gd name="connsiteX100" fmla="*/ 998 w 3252"/>
                <a:gd name="connsiteY100" fmla="*/ 184 h 2674"/>
                <a:gd name="connsiteX101" fmla="*/ 978 w 3252"/>
                <a:gd name="connsiteY101" fmla="*/ 139 h 2674"/>
                <a:gd name="connsiteX102" fmla="*/ 950 w 3252"/>
                <a:gd name="connsiteY102" fmla="*/ 100 h 2674"/>
                <a:gd name="connsiteX103" fmla="*/ 917 w 3252"/>
                <a:gd name="connsiteY103" fmla="*/ 65 h 2674"/>
                <a:gd name="connsiteX104" fmla="*/ 874 w 3252"/>
                <a:gd name="connsiteY104" fmla="*/ 37 h 2674"/>
                <a:gd name="connsiteX105" fmla="*/ 822 w 3252"/>
                <a:gd name="connsiteY105" fmla="*/ 17 h 2674"/>
                <a:gd name="connsiteX106" fmla="*/ 800 w 3252"/>
                <a:gd name="connsiteY106" fmla="*/ 11 h 2674"/>
                <a:gd name="connsiteX107" fmla="*/ 778 w 3252"/>
                <a:gd name="connsiteY107" fmla="*/ 6 h 2674"/>
                <a:gd name="connsiteX108" fmla="*/ 752 w 3252"/>
                <a:gd name="connsiteY108" fmla="*/ 4 h 2674"/>
                <a:gd name="connsiteX109" fmla="*/ 728 w 3252"/>
                <a:gd name="connsiteY109" fmla="*/ 2 h 2674"/>
                <a:gd name="connsiteX110" fmla="*/ 702 w 3252"/>
                <a:gd name="connsiteY110" fmla="*/ 0 h 2674"/>
                <a:gd name="connsiteX111" fmla="*/ 676 w 3252"/>
                <a:gd name="connsiteY111" fmla="*/ 2 h 2674"/>
                <a:gd name="connsiteX112" fmla="*/ 650 w 3252"/>
                <a:gd name="connsiteY112" fmla="*/ 4 h 2674"/>
                <a:gd name="connsiteX113" fmla="*/ 624 w 3252"/>
                <a:gd name="connsiteY113" fmla="*/ 9 h 2674"/>
                <a:gd name="connsiteX114" fmla="*/ 598 w 3252"/>
                <a:gd name="connsiteY114" fmla="*/ 15 h 2674"/>
                <a:gd name="connsiteX115" fmla="*/ 574 w 3252"/>
                <a:gd name="connsiteY115" fmla="*/ 22 h 2674"/>
                <a:gd name="connsiteX116" fmla="*/ 550 w 3252"/>
                <a:gd name="connsiteY116" fmla="*/ 32 h 2674"/>
                <a:gd name="connsiteX117" fmla="*/ 528 w 3252"/>
                <a:gd name="connsiteY117" fmla="*/ 43 h 2674"/>
                <a:gd name="connsiteX118" fmla="*/ 507 w 3252"/>
                <a:gd name="connsiteY118" fmla="*/ 56 h 2674"/>
                <a:gd name="connsiteX119" fmla="*/ 489 w 3252"/>
                <a:gd name="connsiteY119" fmla="*/ 69 h 2674"/>
                <a:gd name="connsiteX120" fmla="*/ 472 w 3252"/>
                <a:gd name="connsiteY120" fmla="*/ 85 h 2674"/>
                <a:gd name="connsiteX121" fmla="*/ 457 w 3252"/>
                <a:gd name="connsiteY121" fmla="*/ 104 h 2674"/>
                <a:gd name="connsiteX122" fmla="*/ 450 w 3252"/>
                <a:gd name="connsiteY122" fmla="*/ 100 h 2674"/>
                <a:gd name="connsiteX123" fmla="*/ 444 w 3252"/>
                <a:gd name="connsiteY123" fmla="*/ 98 h 2674"/>
                <a:gd name="connsiteX124" fmla="*/ 437 w 3252"/>
                <a:gd name="connsiteY124" fmla="*/ 97 h 2674"/>
                <a:gd name="connsiteX125" fmla="*/ 431 w 3252"/>
                <a:gd name="connsiteY125" fmla="*/ 98 h 2674"/>
                <a:gd name="connsiteX126" fmla="*/ 365 w 3252"/>
                <a:gd name="connsiteY126" fmla="*/ 148 h 2674"/>
                <a:gd name="connsiteX127" fmla="*/ 316 w 3252"/>
                <a:gd name="connsiteY127" fmla="*/ 211 h 2674"/>
                <a:gd name="connsiteX128" fmla="*/ 281 w 3252"/>
                <a:gd name="connsiteY128" fmla="*/ 284 h 2674"/>
                <a:gd name="connsiteX129" fmla="*/ 261 w 3252"/>
                <a:gd name="connsiteY129" fmla="*/ 361 h 2674"/>
                <a:gd name="connsiteX130" fmla="*/ 252 w 3252"/>
                <a:gd name="connsiteY130" fmla="*/ 445 h 2674"/>
                <a:gd name="connsiteX131" fmla="*/ 253 w 3252"/>
                <a:gd name="connsiteY131" fmla="*/ 528 h 2674"/>
                <a:gd name="connsiteX132" fmla="*/ 265 w 3252"/>
                <a:gd name="connsiteY132" fmla="*/ 610 h 2674"/>
                <a:gd name="connsiteX133" fmla="*/ 283 w 3252"/>
                <a:gd name="connsiteY133" fmla="*/ 686 h 2674"/>
                <a:gd name="connsiteX134" fmla="*/ 291 w 3252"/>
                <a:gd name="connsiteY134" fmla="*/ 708 h 2674"/>
                <a:gd name="connsiteX135" fmla="*/ 300 w 3252"/>
                <a:gd name="connsiteY135" fmla="*/ 730 h 2674"/>
                <a:gd name="connsiteX136" fmla="*/ 309 w 3252"/>
                <a:gd name="connsiteY136" fmla="*/ 751 h 2674"/>
                <a:gd name="connsiteX137" fmla="*/ 322 w 3252"/>
                <a:gd name="connsiteY137" fmla="*/ 771 h 2674"/>
                <a:gd name="connsiteX138" fmla="*/ 337 w 3252"/>
                <a:gd name="connsiteY138" fmla="*/ 789 h 2674"/>
                <a:gd name="connsiteX139" fmla="*/ 353 w 3252"/>
                <a:gd name="connsiteY139" fmla="*/ 804 h 2674"/>
                <a:gd name="connsiteX140" fmla="*/ 372 w 3252"/>
                <a:gd name="connsiteY140" fmla="*/ 819 h 2674"/>
                <a:gd name="connsiteX141" fmla="*/ 392 w 3252"/>
                <a:gd name="connsiteY141" fmla="*/ 830 h 2674"/>
                <a:gd name="connsiteX142" fmla="*/ 415 w 3252"/>
                <a:gd name="connsiteY142" fmla="*/ 840 h 2674"/>
                <a:gd name="connsiteX143" fmla="*/ 441 w 3252"/>
                <a:gd name="connsiteY143" fmla="*/ 845 h 2674"/>
                <a:gd name="connsiteX144" fmla="*/ 466 w 3252"/>
                <a:gd name="connsiteY144" fmla="*/ 849 h 2674"/>
                <a:gd name="connsiteX145" fmla="*/ 492 w 3252"/>
                <a:gd name="connsiteY145" fmla="*/ 851 h 2674"/>
                <a:gd name="connsiteX146" fmla="*/ 518 w 3252"/>
                <a:gd name="connsiteY146" fmla="*/ 849 h 2674"/>
                <a:gd name="connsiteX147" fmla="*/ 544 w 3252"/>
                <a:gd name="connsiteY147" fmla="*/ 845 h 2674"/>
                <a:gd name="connsiteX148" fmla="*/ 570 w 3252"/>
                <a:gd name="connsiteY148" fmla="*/ 838 h 2674"/>
                <a:gd name="connsiteX149" fmla="*/ 592 w 3252"/>
                <a:gd name="connsiteY149" fmla="*/ 827 h 2674"/>
                <a:gd name="connsiteX150" fmla="*/ 596 w 3252"/>
                <a:gd name="connsiteY150" fmla="*/ 828 h 2674"/>
                <a:gd name="connsiteX151" fmla="*/ 598 w 3252"/>
                <a:gd name="connsiteY151" fmla="*/ 828 h 2674"/>
                <a:gd name="connsiteX152" fmla="*/ 602 w 3252"/>
                <a:gd name="connsiteY152" fmla="*/ 828 h 2674"/>
                <a:gd name="connsiteX153" fmla="*/ 605 w 3252"/>
                <a:gd name="connsiteY153" fmla="*/ 830 h 2674"/>
                <a:gd name="connsiteX154" fmla="*/ 600 w 3252"/>
                <a:gd name="connsiteY154" fmla="*/ 888 h 2674"/>
                <a:gd name="connsiteX155" fmla="*/ 596 w 3252"/>
                <a:gd name="connsiteY155" fmla="*/ 947 h 2674"/>
                <a:gd name="connsiteX156" fmla="*/ 592 w 3252"/>
                <a:gd name="connsiteY156" fmla="*/ 1010 h 2674"/>
                <a:gd name="connsiteX157" fmla="*/ 589 w 3252"/>
                <a:gd name="connsiteY157" fmla="*/ 1077 h 2674"/>
                <a:gd name="connsiteX158" fmla="*/ 589 w 3252"/>
                <a:gd name="connsiteY158" fmla="*/ 1079 h 2674"/>
                <a:gd name="connsiteX159" fmla="*/ 589 w 3252"/>
                <a:gd name="connsiteY159" fmla="*/ 1079 h 2674"/>
                <a:gd name="connsiteX160" fmla="*/ 589 w 3252"/>
                <a:gd name="connsiteY160" fmla="*/ 1080 h 2674"/>
                <a:gd name="connsiteX161" fmla="*/ 591 w 3252"/>
                <a:gd name="connsiteY161" fmla="*/ 1082 h 2674"/>
                <a:gd name="connsiteX162" fmla="*/ 578 w 3252"/>
                <a:gd name="connsiteY162" fmla="*/ 1088 h 2674"/>
                <a:gd name="connsiteX163" fmla="*/ 559 w 3252"/>
                <a:gd name="connsiteY163" fmla="*/ 1097 h 2674"/>
                <a:gd name="connsiteX164" fmla="*/ 537 w 3252"/>
                <a:gd name="connsiteY164" fmla="*/ 1108 h 2674"/>
                <a:gd name="connsiteX165" fmla="*/ 513 w 3252"/>
                <a:gd name="connsiteY165" fmla="*/ 1123 h 2674"/>
                <a:gd name="connsiteX166" fmla="*/ 491 w 3252"/>
                <a:gd name="connsiteY166" fmla="*/ 1140 h 2674"/>
                <a:gd name="connsiteX167" fmla="*/ 472 w 3252"/>
                <a:gd name="connsiteY167" fmla="*/ 1156 h 2674"/>
                <a:gd name="connsiteX168" fmla="*/ 461 w 3252"/>
                <a:gd name="connsiteY168" fmla="*/ 1177 h 2674"/>
                <a:gd name="connsiteX169" fmla="*/ 455 w 3252"/>
                <a:gd name="connsiteY169" fmla="*/ 1199 h 2674"/>
                <a:gd name="connsiteX170" fmla="*/ 457 w 3252"/>
                <a:gd name="connsiteY170" fmla="*/ 1208 h 2674"/>
                <a:gd name="connsiteX171" fmla="*/ 461 w 3252"/>
                <a:gd name="connsiteY171" fmla="*/ 1217 h 2674"/>
                <a:gd name="connsiteX172" fmla="*/ 468 w 3252"/>
                <a:gd name="connsiteY172" fmla="*/ 1229 h 2674"/>
                <a:gd name="connsiteX173" fmla="*/ 478 w 3252"/>
                <a:gd name="connsiteY173" fmla="*/ 1238 h 2674"/>
                <a:gd name="connsiteX174" fmla="*/ 494 w 3252"/>
                <a:gd name="connsiteY174" fmla="*/ 1368 h 2674"/>
                <a:gd name="connsiteX175" fmla="*/ 522 w 3252"/>
                <a:gd name="connsiteY175" fmla="*/ 1479 h 2674"/>
                <a:gd name="connsiteX176" fmla="*/ 555 w 3252"/>
                <a:gd name="connsiteY176" fmla="*/ 1571 h 2674"/>
                <a:gd name="connsiteX177" fmla="*/ 594 w 3252"/>
                <a:gd name="connsiteY177" fmla="*/ 1647 h 2674"/>
                <a:gd name="connsiteX178" fmla="*/ 637 w 3252"/>
                <a:gd name="connsiteY178" fmla="*/ 1708 h 2674"/>
                <a:gd name="connsiteX179" fmla="*/ 679 w 3252"/>
                <a:gd name="connsiteY179" fmla="*/ 1755 h 2674"/>
                <a:gd name="connsiteX180" fmla="*/ 720 w 3252"/>
                <a:gd name="connsiteY180" fmla="*/ 1790 h 2674"/>
                <a:gd name="connsiteX181" fmla="*/ 755 w 3252"/>
                <a:gd name="connsiteY181" fmla="*/ 1814 h 2674"/>
                <a:gd name="connsiteX182" fmla="*/ 765 w 3252"/>
                <a:gd name="connsiteY182" fmla="*/ 1822 h 2674"/>
                <a:gd name="connsiteX183" fmla="*/ 776 w 3252"/>
                <a:gd name="connsiteY183" fmla="*/ 1827 h 2674"/>
                <a:gd name="connsiteX184" fmla="*/ 791 w 3252"/>
                <a:gd name="connsiteY184" fmla="*/ 1834 h 2674"/>
                <a:gd name="connsiteX185" fmla="*/ 805 w 3252"/>
                <a:gd name="connsiteY185" fmla="*/ 1842 h 2674"/>
                <a:gd name="connsiteX186" fmla="*/ 824 w 3252"/>
                <a:gd name="connsiteY186" fmla="*/ 1847 h 2674"/>
                <a:gd name="connsiteX187" fmla="*/ 844 w 3252"/>
                <a:gd name="connsiteY187" fmla="*/ 1853 h 2674"/>
                <a:gd name="connsiteX188" fmla="*/ 868 w 3252"/>
                <a:gd name="connsiteY188" fmla="*/ 1859 h 2674"/>
                <a:gd name="connsiteX189" fmla="*/ 892 w 3252"/>
                <a:gd name="connsiteY189" fmla="*/ 1862 h 2674"/>
                <a:gd name="connsiteX190" fmla="*/ 920 w 3252"/>
                <a:gd name="connsiteY190" fmla="*/ 1866 h 2674"/>
                <a:gd name="connsiteX191" fmla="*/ 952 w 3252"/>
                <a:gd name="connsiteY191" fmla="*/ 1866 h 2674"/>
                <a:gd name="connsiteX192" fmla="*/ 985 w 3252"/>
                <a:gd name="connsiteY192" fmla="*/ 1866 h 2674"/>
                <a:gd name="connsiteX193" fmla="*/ 1022 w 3252"/>
                <a:gd name="connsiteY193" fmla="*/ 1864 h 2674"/>
                <a:gd name="connsiteX194" fmla="*/ 1061 w 3252"/>
                <a:gd name="connsiteY194" fmla="*/ 1859 h 2674"/>
                <a:gd name="connsiteX195" fmla="*/ 1105 w 3252"/>
                <a:gd name="connsiteY195" fmla="*/ 1851 h 2674"/>
                <a:gd name="connsiteX196" fmla="*/ 1150 w 3252"/>
                <a:gd name="connsiteY196" fmla="*/ 1840 h 2674"/>
                <a:gd name="connsiteX197" fmla="*/ 1200 w 3252"/>
                <a:gd name="connsiteY197" fmla="*/ 1827 h 2674"/>
                <a:gd name="connsiteX198" fmla="*/ 1257 w 3252"/>
                <a:gd name="connsiteY198" fmla="*/ 1873 h 2674"/>
                <a:gd name="connsiteX199" fmla="*/ 1287 w 3252"/>
                <a:gd name="connsiteY199" fmla="*/ 1918 h 2674"/>
                <a:gd name="connsiteX200" fmla="*/ 1322 w 3252"/>
                <a:gd name="connsiteY200" fmla="*/ 1972 h 2674"/>
                <a:gd name="connsiteX201" fmla="*/ 1359 w 3252"/>
                <a:gd name="connsiteY201" fmla="*/ 2027 h 2674"/>
                <a:gd name="connsiteX202" fmla="*/ 1396 w 3252"/>
                <a:gd name="connsiteY202" fmla="*/ 2083 h 2674"/>
                <a:gd name="connsiteX203" fmla="*/ 1430 w 3252"/>
                <a:gd name="connsiteY203" fmla="*/ 2133 h 2674"/>
                <a:gd name="connsiteX204" fmla="*/ 1457 w 3252"/>
                <a:gd name="connsiteY204" fmla="*/ 2175 h 2674"/>
                <a:gd name="connsiteX205" fmla="*/ 1478 w 3252"/>
                <a:gd name="connsiteY205" fmla="*/ 2203 h 2674"/>
                <a:gd name="connsiteX206" fmla="*/ 1485 w 3252"/>
                <a:gd name="connsiteY206" fmla="*/ 2214 h 2674"/>
                <a:gd name="connsiteX207" fmla="*/ 1489 w 3252"/>
                <a:gd name="connsiteY207" fmla="*/ 2225 h 2674"/>
                <a:gd name="connsiteX208" fmla="*/ 1496 w 3252"/>
                <a:gd name="connsiteY208" fmla="*/ 2250 h 2674"/>
                <a:gd name="connsiteX209" fmla="*/ 1507 w 3252"/>
                <a:gd name="connsiteY209" fmla="*/ 2283 h 2674"/>
                <a:gd name="connsiteX210" fmla="*/ 1520 w 3252"/>
                <a:gd name="connsiteY210" fmla="*/ 2318 h 2674"/>
                <a:gd name="connsiteX211" fmla="*/ 1122 w 3252"/>
                <a:gd name="connsiteY211" fmla="*/ 2477 h 2674"/>
                <a:gd name="connsiteX212" fmla="*/ 1098 w 3252"/>
                <a:gd name="connsiteY212" fmla="*/ 2470 h 2674"/>
                <a:gd name="connsiteX213" fmla="*/ 1076 w 3252"/>
                <a:gd name="connsiteY213" fmla="*/ 2459 h 2674"/>
                <a:gd name="connsiteX214" fmla="*/ 1054 w 3252"/>
                <a:gd name="connsiteY214" fmla="*/ 2446 h 2674"/>
                <a:gd name="connsiteX215" fmla="*/ 1031 w 3252"/>
                <a:gd name="connsiteY215" fmla="*/ 2431 h 2674"/>
                <a:gd name="connsiteX216" fmla="*/ 1009 w 3252"/>
                <a:gd name="connsiteY216" fmla="*/ 2416 h 2674"/>
                <a:gd name="connsiteX217" fmla="*/ 987 w 3252"/>
                <a:gd name="connsiteY217" fmla="*/ 2400 h 2674"/>
                <a:gd name="connsiteX218" fmla="*/ 965 w 3252"/>
                <a:gd name="connsiteY218" fmla="*/ 2383 h 2674"/>
                <a:gd name="connsiteX219" fmla="*/ 944 w 3252"/>
                <a:gd name="connsiteY219" fmla="*/ 2366 h 2674"/>
                <a:gd name="connsiteX220" fmla="*/ 935 w 3252"/>
                <a:gd name="connsiteY220" fmla="*/ 2359 h 2674"/>
                <a:gd name="connsiteX221" fmla="*/ 926 w 3252"/>
                <a:gd name="connsiteY221" fmla="*/ 2351 h 2674"/>
                <a:gd name="connsiteX222" fmla="*/ 915 w 3252"/>
                <a:gd name="connsiteY222" fmla="*/ 2344 h 2674"/>
                <a:gd name="connsiteX223" fmla="*/ 905 w 3252"/>
                <a:gd name="connsiteY223" fmla="*/ 2337 h 2674"/>
                <a:gd name="connsiteX224" fmla="*/ 896 w 3252"/>
                <a:gd name="connsiteY224" fmla="*/ 2329 h 2674"/>
                <a:gd name="connsiteX225" fmla="*/ 887 w 3252"/>
                <a:gd name="connsiteY225" fmla="*/ 2322 h 2674"/>
                <a:gd name="connsiteX226" fmla="*/ 878 w 3252"/>
                <a:gd name="connsiteY226" fmla="*/ 2314 h 2674"/>
                <a:gd name="connsiteX227" fmla="*/ 868 w 3252"/>
                <a:gd name="connsiteY227" fmla="*/ 2309 h 2674"/>
                <a:gd name="connsiteX228" fmla="*/ 854 w 3252"/>
                <a:gd name="connsiteY228" fmla="*/ 2300 h 2674"/>
                <a:gd name="connsiteX229" fmla="*/ 835 w 3252"/>
                <a:gd name="connsiteY229" fmla="*/ 2287 h 2674"/>
                <a:gd name="connsiteX230" fmla="*/ 816 w 3252"/>
                <a:gd name="connsiteY230" fmla="*/ 2275 h 2674"/>
                <a:gd name="connsiteX231" fmla="*/ 798 w 3252"/>
                <a:gd name="connsiteY231" fmla="*/ 2262 h 2674"/>
                <a:gd name="connsiteX232" fmla="*/ 779 w 3252"/>
                <a:gd name="connsiteY232" fmla="*/ 2250 h 2674"/>
                <a:gd name="connsiteX233" fmla="*/ 759 w 3252"/>
                <a:gd name="connsiteY233" fmla="*/ 2237 h 2674"/>
                <a:gd name="connsiteX234" fmla="*/ 739 w 3252"/>
                <a:gd name="connsiteY234" fmla="*/ 2225 h 2674"/>
                <a:gd name="connsiteX235" fmla="*/ 718 w 3252"/>
                <a:gd name="connsiteY235" fmla="*/ 2214 h 2674"/>
                <a:gd name="connsiteX236" fmla="*/ 698 w 3252"/>
                <a:gd name="connsiteY236" fmla="*/ 2203 h 2674"/>
                <a:gd name="connsiteX237" fmla="*/ 676 w 3252"/>
                <a:gd name="connsiteY237" fmla="*/ 2192 h 2674"/>
                <a:gd name="connsiteX238" fmla="*/ 655 w 3252"/>
                <a:gd name="connsiteY238" fmla="*/ 2183 h 2674"/>
                <a:gd name="connsiteX239" fmla="*/ 633 w 3252"/>
                <a:gd name="connsiteY239" fmla="*/ 2175 h 2674"/>
                <a:gd name="connsiteX240" fmla="*/ 611 w 3252"/>
                <a:gd name="connsiteY240" fmla="*/ 2168 h 2674"/>
                <a:gd name="connsiteX241" fmla="*/ 589 w 3252"/>
                <a:gd name="connsiteY241" fmla="*/ 2162 h 2674"/>
                <a:gd name="connsiteX242" fmla="*/ 568 w 3252"/>
                <a:gd name="connsiteY242" fmla="*/ 2159 h 2674"/>
                <a:gd name="connsiteX243" fmla="*/ 546 w 3252"/>
                <a:gd name="connsiteY243" fmla="*/ 2155 h 2674"/>
                <a:gd name="connsiteX244" fmla="*/ 524 w 3252"/>
                <a:gd name="connsiteY244" fmla="*/ 2155 h 2674"/>
                <a:gd name="connsiteX245" fmla="*/ 489 w 3252"/>
                <a:gd name="connsiteY245" fmla="*/ 2157 h 2674"/>
                <a:gd name="connsiteX246" fmla="*/ 450 w 3252"/>
                <a:gd name="connsiteY246" fmla="*/ 2162 h 2674"/>
                <a:gd name="connsiteX247" fmla="*/ 411 w 3252"/>
                <a:gd name="connsiteY247" fmla="*/ 2174 h 2674"/>
                <a:gd name="connsiteX248" fmla="*/ 372 w 3252"/>
                <a:gd name="connsiteY248" fmla="*/ 2190 h 2674"/>
                <a:gd name="connsiteX249" fmla="*/ 335 w 3252"/>
                <a:gd name="connsiteY249" fmla="*/ 2211 h 2674"/>
                <a:gd name="connsiteX250" fmla="*/ 303 w 3252"/>
                <a:gd name="connsiteY250" fmla="*/ 2237 h 2674"/>
                <a:gd name="connsiteX251" fmla="*/ 279 w 3252"/>
                <a:gd name="connsiteY251" fmla="*/ 2266 h 2674"/>
                <a:gd name="connsiteX252" fmla="*/ 265 w 3252"/>
                <a:gd name="connsiteY252" fmla="*/ 2303 h 2674"/>
                <a:gd name="connsiteX253" fmla="*/ 265 w 3252"/>
                <a:gd name="connsiteY253" fmla="*/ 2305 h 2674"/>
                <a:gd name="connsiteX254" fmla="*/ 266 w 3252"/>
                <a:gd name="connsiteY254" fmla="*/ 2307 h 2674"/>
                <a:gd name="connsiteX255" fmla="*/ 268 w 3252"/>
                <a:gd name="connsiteY255" fmla="*/ 2309 h 2674"/>
                <a:gd name="connsiteX256" fmla="*/ 270 w 3252"/>
                <a:gd name="connsiteY256" fmla="*/ 2311 h 2674"/>
                <a:gd name="connsiteX257" fmla="*/ 292 w 3252"/>
                <a:gd name="connsiteY257" fmla="*/ 2316 h 2674"/>
                <a:gd name="connsiteX258" fmla="*/ 316 w 3252"/>
                <a:gd name="connsiteY258" fmla="*/ 2320 h 2674"/>
                <a:gd name="connsiteX259" fmla="*/ 342 w 3252"/>
                <a:gd name="connsiteY259" fmla="*/ 2322 h 2674"/>
                <a:gd name="connsiteX260" fmla="*/ 368 w 3252"/>
                <a:gd name="connsiteY260" fmla="*/ 2320 h 2674"/>
                <a:gd name="connsiteX261" fmla="*/ 396 w 3252"/>
                <a:gd name="connsiteY261" fmla="*/ 2318 h 2674"/>
                <a:gd name="connsiteX262" fmla="*/ 422 w 3252"/>
                <a:gd name="connsiteY262" fmla="*/ 2314 h 2674"/>
                <a:gd name="connsiteX263" fmla="*/ 446 w 3252"/>
                <a:gd name="connsiteY263" fmla="*/ 2311 h 2674"/>
                <a:gd name="connsiteX264" fmla="*/ 466 w 3252"/>
                <a:gd name="connsiteY264" fmla="*/ 2305 h 2674"/>
                <a:gd name="connsiteX265" fmla="*/ 466 w 3252"/>
                <a:gd name="connsiteY265" fmla="*/ 2309 h 2674"/>
                <a:gd name="connsiteX266" fmla="*/ 465 w 3252"/>
                <a:gd name="connsiteY266" fmla="*/ 2313 h 2674"/>
                <a:gd name="connsiteX267" fmla="*/ 463 w 3252"/>
                <a:gd name="connsiteY267" fmla="*/ 2314 h 2674"/>
                <a:gd name="connsiteX268" fmla="*/ 461 w 3252"/>
                <a:gd name="connsiteY268" fmla="*/ 2318 h 2674"/>
                <a:gd name="connsiteX269" fmla="*/ 455 w 3252"/>
                <a:gd name="connsiteY269" fmla="*/ 2324 h 2674"/>
                <a:gd name="connsiteX270" fmla="*/ 448 w 3252"/>
                <a:gd name="connsiteY270" fmla="*/ 2329 h 2674"/>
                <a:gd name="connsiteX271" fmla="*/ 437 w 3252"/>
                <a:gd name="connsiteY271" fmla="*/ 2333 h 2674"/>
                <a:gd name="connsiteX272" fmla="*/ 428 w 3252"/>
                <a:gd name="connsiteY272" fmla="*/ 2335 h 2674"/>
                <a:gd name="connsiteX273" fmla="*/ 416 w 3252"/>
                <a:gd name="connsiteY273" fmla="*/ 2337 h 2674"/>
                <a:gd name="connsiteX274" fmla="*/ 403 w 3252"/>
                <a:gd name="connsiteY274" fmla="*/ 2338 h 2674"/>
                <a:gd name="connsiteX275" fmla="*/ 391 w 3252"/>
                <a:gd name="connsiteY275" fmla="*/ 2340 h 2674"/>
                <a:gd name="connsiteX276" fmla="*/ 379 w 3252"/>
                <a:gd name="connsiteY276" fmla="*/ 2342 h 2674"/>
                <a:gd name="connsiteX277" fmla="*/ 368 w 3252"/>
                <a:gd name="connsiteY277" fmla="*/ 2344 h 2674"/>
                <a:gd name="connsiteX278" fmla="*/ 359 w 3252"/>
                <a:gd name="connsiteY278" fmla="*/ 2344 h 2674"/>
                <a:gd name="connsiteX279" fmla="*/ 350 w 3252"/>
                <a:gd name="connsiteY279" fmla="*/ 2346 h 2674"/>
                <a:gd name="connsiteX280" fmla="*/ 342 w 3252"/>
                <a:gd name="connsiteY280" fmla="*/ 2348 h 2674"/>
                <a:gd name="connsiteX281" fmla="*/ 333 w 3252"/>
                <a:gd name="connsiteY281" fmla="*/ 2351 h 2674"/>
                <a:gd name="connsiteX282" fmla="*/ 320 w 3252"/>
                <a:gd name="connsiteY282" fmla="*/ 2359 h 2674"/>
                <a:gd name="connsiteX283" fmla="*/ 305 w 3252"/>
                <a:gd name="connsiteY283" fmla="*/ 2368 h 2674"/>
                <a:gd name="connsiteX284" fmla="*/ 291 w 3252"/>
                <a:gd name="connsiteY284" fmla="*/ 2379 h 2674"/>
                <a:gd name="connsiteX285" fmla="*/ 276 w 3252"/>
                <a:gd name="connsiteY285" fmla="*/ 2392 h 2674"/>
                <a:gd name="connsiteX286" fmla="*/ 265 w 3252"/>
                <a:gd name="connsiteY286" fmla="*/ 2405 h 2674"/>
                <a:gd name="connsiteX287" fmla="*/ 257 w 3252"/>
                <a:gd name="connsiteY287" fmla="*/ 2418 h 2674"/>
                <a:gd name="connsiteX288" fmla="*/ 253 w 3252"/>
                <a:gd name="connsiteY288" fmla="*/ 2429 h 2674"/>
                <a:gd name="connsiteX289" fmla="*/ 253 w 3252"/>
                <a:gd name="connsiteY289" fmla="*/ 2431 h 2674"/>
                <a:gd name="connsiteX290" fmla="*/ 253 w 3252"/>
                <a:gd name="connsiteY290" fmla="*/ 2431 h 2674"/>
                <a:gd name="connsiteX291" fmla="*/ 253 w 3252"/>
                <a:gd name="connsiteY291" fmla="*/ 2431 h 2674"/>
                <a:gd name="connsiteX292" fmla="*/ 253 w 3252"/>
                <a:gd name="connsiteY292" fmla="*/ 2433 h 2674"/>
                <a:gd name="connsiteX293" fmla="*/ 255 w 3252"/>
                <a:gd name="connsiteY293" fmla="*/ 2435 h 2674"/>
                <a:gd name="connsiteX294" fmla="*/ 255 w 3252"/>
                <a:gd name="connsiteY294" fmla="*/ 2435 h 2674"/>
                <a:gd name="connsiteX295" fmla="*/ 257 w 3252"/>
                <a:gd name="connsiteY295" fmla="*/ 2435 h 2674"/>
                <a:gd name="connsiteX296" fmla="*/ 257 w 3252"/>
                <a:gd name="connsiteY296" fmla="*/ 2437 h 2674"/>
                <a:gd name="connsiteX297" fmla="*/ 226 w 3252"/>
                <a:gd name="connsiteY297" fmla="*/ 2444 h 2674"/>
                <a:gd name="connsiteX298" fmla="*/ 194 w 3252"/>
                <a:gd name="connsiteY298" fmla="*/ 2455 h 2674"/>
                <a:gd name="connsiteX299" fmla="*/ 161 w 3252"/>
                <a:gd name="connsiteY299" fmla="*/ 2470 h 2674"/>
                <a:gd name="connsiteX300" fmla="*/ 131 w 3252"/>
                <a:gd name="connsiteY300" fmla="*/ 2485 h 2674"/>
                <a:gd name="connsiteX301" fmla="*/ 103 w 3252"/>
                <a:gd name="connsiteY301" fmla="*/ 2500 h 2674"/>
                <a:gd name="connsiteX302" fmla="*/ 79 w 3252"/>
                <a:gd name="connsiteY302" fmla="*/ 2514 h 2674"/>
                <a:gd name="connsiteX303" fmla="*/ 63 w 3252"/>
                <a:gd name="connsiteY303" fmla="*/ 2526 h 2674"/>
                <a:gd name="connsiteX304" fmla="*/ 52 w 3252"/>
                <a:gd name="connsiteY304" fmla="*/ 2533 h 2674"/>
                <a:gd name="connsiteX305" fmla="*/ 33 w 3252"/>
                <a:gd name="connsiteY305" fmla="*/ 2544 h 2674"/>
                <a:gd name="connsiteX306" fmla="*/ 18 w 3252"/>
                <a:gd name="connsiteY306" fmla="*/ 2561 h 2674"/>
                <a:gd name="connsiteX307" fmla="*/ 5 w 3252"/>
                <a:gd name="connsiteY307" fmla="*/ 2581 h 2674"/>
                <a:gd name="connsiteX308" fmla="*/ 0 w 3252"/>
                <a:gd name="connsiteY308" fmla="*/ 2602 h 2674"/>
                <a:gd name="connsiteX309" fmla="*/ 0 w 3252"/>
                <a:gd name="connsiteY309" fmla="*/ 2603 h 2674"/>
                <a:gd name="connsiteX310" fmla="*/ 0 w 3252"/>
                <a:gd name="connsiteY310" fmla="*/ 2603 h 2674"/>
                <a:gd name="connsiteX311" fmla="*/ 0 w 3252"/>
                <a:gd name="connsiteY311" fmla="*/ 2605 h 2674"/>
                <a:gd name="connsiteX312" fmla="*/ 0 w 3252"/>
                <a:gd name="connsiteY312" fmla="*/ 2607 h 2674"/>
                <a:gd name="connsiteX313" fmla="*/ 2 w 3252"/>
                <a:gd name="connsiteY313" fmla="*/ 2618 h 2674"/>
                <a:gd name="connsiteX314" fmla="*/ 5 w 3252"/>
                <a:gd name="connsiteY314" fmla="*/ 2629 h 2674"/>
                <a:gd name="connsiteX315" fmla="*/ 11 w 3252"/>
                <a:gd name="connsiteY315" fmla="*/ 2637 h 2674"/>
                <a:gd name="connsiteX316" fmla="*/ 20 w 3252"/>
                <a:gd name="connsiteY316" fmla="*/ 2644 h 2674"/>
                <a:gd name="connsiteX317" fmla="*/ 42 w 3252"/>
                <a:gd name="connsiteY317" fmla="*/ 2652 h 2674"/>
                <a:gd name="connsiteX318" fmla="*/ 68 w 3252"/>
                <a:gd name="connsiteY318" fmla="*/ 2653 h 2674"/>
                <a:gd name="connsiteX319" fmla="*/ 96 w 3252"/>
                <a:gd name="connsiteY319" fmla="*/ 2652 h 2674"/>
                <a:gd name="connsiteX320" fmla="*/ 126 w 3252"/>
                <a:gd name="connsiteY320" fmla="*/ 2644 h 2674"/>
                <a:gd name="connsiteX321" fmla="*/ 157 w 3252"/>
                <a:gd name="connsiteY321" fmla="*/ 2637 h 2674"/>
                <a:gd name="connsiteX322" fmla="*/ 187 w 3252"/>
                <a:gd name="connsiteY322" fmla="*/ 2627 h 2674"/>
                <a:gd name="connsiteX323" fmla="*/ 216 w 3252"/>
                <a:gd name="connsiteY323" fmla="*/ 2616 h 2674"/>
                <a:gd name="connsiteX324" fmla="*/ 244 w 3252"/>
                <a:gd name="connsiteY324" fmla="*/ 2607 h 2674"/>
                <a:gd name="connsiteX325" fmla="*/ 281 w 3252"/>
                <a:gd name="connsiteY325" fmla="*/ 2594 h 2674"/>
                <a:gd name="connsiteX326" fmla="*/ 324 w 3252"/>
                <a:gd name="connsiteY326" fmla="*/ 2581 h 2674"/>
                <a:gd name="connsiteX327" fmla="*/ 339 w 3252"/>
                <a:gd name="connsiteY327" fmla="*/ 2577 h 2674"/>
                <a:gd name="connsiteX328" fmla="*/ 353 w 3252"/>
                <a:gd name="connsiteY328" fmla="*/ 2574 h 2674"/>
                <a:gd name="connsiteX329" fmla="*/ 366 w 3252"/>
                <a:gd name="connsiteY329" fmla="*/ 2570 h 2674"/>
                <a:gd name="connsiteX330" fmla="*/ 381 w 3252"/>
                <a:gd name="connsiteY330" fmla="*/ 2564 h 2674"/>
                <a:gd name="connsiteX331" fmla="*/ 394 w 3252"/>
                <a:gd name="connsiteY331" fmla="*/ 2559 h 2674"/>
                <a:gd name="connsiteX332" fmla="*/ 409 w 3252"/>
                <a:gd name="connsiteY332" fmla="*/ 2553 h 2674"/>
                <a:gd name="connsiteX333" fmla="*/ 422 w 3252"/>
                <a:gd name="connsiteY333" fmla="*/ 2544 h 2674"/>
                <a:gd name="connsiteX334" fmla="*/ 437 w 3252"/>
                <a:gd name="connsiteY334" fmla="*/ 2535 h 2674"/>
                <a:gd name="connsiteX335" fmla="*/ 481 w 3252"/>
                <a:gd name="connsiteY335" fmla="*/ 2498 h 2674"/>
                <a:gd name="connsiteX336" fmla="*/ 492 w 3252"/>
                <a:gd name="connsiteY336" fmla="*/ 2489 h 2674"/>
                <a:gd name="connsiteX337" fmla="*/ 503 w 3252"/>
                <a:gd name="connsiteY337" fmla="*/ 2479 h 2674"/>
                <a:gd name="connsiteX338" fmla="*/ 515 w 3252"/>
                <a:gd name="connsiteY338" fmla="*/ 2470 h 2674"/>
                <a:gd name="connsiteX339" fmla="*/ 528 w 3252"/>
                <a:gd name="connsiteY339" fmla="*/ 2461 h 2674"/>
                <a:gd name="connsiteX340" fmla="*/ 539 w 3252"/>
                <a:gd name="connsiteY340" fmla="*/ 2451 h 2674"/>
                <a:gd name="connsiteX341" fmla="*/ 552 w 3252"/>
                <a:gd name="connsiteY341" fmla="*/ 2444 h 2674"/>
                <a:gd name="connsiteX342" fmla="*/ 565 w 3252"/>
                <a:gd name="connsiteY342" fmla="*/ 2438 h 2674"/>
                <a:gd name="connsiteX343" fmla="*/ 578 w 3252"/>
                <a:gd name="connsiteY343" fmla="*/ 2433 h 2674"/>
                <a:gd name="connsiteX344" fmla="*/ 598 w 3252"/>
                <a:gd name="connsiteY344" fmla="*/ 2427 h 2674"/>
                <a:gd name="connsiteX345" fmla="*/ 620 w 3252"/>
                <a:gd name="connsiteY345" fmla="*/ 2420 h 2674"/>
                <a:gd name="connsiteX346" fmla="*/ 646 w 3252"/>
                <a:gd name="connsiteY346" fmla="*/ 2414 h 2674"/>
                <a:gd name="connsiteX347" fmla="*/ 672 w 3252"/>
                <a:gd name="connsiteY347" fmla="*/ 2411 h 2674"/>
                <a:gd name="connsiteX348" fmla="*/ 698 w 3252"/>
                <a:gd name="connsiteY348" fmla="*/ 2411 h 2674"/>
                <a:gd name="connsiteX349" fmla="*/ 722 w 3252"/>
                <a:gd name="connsiteY349" fmla="*/ 2414 h 2674"/>
                <a:gd name="connsiteX350" fmla="*/ 744 w 3252"/>
                <a:gd name="connsiteY350" fmla="*/ 2424 h 2674"/>
                <a:gd name="connsiteX351" fmla="*/ 763 w 3252"/>
                <a:gd name="connsiteY351" fmla="*/ 2440 h 2674"/>
                <a:gd name="connsiteX352" fmla="*/ 774 w 3252"/>
                <a:gd name="connsiteY352" fmla="*/ 2457 h 2674"/>
                <a:gd name="connsiteX353" fmla="*/ 779 w 3252"/>
                <a:gd name="connsiteY353" fmla="*/ 2476 h 2674"/>
                <a:gd name="connsiteX354" fmla="*/ 783 w 3252"/>
                <a:gd name="connsiteY354" fmla="*/ 2496 h 2674"/>
                <a:gd name="connsiteX355" fmla="*/ 785 w 3252"/>
                <a:gd name="connsiteY355" fmla="*/ 2518 h 2674"/>
                <a:gd name="connsiteX356" fmla="*/ 787 w 3252"/>
                <a:gd name="connsiteY356" fmla="*/ 2539 h 2674"/>
                <a:gd name="connsiteX357" fmla="*/ 791 w 3252"/>
                <a:gd name="connsiteY357" fmla="*/ 2559 h 2674"/>
                <a:gd name="connsiteX358" fmla="*/ 796 w 3252"/>
                <a:gd name="connsiteY358" fmla="*/ 2577 h 2674"/>
                <a:gd name="connsiteX359" fmla="*/ 807 w 3252"/>
                <a:gd name="connsiteY359" fmla="*/ 2596 h 2674"/>
                <a:gd name="connsiteX360" fmla="*/ 820 w 3252"/>
                <a:gd name="connsiteY360" fmla="*/ 2609 h 2674"/>
                <a:gd name="connsiteX361" fmla="*/ 837 w 3252"/>
                <a:gd name="connsiteY361" fmla="*/ 2618 h 2674"/>
                <a:gd name="connsiteX362" fmla="*/ 854 w 3252"/>
                <a:gd name="connsiteY362" fmla="*/ 2626 h 2674"/>
                <a:gd name="connsiteX363" fmla="*/ 872 w 3252"/>
                <a:gd name="connsiteY363" fmla="*/ 2627 h 2674"/>
                <a:gd name="connsiteX364" fmla="*/ 891 w 3252"/>
                <a:gd name="connsiteY364" fmla="*/ 2627 h 2674"/>
                <a:gd name="connsiteX365" fmla="*/ 911 w 3252"/>
                <a:gd name="connsiteY365" fmla="*/ 2627 h 2674"/>
                <a:gd name="connsiteX366" fmla="*/ 931 w 3252"/>
                <a:gd name="connsiteY366" fmla="*/ 2624 h 2674"/>
                <a:gd name="connsiteX367" fmla="*/ 952 w 3252"/>
                <a:gd name="connsiteY367" fmla="*/ 2622 h 2674"/>
                <a:gd name="connsiteX368" fmla="*/ 968 w 3252"/>
                <a:gd name="connsiteY368" fmla="*/ 2620 h 2674"/>
                <a:gd name="connsiteX369" fmla="*/ 983 w 3252"/>
                <a:gd name="connsiteY369" fmla="*/ 2616 h 2674"/>
                <a:gd name="connsiteX370" fmla="*/ 1000 w 3252"/>
                <a:gd name="connsiteY370" fmla="*/ 2616 h 2674"/>
                <a:gd name="connsiteX371" fmla="*/ 1015 w 3252"/>
                <a:gd name="connsiteY371" fmla="*/ 2615 h 2674"/>
                <a:gd name="connsiteX372" fmla="*/ 1028 w 3252"/>
                <a:gd name="connsiteY372" fmla="*/ 2615 h 2674"/>
                <a:gd name="connsiteX373" fmla="*/ 1042 w 3252"/>
                <a:gd name="connsiteY373" fmla="*/ 2616 h 2674"/>
                <a:gd name="connsiteX374" fmla="*/ 1055 w 3252"/>
                <a:gd name="connsiteY374" fmla="*/ 2620 h 2674"/>
                <a:gd name="connsiteX375" fmla="*/ 1067 w 3252"/>
                <a:gd name="connsiteY375" fmla="*/ 2626 h 2674"/>
                <a:gd name="connsiteX376" fmla="*/ 1091 w 3252"/>
                <a:gd name="connsiteY376" fmla="*/ 2640 h 2674"/>
                <a:gd name="connsiteX377" fmla="*/ 1105 w 3252"/>
                <a:gd name="connsiteY377" fmla="*/ 2648 h 2674"/>
                <a:gd name="connsiteX378" fmla="*/ 1118 w 3252"/>
                <a:gd name="connsiteY378" fmla="*/ 2657 h 2674"/>
                <a:gd name="connsiteX379" fmla="*/ 1133 w 3252"/>
                <a:gd name="connsiteY379" fmla="*/ 2663 h 2674"/>
                <a:gd name="connsiteX380" fmla="*/ 1148 w 3252"/>
                <a:gd name="connsiteY380" fmla="*/ 2668 h 2674"/>
                <a:gd name="connsiteX381" fmla="*/ 1163 w 3252"/>
                <a:gd name="connsiteY381" fmla="*/ 2672 h 2674"/>
                <a:gd name="connsiteX382" fmla="*/ 1181 w 3252"/>
                <a:gd name="connsiteY382" fmla="*/ 2674 h 2674"/>
                <a:gd name="connsiteX383" fmla="*/ 1200 w 3252"/>
                <a:gd name="connsiteY383" fmla="*/ 2674 h 2674"/>
                <a:gd name="connsiteX384" fmla="*/ 1220 w 3252"/>
                <a:gd name="connsiteY384" fmla="*/ 2670 h 2674"/>
                <a:gd name="connsiteX385" fmla="*/ 1228 w 3252"/>
                <a:gd name="connsiteY385" fmla="*/ 2668 h 2674"/>
                <a:gd name="connsiteX386" fmla="*/ 1235 w 3252"/>
                <a:gd name="connsiteY386" fmla="*/ 2666 h 2674"/>
                <a:gd name="connsiteX387" fmla="*/ 1242 w 3252"/>
                <a:gd name="connsiteY387" fmla="*/ 2665 h 2674"/>
                <a:gd name="connsiteX388" fmla="*/ 1252 w 3252"/>
                <a:gd name="connsiteY388" fmla="*/ 2661 h 2674"/>
                <a:gd name="connsiteX389" fmla="*/ 1259 w 3252"/>
                <a:gd name="connsiteY389" fmla="*/ 2657 h 2674"/>
                <a:gd name="connsiteX390" fmla="*/ 1267 w 3252"/>
                <a:gd name="connsiteY390" fmla="*/ 2655 h 2674"/>
                <a:gd name="connsiteX391" fmla="*/ 1274 w 3252"/>
                <a:gd name="connsiteY391" fmla="*/ 2652 h 2674"/>
                <a:gd name="connsiteX392" fmla="*/ 1281 w 3252"/>
                <a:gd name="connsiteY392" fmla="*/ 2648 h 2674"/>
                <a:gd name="connsiteX393" fmla="*/ 1292 w 3252"/>
                <a:gd name="connsiteY393" fmla="*/ 2642 h 2674"/>
                <a:gd name="connsiteX394" fmla="*/ 1304 w 3252"/>
                <a:gd name="connsiteY394" fmla="*/ 2637 h 2674"/>
                <a:gd name="connsiteX395" fmla="*/ 1315 w 3252"/>
                <a:gd name="connsiteY395" fmla="*/ 2633 h 2674"/>
                <a:gd name="connsiteX396" fmla="*/ 1326 w 3252"/>
                <a:gd name="connsiteY396" fmla="*/ 2629 h 2674"/>
                <a:gd name="connsiteX397" fmla="*/ 1337 w 3252"/>
                <a:gd name="connsiteY397" fmla="*/ 2626 h 2674"/>
                <a:gd name="connsiteX398" fmla="*/ 1348 w 3252"/>
                <a:gd name="connsiteY398" fmla="*/ 2624 h 2674"/>
                <a:gd name="connsiteX399" fmla="*/ 1359 w 3252"/>
                <a:gd name="connsiteY399" fmla="*/ 2622 h 2674"/>
                <a:gd name="connsiteX400" fmla="*/ 1370 w 3252"/>
                <a:gd name="connsiteY400" fmla="*/ 2622 h 2674"/>
                <a:gd name="connsiteX401" fmla="*/ 1378 w 3252"/>
                <a:gd name="connsiteY401" fmla="*/ 2624 h 2674"/>
                <a:gd name="connsiteX402" fmla="*/ 1387 w 3252"/>
                <a:gd name="connsiteY402" fmla="*/ 2626 h 2674"/>
                <a:gd name="connsiteX403" fmla="*/ 1396 w 3252"/>
                <a:gd name="connsiteY403" fmla="*/ 2631 h 2674"/>
                <a:gd name="connsiteX404" fmla="*/ 1405 w 3252"/>
                <a:gd name="connsiteY404" fmla="*/ 2635 h 2674"/>
                <a:gd name="connsiteX405" fmla="*/ 1417 w 3252"/>
                <a:gd name="connsiteY405" fmla="*/ 2640 h 2674"/>
                <a:gd name="connsiteX406" fmla="*/ 1428 w 3252"/>
                <a:gd name="connsiteY406" fmla="*/ 2646 h 2674"/>
                <a:gd name="connsiteX407" fmla="*/ 1439 w 3252"/>
                <a:gd name="connsiteY407" fmla="*/ 2650 h 2674"/>
                <a:gd name="connsiteX408" fmla="*/ 1452 w 3252"/>
                <a:gd name="connsiteY408" fmla="*/ 2652 h 2674"/>
                <a:gd name="connsiteX409" fmla="*/ 1472 w 3252"/>
                <a:gd name="connsiteY409" fmla="*/ 2653 h 2674"/>
                <a:gd name="connsiteX410" fmla="*/ 1492 w 3252"/>
                <a:gd name="connsiteY410" fmla="*/ 2653 h 2674"/>
                <a:gd name="connsiteX411" fmla="*/ 1511 w 3252"/>
                <a:gd name="connsiteY411" fmla="*/ 2650 h 2674"/>
                <a:gd name="connsiteX412" fmla="*/ 1531 w 3252"/>
                <a:gd name="connsiteY412" fmla="*/ 2646 h 2674"/>
                <a:gd name="connsiteX413" fmla="*/ 1550 w 3252"/>
                <a:gd name="connsiteY413" fmla="*/ 2642 h 2674"/>
                <a:gd name="connsiteX414" fmla="*/ 1568 w 3252"/>
                <a:gd name="connsiteY414" fmla="*/ 2635 h 2674"/>
                <a:gd name="connsiteX415" fmla="*/ 1587 w 3252"/>
                <a:gd name="connsiteY415" fmla="*/ 2629 h 2674"/>
                <a:gd name="connsiteX416" fmla="*/ 1605 w 3252"/>
                <a:gd name="connsiteY416" fmla="*/ 2622 h 2674"/>
                <a:gd name="connsiteX417" fmla="*/ 1631 w 3252"/>
                <a:gd name="connsiteY417" fmla="*/ 2613 h 2674"/>
                <a:gd name="connsiteX418" fmla="*/ 1657 w 3252"/>
                <a:gd name="connsiteY418" fmla="*/ 2605 h 2674"/>
                <a:gd name="connsiteX419" fmla="*/ 1681 w 3252"/>
                <a:gd name="connsiteY419" fmla="*/ 2598 h 2674"/>
                <a:gd name="connsiteX420" fmla="*/ 1705 w 3252"/>
                <a:gd name="connsiteY420" fmla="*/ 2590 h 2674"/>
                <a:gd name="connsiteX421" fmla="*/ 1730 w 3252"/>
                <a:gd name="connsiteY421" fmla="*/ 2587 h 2674"/>
                <a:gd name="connsiteX422" fmla="*/ 1754 w 3252"/>
                <a:gd name="connsiteY422" fmla="*/ 2581 h 2674"/>
                <a:gd name="connsiteX423" fmla="*/ 1776 w 3252"/>
                <a:gd name="connsiteY423" fmla="*/ 2577 h 2674"/>
                <a:gd name="connsiteX424" fmla="*/ 1800 w 3252"/>
                <a:gd name="connsiteY424" fmla="*/ 2576 h 2674"/>
                <a:gd name="connsiteX425" fmla="*/ 1948 w 3252"/>
                <a:gd name="connsiteY425" fmla="*/ 2559 h 2674"/>
                <a:gd name="connsiteX426" fmla="*/ 2100 w 3252"/>
                <a:gd name="connsiteY426" fmla="*/ 2544 h 2674"/>
                <a:gd name="connsiteX427" fmla="*/ 2169 w 3252"/>
                <a:gd name="connsiteY427" fmla="*/ 2537 h 2674"/>
                <a:gd name="connsiteX428" fmla="*/ 2187 w 3252"/>
                <a:gd name="connsiteY428" fmla="*/ 2535 h 2674"/>
                <a:gd name="connsiteX429" fmla="*/ 2207 w 3252"/>
                <a:gd name="connsiteY429" fmla="*/ 2533 h 2674"/>
                <a:gd name="connsiteX430" fmla="*/ 2226 w 3252"/>
                <a:gd name="connsiteY430" fmla="*/ 2531 h 2674"/>
                <a:gd name="connsiteX431" fmla="*/ 2244 w 3252"/>
                <a:gd name="connsiteY431" fmla="*/ 2529 h 2674"/>
                <a:gd name="connsiteX432" fmla="*/ 2265 w 3252"/>
                <a:gd name="connsiteY432" fmla="*/ 2527 h 2674"/>
                <a:gd name="connsiteX433" fmla="*/ 2283 w 3252"/>
                <a:gd name="connsiteY433" fmla="*/ 2527 h 2674"/>
                <a:gd name="connsiteX434" fmla="*/ 2302 w 3252"/>
                <a:gd name="connsiteY434" fmla="*/ 2527 h 2674"/>
                <a:gd name="connsiteX435" fmla="*/ 2320 w 3252"/>
                <a:gd name="connsiteY435" fmla="*/ 2527 h 2674"/>
                <a:gd name="connsiteX436" fmla="*/ 2322 w 3252"/>
                <a:gd name="connsiteY436" fmla="*/ 2527 h 2674"/>
                <a:gd name="connsiteX437" fmla="*/ 2324 w 3252"/>
                <a:gd name="connsiteY437" fmla="*/ 2526 h 2674"/>
                <a:gd name="connsiteX438" fmla="*/ 2326 w 3252"/>
                <a:gd name="connsiteY438" fmla="*/ 2522 h 2674"/>
                <a:gd name="connsiteX439" fmla="*/ 2326 w 3252"/>
                <a:gd name="connsiteY439" fmla="*/ 2520 h 2674"/>
                <a:gd name="connsiteX440" fmla="*/ 2326 w 3252"/>
                <a:gd name="connsiteY440" fmla="*/ 2518 h 2674"/>
                <a:gd name="connsiteX441" fmla="*/ 2326 w 3252"/>
                <a:gd name="connsiteY441" fmla="*/ 2516 h 2674"/>
                <a:gd name="connsiteX442" fmla="*/ 2322 w 3252"/>
                <a:gd name="connsiteY442" fmla="*/ 2514 h 2674"/>
                <a:gd name="connsiteX443" fmla="*/ 2320 w 3252"/>
                <a:gd name="connsiteY443" fmla="*/ 2514 h 2674"/>
                <a:gd name="connsiteX444" fmla="*/ 2313 w 3252"/>
                <a:gd name="connsiteY444" fmla="*/ 2514 h 2674"/>
                <a:gd name="connsiteX445" fmla="*/ 2306 w 3252"/>
                <a:gd name="connsiteY445" fmla="*/ 2514 h 2674"/>
                <a:gd name="connsiteX446" fmla="*/ 2298 w 3252"/>
                <a:gd name="connsiteY446" fmla="*/ 2514 h 2674"/>
                <a:gd name="connsiteX447" fmla="*/ 2291 w 3252"/>
                <a:gd name="connsiteY447" fmla="*/ 2514 h 2674"/>
                <a:gd name="connsiteX448" fmla="*/ 2281 w 3252"/>
                <a:gd name="connsiteY448" fmla="*/ 2514 h 2674"/>
                <a:gd name="connsiteX449" fmla="*/ 2274 w 3252"/>
                <a:gd name="connsiteY449" fmla="*/ 2514 h 2674"/>
                <a:gd name="connsiteX450" fmla="*/ 2267 w 3252"/>
                <a:gd name="connsiteY450" fmla="*/ 2514 h 2674"/>
                <a:gd name="connsiteX451" fmla="*/ 2259 w 3252"/>
                <a:gd name="connsiteY451" fmla="*/ 2514 h 2674"/>
                <a:gd name="connsiteX452" fmla="*/ 2270 w 3252"/>
                <a:gd name="connsiteY452" fmla="*/ 2513 h 2674"/>
                <a:gd name="connsiteX453" fmla="*/ 2281 w 3252"/>
                <a:gd name="connsiteY453" fmla="*/ 2511 h 2674"/>
                <a:gd name="connsiteX454" fmla="*/ 2293 w 3252"/>
                <a:gd name="connsiteY454" fmla="*/ 2509 h 2674"/>
                <a:gd name="connsiteX455" fmla="*/ 2304 w 3252"/>
                <a:gd name="connsiteY455" fmla="*/ 2507 h 2674"/>
                <a:gd name="connsiteX456" fmla="*/ 2315 w 3252"/>
                <a:gd name="connsiteY456" fmla="*/ 2503 h 2674"/>
                <a:gd name="connsiteX457" fmla="*/ 2326 w 3252"/>
                <a:gd name="connsiteY457" fmla="*/ 2501 h 2674"/>
                <a:gd name="connsiteX458" fmla="*/ 2337 w 3252"/>
                <a:gd name="connsiteY458" fmla="*/ 2498 h 2674"/>
                <a:gd name="connsiteX459" fmla="*/ 2348 w 3252"/>
                <a:gd name="connsiteY459" fmla="*/ 2496 h 2674"/>
                <a:gd name="connsiteX460" fmla="*/ 2350 w 3252"/>
                <a:gd name="connsiteY460" fmla="*/ 2494 h 2674"/>
                <a:gd name="connsiteX461" fmla="*/ 2352 w 3252"/>
                <a:gd name="connsiteY461" fmla="*/ 2492 h 2674"/>
                <a:gd name="connsiteX462" fmla="*/ 2354 w 3252"/>
                <a:gd name="connsiteY462" fmla="*/ 2490 h 2674"/>
                <a:gd name="connsiteX463" fmla="*/ 2354 w 3252"/>
                <a:gd name="connsiteY463" fmla="*/ 2489 h 2674"/>
                <a:gd name="connsiteX464" fmla="*/ 2354 w 3252"/>
                <a:gd name="connsiteY464" fmla="*/ 2489 h 2674"/>
                <a:gd name="connsiteX465" fmla="*/ 2354 w 3252"/>
                <a:gd name="connsiteY465" fmla="*/ 2489 h 2674"/>
                <a:gd name="connsiteX466" fmla="*/ 2354 w 3252"/>
                <a:gd name="connsiteY466" fmla="*/ 2489 h 2674"/>
                <a:gd name="connsiteX467" fmla="*/ 2354 w 3252"/>
                <a:gd name="connsiteY467" fmla="*/ 2487 h 2674"/>
                <a:gd name="connsiteX468" fmla="*/ 2352 w 3252"/>
                <a:gd name="connsiteY468" fmla="*/ 2485 h 2674"/>
                <a:gd name="connsiteX469" fmla="*/ 2350 w 3252"/>
                <a:gd name="connsiteY469" fmla="*/ 2483 h 2674"/>
                <a:gd name="connsiteX470" fmla="*/ 2346 w 3252"/>
                <a:gd name="connsiteY470" fmla="*/ 2483 h 2674"/>
                <a:gd name="connsiteX471" fmla="*/ 2344 w 3252"/>
                <a:gd name="connsiteY471" fmla="*/ 2483 h 2674"/>
                <a:gd name="connsiteX472" fmla="*/ 2311 w 3252"/>
                <a:gd name="connsiteY472" fmla="*/ 2492 h 2674"/>
                <a:gd name="connsiteX473" fmla="*/ 2278 w 3252"/>
                <a:gd name="connsiteY473" fmla="*/ 2500 h 2674"/>
                <a:gd name="connsiteX474" fmla="*/ 2244 w 3252"/>
                <a:gd name="connsiteY474" fmla="*/ 2505 h 2674"/>
                <a:gd name="connsiteX475" fmla="*/ 2209 w 3252"/>
                <a:gd name="connsiteY475" fmla="*/ 2509 h 2674"/>
                <a:gd name="connsiteX476" fmla="*/ 2174 w 3252"/>
                <a:gd name="connsiteY476" fmla="*/ 2513 h 2674"/>
                <a:gd name="connsiteX477" fmla="*/ 2141 w 3252"/>
                <a:gd name="connsiteY477" fmla="*/ 2514 h 2674"/>
                <a:gd name="connsiteX478" fmla="*/ 2106 w 3252"/>
                <a:gd name="connsiteY478" fmla="*/ 2514 h 2674"/>
                <a:gd name="connsiteX479" fmla="*/ 2070 w 3252"/>
                <a:gd name="connsiteY479" fmla="*/ 2514 h 2674"/>
                <a:gd name="connsiteX480" fmla="*/ 2035 w 3252"/>
                <a:gd name="connsiteY480" fmla="*/ 2513 h 2674"/>
                <a:gd name="connsiteX481" fmla="*/ 1998 w 3252"/>
                <a:gd name="connsiteY481" fmla="*/ 2511 h 2674"/>
                <a:gd name="connsiteX482" fmla="*/ 1963 w 3252"/>
                <a:gd name="connsiteY482" fmla="*/ 2509 h 2674"/>
                <a:gd name="connsiteX483" fmla="*/ 1928 w 3252"/>
                <a:gd name="connsiteY483" fmla="*/ 2505 h 2674"/>
                <a:gd name="connsiteX484" fmla="*/ 1893 w 3252"/>
                <a:gd name="connsiteY484" fmla="*/ 2501 h 2674"/>
                <a:gd name="connsiteX485" fmla="*/ 1856 w 3252"/>
                <a:gd name="connsiteY485" fmla="*/ 2498 h 2674"/>
                <a:gd name="connsiteX486" fmla="*/ 1820 w 3252"/>
                <a:gd name="connsiteY486" fmla="*/ 2494 h 2674"/>
                <a:gd name="connsiteX487" fmla="*/ 1785 w 3252"/>
                <a:gd name="connsiteY487" fmla="*/ 2490 h 2674"/>
                <a:gd name="connsiteX488" fmla="*/ 1633 w 3252"/>
                <a:gd name="connsiteY488" fmla="*/ 2476 h 2674"/>
                <a:gd name="connsiteX489" fmla="*/ 1609 w 3252"/>
                <a:gd name="connsiteY489" fmla="*/ 2474 h 2674"/>
                <a:gd name="connsiteX490" fmla="*/ 1585 w 3252"/>
                <a:gd name="connsiteY490" fmla="*/ 2472 h 2674"/>
                <a:gd name="connsiteX491" fmla="*/ 1559 w 3252"/>
                <a:gd name="connsiteY491" fmla="*/ 2470 h 2674"/>
                <a:gd name="connsiteX492" fmla="*/ 1535 w 3252"/>
                <a:gd name="connsiteY492" fmla="*/ 2470 h 2674"/>
                <a:gd name="connsiteX493" fmla="*/ 1511 w 3252"/>
                <a:gd name="connsiteY493" fmla="*/ 2470 h 2674"/>
                <a:gd name="connsiteX494" fmla="*/ 1485 w 3252"/>
                <a:gd name="connsiteY494" fmla="*/ 2470 h 2674"/>
                <a:gd name="connsiteX495" fmla="*/ 1461 w 3252"/>
                <a:gd name="connsiteY495" fmla="*/ 2470 h 2674"/>
                <a:gd name="connsiteX496" fmla="*/ 1437 w 3252"/>
                <a:gd name="connsiteY496" fmla="*/ 2470 h 2674"/>
                <a:gd name="connsiteX497" fmla="*/ 2626 w 3252"/>
                <a:gd name="connsiteY497" fmla="*/ 2012 h 2674"/>
                <a:gd name="connsiteX498" fmla="*/ 2665 w 3252"/>
                <a:gd name="connsiteY498" fmla="*/ 1905 h 2674"/>
                <a:gd name="connsiteX499" fmla="*/ 2665 w 3252"/>
                <a:gd name="connsiteY499" fmla="*/ 1834 h 2674"/>
                <a:gd name="connsiteX500" fmla="*/ 2656 w 3252"/>
                <a:gd name="connsiteY500" fmla="*/ 1788 h 2674"/>
                <a:gd name="connsiteX501" fmla="*/ 2637 w 3252"/>
                <a:gd name="connsiteY501" fmla="*/ 1762 h 2674"/>
                <a:gd name="connsiteX502" fmla="*/ 2617 w 3252"/>
                <a:gd name="connsiteY502" fmla="*/ 1751 h 2674"/>
                <a:gd name="connsiteX503" fmla="*/ 2594 w 3252"/>
                <a:gd name="connsiteY503" fmla="*/ 1751 h 2674"/>
                <a:gd name="connsiteX504" fmla="*/ 2574 w 3252"/>
                <a:gd name="connsiteY504" fmla="*/ 1757 h 2674"/>
                <a:gd name="connsiteX505" fmla="*/ 2559 w 3252"/>
                <a:gd name="connsiteY505" fmla="*/ 1762 h 2674"/>
                <a:gd name="connsiteX506" fmla="*/ 2554 w 3252"/>
                <a:gd name="connsiteY506" fmla="*/ 1766 h 2674"/>
                <a:gd name="connsiteX507" fmla="*/ 2552 w 3252"/>
                <a:gd name="connsiteY507" fmla="*/ 1788 h 2674"/>
                <a:gd name="connsiteX508" fmla="*/ 2543 w 3252"/>
                <a:gd name="connsiteY508" fmla="*/ 1816 h 2674"/>
                <a:gd name="connsiteX509" fmla="*/ 2528 w 3252"/>
                <a:gd name="connsiteY509" fmla="*/ 1846 h 2674"/>
                <a:gd name="connsiteX510" fmla="*/ 2509 w 3252"/>
                <a:gd name="connsiteY510" fmla="*/ 1873 h 2674"/>
                <a:gd name="connsiteX511" fmla="*/ 2491 w 3252"/>
                <a:gd name="connsiteY511" fmla="*/ 1901 h 2674"/>
                <a:gd name="connsiteX512" fmla="*/ 2476 w 3252"/>
                <a:gd name="connsiteY512" fmla="*/ 1922 h 2674"/>
                <a:gd name="connsiteX513" fmla="*/ 2463 w 3252"/>
                <a:gd name="connsiteY513" fmla="*/ 1936 h 2674"/>
                <a:gd name="connsiteX514" fmla="*/ 2459 w 3252"/>
                <a:gd name="connsiteY514" fmla="*/ 1942 h 2674"/>
                <a:gd name="connsiteX515" fmla="*/ 1791 w 3252"/>
                <a:gd name="connsiteY515" fmla="*/ 2209 h 2674"/>
                <a:gd name="connsiteX516" fmla="*/ 1783 w 3252"/>
                <a:gd name="connsiteY516" fmla="*/ 2209 h 2674"/>
                <a:gd name="connsiteX517" fmla="*/ 1776 w 3252"/>
                <a:gd name="connsiteY517" fmla="*/ 2207 h 2674"/>
                <a:gd name="connsiteX518" fmla="*/ 1768 w 3252"/>
                <a:gd name="connsiteY518" fmla="*/ 2207 h 2674"/>
                <a:gd name="connsiteX519" fmla="*/ 1761 w 3252"/>
                <a:gd name="connsiteY519" fmla="*/ 2205 h 2674"/>
                <a:gd name="connsiteX520" fmla="*/ 1754 w 3252"/>
                <a:gd name="connsiteY520" fmla="*/ 2205 h 2674"/>
                <a:gd name="connsiteX521" fmla="*/ 1746 w 3252"/>
                <a:gd name="connsiteY521" fmla="*/ 2205 h 2674"/>
                <a:gd name="connsiteX522" fmla="*/ 1739 w 3252"/>
                <a:gd name="connsiteY522" fmla="*/ 2203 h 2674"/>
                <a:gd name="connsiteX523" fmla="*/ 1731 w 3252"/>
                <a:gd name="connsiteY523" fmla="*/ 2203 h 2674"/>
                <a:gd name="connsiteX524" fmla="*/ 1502 w 3252"/>
                <a:gd name="connsiteY524" fmla="*/ 1571 h 2674"/>
                <a:gd name="connsiteX525" fmla="*/ 944 w 3252"/>
                <a:gd name="connsiteY525" fmla="*/ 1531 h 2674"/>
                <a:gd name="connsiteX526" fmla="*/ 946 w 3252"/>
                <a:gd name="connsiteY526" fmla="*/ 1531 h 2674"/>
                <a:gd name="connsiteX527" fmla="*/ 948 w 3252"/>
                <a:gd name="connsiteY527" fmla="*/ 1529 h 2674"/>
                <a:gd name="connsiteX528" fmla="*/ 948 w 3252"/>
                <a:gd name="connsiteY528" fmla="*/ 1529 h 2674"/>
                <a:gd name="connsiteX529" fmla="*/ 948 w 3252"/>
                <a:gd name="connsiteY529" fmla="*/ 1529 h 2674"/>
                <a:gd name="connsiteX530" fmla="*/ 828 w 3252"/>
                <a:gd name="connsiteY530" fmla="*/ 1479 h 2674"/>
                <a:gd name="connsiteX531" fmla="*/ 868 w 3252"/>
                <a:gd name="connsiteY531" fmla="*/ 1318 h 2674"/>
                <a:gd name="connsiteX532" fmla="*/ 1398 w 3252"/>
                <a:gd name="connsiteY532" fmla="*/ 1388 h 2674"/>
                <a:gd name="connsiteX533" fmla="*/ 1511 w 3252"/>
                <a:gd name="connsiteY533" fmla="*/ 1368 h 2674"/>
                <a:gd name="connsiteX534" fmla="*/ 2483 w 3252"/>
                <a:gd name="connsiteY534" fmla="*/ 1275 h 2674"/>
                <a:gd name="connsiteX535" fmla="*/ 2493 w 3252"/>
                <a:gd name="connsiteY535" fmla="*/ 1130 h 2674"/>
                <a:gd name="connsiteX536" fmla="*/ 2221 w 3252"/>
                <a:gd name="connsiteY536" fmla="*/ 1250 h 2674"/>
                <a:gd name="connsiteX537" fmla="*/ 2512 w 3252"/>
                <a:gd name="connsiteY537" fmla="*/ 1148 h 2674"/>
                <a:gd name="connsiteX538" fmla="*/ 3250 w 3252"/>
                <a:gd name="connsiteY538" fmla="*/ 1221 h 2674"/>
                <a:gd name="connsiteX539" fmla="*/ 1618 w 3252"/>
                <a:gd name="connsiteY539" fmla="*/ 1195 h 2674"/>
                <a:gd name="connsiteX540" fmla="*/ 1729 w 3252"/>
                <a:gd name="connsiteY540" fmla="*/ 1211 h 2674"/>
                <a:gd name="connsiteX541" fmla="*/ 2338 w 3252"/>
                <a:gd name="connsiteY541" fmla="*/ 1179 h 2674"/>
                <a:gd name="connsiteX542" fmla="*/ 2466 w 3252"/>
                <a:gd name="connsiteY542" fmla="*/ 1179 h 2674"/>
                <a:gd name="connsiteX543" fmla="*/ 2609 w 3252"/>
                <a:gd name="connsiteY543" fmla="*/ 1197 h 2674"/>
                <a:gd name="connsiteX544" fmla="*/ 2489 w 3252"/>
                <a:gd name="connsiteY544" fmla="*/ 1249 h 2674"/>
                <a:gd name="connsiteX0" fmla="*/ 1631 w 3371"/>
                <a:gd name="connsiteY0" fmla="*/ 1266 h 2674"/>
                <a:gd name="connsiteX1" fmla="*/ 1624 w 3371"/>
                <a:gd name="connsiteY1" fmla="*/ 1260 h 2674"/>
                <a:gd name="connsiteX2" fmla="*/ 1617 w 3371"/>
                <a:gd name="connsiteY2" fmla="*/ 1255 h 2674"/>
                <a:gd name="connsiteX3" fmla="*/ 1605 w 3371"/>
                <a:gd name="connsiteY3" fmla="*/ 1253 h 2674"/>
                <a:gd name="connsiteX4" fmla="*/ 1594 w 3371"/>
                <a:gd name="connsiteY4" fmla="*/ 1251 h 2674"/>
                <a:gd name="connsiteX5" fmla="*/ 1591 w 3371"/>
                <a:gd name="connsiteY5" fmla="*/ 1251 h 2674"/>
                <a:gd name="connsiteX6" fmla="*/ 1587 w 3371"/>
                <a:gd name="connsiteY6" fmla="*/ 1251 h 2674"/>
                <a:gd name="connsiteX7" fmla="*/ 1583 w 3371"/>
                <a:gd name="connsiteY7" fmla="*/ 1251 h 2674"/>
                <a:gd name="connsiteX8" fmla="*/ 1580 w 3371"/>
                <a:gd name="connsiteY8" fmla="*/ 1253 h 2674"/>
                <a:gd name="connsiteX9" fmla="*/ 1528 w 3371"/>
                <a:gd name="connsiteY9" fmla="*/ 1238 h 2674"/>
                <a:gd name="connsiteX10" fmla="*/ 1524 w 3371"/>
                <a:gd name="connsiteY10" fmla="*/ 1217 h 2674"/>
                <a:gd name="connsiteX11" fmla="*/ 1515 w 3371"/>
                <a:gd name="connsiteY11" fmla="*/ 1199 h 2674"/>
                <a:gd name="connsiteX12" fmla="*/ 1500 w 3371"/>
                <a:gd name="connsiteY12" fmla="*/ 1188 h 2674"/>
                <a:gd name="connsiteX13" fmla="*/ 1483 w 3371"/>
                <a:gd name="connsiteY13" fmla="*/ 1184 h 2674"/>
                <a:gd name="connsiteX14" fmla="*/ 1468 w 3371"/>
                <a:gd name="connsiteY14" fmla="*/ 1188 h 2674"/>
                <a:gd name="connsiteX15" fmla="*/ 1455 w 3371"/>
                <a:gd name="connsiteY15" fmla="*/ 1195 h 2674"/>
                <a:gd name="connsiteX16" fmla="*/ 1446 w 3371"/>
                <a:gd name="connsiteY16" fmla="*/ 1208 h 2674"/>
                <a:gd name="connsiteX17" fmla="*/ 1441 w 3371"/>
                <a:gd name="connsiteY17" fmla="*/ 1223 h 2674"/>
                <a:gd name="connsiteX18" fmla="*/ 1431 w 3371"/>
                <a:gd name="connsiteY18" fmla="*/ 1225 h 2674"/>
                <a:gd name="connsiteX19" fmla="*/ 1407 w 3371"/>
                <a:gd name="connsiteY19" fmla="*/ 1227 h 2674"/>
                <a:gd name="connsiteX20" fmla="*/ 1389 w 3371"/>
                <a:gd name="connsiteY20" fmla="*/ 1229 h 2674"/>
                <a:gd name="connsiteX21" fmla="*/ 1376 w 3371"/>
                <a:gd name="connsiteY21" fmla="*/ 1232 h 2674"/>
                <a:gd name="connsiteX22" fmla="*/ 1367 w 3371"/>
                <a:gd name="connsiteY22" fmla="*/ 1236 h 2674"/>
                <a:gd name="connsiteX23" fmla="*/ 1359 w 3371"/>
                <a:gd name="connsiteY23" fmla="*/ 1238 h 2674"/>
                <a:gd name="connsiteX24" fmla="*/ 1355 w 3371"/>
                <a:gd name="connsiteY24" fmla="*/ 1242 h 2674"/>
                <a:gd name="connsiteX25" fmla="*/ 1354 w 3371"/>
                <a:gd name="connsiteY25" fmla="*/ 1245 h 2674"/>
                <a:gd name="connsiteX26" fmla="*/ 1352 w 3371"/>
                <a:gd name="connsiteY26" fmla="*/ 1247 h 2674"/>
                <a:gd name="connsiteX27" fmla="*/ 1348 w 3371"/>
                <a:gd name="connsiteY27" fmla="*/ 1253 h 2674"/>
                <a:gd name="connsiteX28" fmla="*/ 1346 w 3371"/>
                <a:gd name="connsiteY28" fmla="*/ 1264 h 2674"/>
                <a:gd name="connsiteX29" fmla="*/ 1342 w 3371"/>
                <a:gd name="connsiteY29" fmla="*/ 1275 h 2674"/>
                <a:gd name="connsiteX30" fmla="*/ 1339 w 3371"/>
                <a:gd name="connsiteY30" fmla="*/ 1286 h 2674"/>
                <a:gd name="connsiteX31" fmla="*/ 1330 w 3371"/>
                <a:gd name="connsiteY31" fmla="*/ 1282 h 2674"/>
                <a:gd name="connsiteX32" fmla="*/ 1311 w 3371"/>
                <a:gd name="connsiteY32" fmla="*/ 1279 h 2674"/>
                <a:gd name="connsiteX33" fmla="*/ 1285 w 3371"/>
                <a:gd name="connsiteY33" fmla="*/ 1271 h 2674"/>
                <a:gd name="connsiteX34" fmla="*/ 1254 w 3371"/>
                <a:gd name="connsiteY34" fmla="*/ 1262 h 2674"/>
                <a:gd name="connsiteX35" fmla="*/ 1218 w 3371"/>
                <a:gd name="connsiteY35" fmla="*/ 1253 h 2674"/>
                <a:gd name="connsiteX36" fmla="*/ 1176 w 3371"/>
                <a:gd name="connsiteY36" fmla="*/ 1240 h 2674"/>
                <a:gd name="connsiteX37" fmla="*/ 1131 w 3371"/>
                <a:gd name="connsiteY37" fmla="*/ 1227 h 2674"/>
                <a:gd name="connsiteX38" fmla="*/ 1085 w 3371"/>
                <a:gd name="connsiteY38" fmla="*/ 1214 h 2674"/>
                <a:gd name="connsiteX39" fmla="*/ 1035 w 3371"/>
                <a:gd name="connsiteY39" fmla="*/ 1201 h 2674"/>
                <a:gd name="connsiteX40" fmla="*/ 985 w 3371"/>
                <a:gd name="connsiteY40" fmla="*/ 1186 h 2674"/>
                <a:gd name="connsiteX41" fmla="*/ 933 w 3371"/>
                <a:gd name="connsiteY41" fmla="*/ 1171 h 2674"/>
                <a:gd name="connsiteX42" fmla="*/ 883 w 3371"/>
                <a:gd name="connsiteY42" fmla="*/ 1158 h 2674"/>
                <a:gd name="connsiteX43" fmla="*/ 835 w 3371"/>
                <a:gd name="connsiteY43" fmla="*/ 1143 h 2674"/>
                <a:gd name="connsiteX44" fmla="*/ 789 w 3371"/>
                <a:gd name="connsiteY44" fmla="*/ 1130 h 2674"/>
                <a:gd name="connsiteX45" fmla="*/ 746 w 3371"/>
                <a:gd name="connsiteY45" fmla="*/ 1117 h 2674"/>
                <a:gd name="connsiteX46" fmla="*/ 707 w 3371"/>
                <a:gd name="connsiteY46" fmla="*/ 1106 h 2674"/>
                <a:gd name="connsiteX47" fmla="*/ 754 w 3371"/>
                <a:gd name="connsiteY47" fmla="*/ 1104 h 2674"/>
                <a:gd name="connsiteX48" fmla="*/ 704 w 3371"/>
                <a:gd name="connsiteY48" fmla="*/ 1067 h 2674"/>
                <a:gd name="connsiteX49" fmla="*/ 744 w 3371"/>
                <a:gd name="connsiteY49" fmla="*/ 927 h 2674"/>
                <a:gd name="connsiteX50" fmla="*/ 761 w 3371"/>
                <a:gd name="connsiteY50" fmla="*/ 925 h 2674"/>
                <a:gd name="connsiteX51" fmla="*/ 776 w 3371"/>
                <a:gd name="connsiteY51" fmla="*/ 919 h 2674"/>
                <a:gd name="connsiteX52" fmla="*/ 791 w 3371"/>
                <a:gd name="connsiteY52" fmla="*/ 914 h 2674"/>
                <a:gd name="connsiteX53" fmla="*/ 804 w 3371"/>
                <a:gd name="connsiteY53" fmla="*/ 903 h 2674"/>
                <a:gd name="connsiteX54" fmla="*/ 815 w 3371"/>
                <a:gd name="connsiteY54" fmla="*/ 891 h 2674"/>
                <a:gd name="connsiteX55" fmla="*/ 826 w 3371"/>
                <a:gd name="connsiteY55" fmla="*/ 878 h 2674"/>
                <a:gd name="connsiteX56" fmla="*/ 837 w 3371"/>
                <a:gd name="connsiteY56" fmla="*/ 864 h 2674"/>
                <a:gd name="connsiteX57" fmla="*/ 846 w 3371"/>
                <a:gd name="connsiteY57" fmla="*/ 847 h 2674"/>
                <a:gd name="connsiteX58" fmla="*/ 852 w 3371"/>
                <a:gd name="connsiteY58" fmla="*/ 847 h 2674"/>
                <a:gd name="connsiteX59" fmla="*/ 857 w 3371"/>
                <a:gd name="connsiteY59" fmla="*/ 845 h 2674"/>
                <a:gd name="connsiteX60" fmla="*/ 863 w 3371"/>
                <a:gd name="connsiteY60" fmla="*/ 845 h 2674"/>
                <a:gd name="connsiteX61" fmla="*/ 868 w 3371"/>
                <a:gd name="connsiteY61" fmla="*/ 843 h 2674"/>
                <a:gd name="connsiteX62" fmla="*/ 870 w 3371"/>
                <a:gd name="connsiteY62" fmla="*/ 845 h 2674"/>
                <a:gd name="connsiteX63" fmla="*/ 872 w 3371"/>
                <a:gd name="connsiteY63" fmla="*/ 845 h 2674"/>
                <a:gd name="connsiteX64" fmla="*/ 874 w 3371"/>
                <a:gd name="connsiteY64" fmla="*/ 847 h 2674"/>
                <a:gd name="connsiteX65" fmla="*/ 876 w 3371"/>
                <a:gd name="connsiteY65" fmla="*/ 849 h 2674"/>
                <a:gd name="connsiteX66" fmla="*/ 917 w 3371"/>
                <a:gd name="connsiteY66" fmla="*/ 856 h 2674"/>
                <a:gd name="connsiteX67" fmla="*/ 955 w 3371"/>
                <a:gd name="connsiteY67" fmla="*/ 851 h 2674"/>
                <a:gd name="connsiteX68" fmla="*/ 991 w 3371"/>
                <a:gd name="connsiteY68" fmla="*/ 832 h 2674"/>
                <a:gd name="connsiteX69" fmla="*/ 1020 w 3371"/>
                <a:gd name="connsiteY69" fmla="*/ 804 h 2674"/>
                <a:gd name="connsiteX70" fmla="*/ 1046 w 3371"/>
                <a:gd name="connsiteY70" fmla="*/ 771 h 2674"/>
                <a:gd name="connsiteX71" fmla="*/ 1068 w 3371"/>
                <a:gd name="connsiteY71" fmla="*/ 732 h 2674"/>
                <a:gd name="connsiteX72" fmla="*/ 1085 w 3371"/>
                <a:gd name="connsiteY72" fmla="*/ 691 h 2674"/>
                <a:gd name="connsiteX73" fmla="*/ 1098 w 3371"/>
                <a:gd name="connsiteY73" fmla="*/ 651 h 2674"/>
                <a:gd name="connsiteX74" fmla="*/ 1104 w 3371"/>
                <a:gd name="connsiteY74" fmla="*/ 597 h 2674"/>
                <a:gd name="connsiteX75" fmla="*/ 1092 w 3371"/>
                <a:gd name="connsiteY75" fmla="*/ 545 h 2674"/>
                <a:gd name="connsiteX76" fmla="*/ 1072 w 3371"/>
                <a:gd name="connsiteY76" fmla="*/ 497 h 2674"/>
                <a:gd name="connsiteX77" fmla="*/ 1042 w 3371"/>
                <a:gd name="connsiteY77" fmla="*/ 449 h 2674"/>
                <a:gd name="connsiteX78" fmla="*/ 1009 w 3371"/>
                <a:gd name="connsiteY78" fmla="*/ 404 h 2674"/>
                <a:gd name="connsiteX79" fmla="*/ 974 w 3371"/>
                <a:gd name="connsiteY79" fmla="*/ 360 h 2674"/>
                <a:gd name="connsiteX80" fmla="*/ 942 w 3371"/>
                <a:gd name="connsiteY80" fmla="*/ 317 h 2674"/>
                <a:gd name="connsiteX81" fmla="*/ 915 w 3371"/>
                <a:gd name="connsiteY81" fmla="*/ 274 h 2674"/>
                <a:gd name="connsiteX82" fmla="*/ 915 w 3371"/>
                <a:gd name="connsiteY82" fmla="*/ 274 h 2674"/>
                <a:gd name="connsiteX83" fmla="*/ 915 w 3371"/>
                <a:gd name="connsiteY83" fmla="*/ 274 h 2674"/>
                <a:gd name="connsiteX84" fmla="*/ 915 w 3371"/>
                <a:gd name="connsiteY84" fmla="*/ 274 h 2674"/>
                <a:gd name="connsiteX85" fmla="*/ 915 w 3371"/>
                <a:gd name="connsiteY85" fmla="*/ 273 h 2674"/>
                <a:gd name="connsiteX86" fmla="*/ 922 w 3371"/>
                <a:gd name="connsiteY86" fmla="*/ 274 h 2674"/>
                <a:gd name="connsiteX87" fmla="*/ 928 w 3371"/>
                <a:gd name="connsiteY87" fmla="*/ 276 h 2674"/>
                <a:gd name="connsiteX88" fmla="*/ 931 w 3371"/>
                <a:gd name="connsiteY88" fmla="*/ 280 h 2674"/>
                <a:gd name="connsiteX89" fmla="*/ 935 w 3371"/>
                <a:gd name="connsiteY89" fmla="*/ 284 h 2674"/>
                <a:gd name="connsiteX90" fmla="*/ 941 w 3371"/>
                <a:gd name="connsiteY90" fmla="*/ 289 h 2674"/>
                <a:gd name="connsiteX91" fmla="*/ 952 w 3371"/>
                <a:gd name="connsiteY91" fmla="*/ 295 h 2674"/>
                <a:gd name="connsiteX92" fmla="*/ 965 w 3371"/>
                <a:gd name="connsiteY92" fmla="*/ 300 h 2674"/>
                <a:gd name="connsiteX93" fmla="*/ 978 w 3371"/>
                <a:gd name="connsiteY93" fmla="*/ 306 h 2674"/>
                <a:gd name="connsiteX94" fmla="*/ 992 w 3371"/>
                <a:gd name="connsiteY94" fmla="*/ 319 h 2674"/>
                <a:gd name="connsiteX95" fmla="*/ 1011 w 3371"/>
                <a:gd name="connsiteY95" fmla="*/ 330 h 2674"/>
                <a:gd name="connsiteX96" fmla="*/ 1024 w 3371"/>
                <a:gd name="connsiteY96" fmla="*/ 334 h 2674"/>
                <a:gd name="connsiteX97" fmla="*/ 1029 w 3371"/>
                <a:gd name="connsiteY97" fmla="*/ 332 h 2674"/>
                <a:gd name="connsiteX98" fmla="*/ 1024 w 3371"/>
                <a:gd name="connsiteY98" fmla="*/ 280 h 2674"/>
                <a:gd name="connsiteX99" fmla="*/ 1015 w 3371"/>
                <a:gd name="connsiteY99" fmla="*/ 230 h 2674"/>
                <a:gd name="connsiteX100" fmla="*/ 998 w 3371"/>
                <a:gd name="connsiteY100" fmla="*/ 184 h 2674"/>
                <a:gd name="connsiteX101" fmla="*/ 978 w 3371"/>
                <a:gd name="connsiteY101" fmla="*/ 139 h 2674"/>
                <a:gd name="connsiteX102" fmla="*/ 950 w 3371"/>
                <a:gd name="connsiteY102" fmla="*/ 100 h 2674"/>
                <a:gd name="connsiteX103" fmla="*/ 917 w 3371"/>
                <a:gd name="connsiteY103" fmla="*/ 65 h 2674"/>
                <a:gd name="connsiteX104" fmla="*/ 874 w 3371"/>
                <a:gd name="connsiteY104" fmla="*/ 37 h 2674"/>
                <a:gd name="connsiteX105" fmla="*/ 822 w 3371"/>
                <a:gd name="connsiteY105" fmla="*/ 17 h 2674"/>
                <a:gd name="connsiteX106" fmla="*/ 800 w 3371"/>
                <a:gd name="connsiteY106" fmla="*/ 11 h 2674"/>
                <a:gd name="connsiteX107" fmla="*/ 778 w 3371"/>
                <a:gd name="connsiteY107" fmla="*/ 6 h 2674"/>
                <a:gd name="connsiteX108" fmla="*/ 752 w 3371"/>
                <a:gd name="connsiteY108" fmla="*/ 4 h 2674"/>
                <a:gd name="connsiteX109" fmla="*/ 728 w 3371"/>
                <a:gd name="connsiteY109" fmla="*/ 2 h 2674"/>
                <a:gd name="connsiteX110" fmla="*/ 702 w 3371"/>
                <a:gd name="connsiteY110" fmla="*/ 0 h 2674"/>
                <a:gd name="connsiteX111" fmla="*/ 676 w 3371"/>
                <a:gd name="connsiteY111" fmla="*/ 2 h 2674"/>
                <a:gd name="connsiteX112" fmla="*/ 650 w 3371"/>
                <a:gd name="connsiteY112" fmla="*/ 4 h 2674"/>
                <a:gd name="connsiteX113" fmla="*/ 624 w 3371"/>
                <a:gd name="connsiteY113" fmla="*/ 9 h 2674"/>
                <a:gd name="connsiteX114" fmla="*/ 598 w 3371"/>
                <a:gd name="connsiteY114" fmla="*/ 15 h 2674"/>
                <a:gd name="connsiteX115" fmla="*/ 574 w 3371"/>
                <a:gd name="connsiteY115" fmla="*/ 22 h 2674"/>
                <a:gd name="connsiteX116" fmla="*/ 550 w 3371"/>
                <a:gd name="connsiteY116" fmla="*/ 32 h 2674"/>
                <a:gd name="connsiteX117" fmla="*/ 528 w 3371"/>
                <a:gd name="connsiteY117" fmla="*/ 43 h 2674"/>
                <a:gd name="connsiteX118" fmla="*/ 507 w 3371"/>
                <a:gd name="connsiteY118" fmla="*/ 56 h 2674"/>
                <a:gd name="connsiteX119" fmla="*/ 489 w 3371"/>
                <a:gd name="connsiteY119" fmla="*/ 69 h 2674"/>
                <a:gd name="connsiteX120" fmla="*/ 472 w 3371"/>
                <a:gd name="connsiteY120" fmla="*/ 85 h 2674"/>
                <a:gd name="connsiteX121" fmla="*/ 457 w 3371"/>
                <a:gd name="connsiteY121" fmla="*/ 104 h 2674"/>
                <a:gd name="connsiteX122" fmla="*/ 450 w 3371"/>
                <a:gd name="connsiteY122" fmla="*/ 100 h 2674"/>
                <a:gd name="connsiteX123" fmla="*/ 444 w 3371"/>
                <a:gd name="connsiteY123" fmla="*/ 98 h 2674"/>
                <a:gd name="connsiteX124" fmla="*/ 437 w 3371"/>
                <a:gd name="connsiteY124" fmla="*/ 97 h 2674"/>
                <a:gd name="connsiteX125" fmla="*/ 431 w 3371"/>
                <a:gd name="connsiteY125" fmla="*/ 98 h 2674"/>
                <a:gd name="connsiteX126" fmla="*/ 365 w 3371"/>
                <a:gd name="connsiteY126" fmla="*/ 148 h 2674"/>
                <a:gd name="connsiteX127" fmla="*/ 316 w 3371"/>
                <a:gd name="connsiteY127" fmla="*/ 211 h 2674"/>
                <a:gd name="connsiteX128" fmla="*/ 281 w 3371"/>
                <a:gd name="connsiteY128" fmla="*/ 284 h 2674"/>
                <a:gd name="connsiteX129" fmla="*/ 261 w 3371"/>
                <a:gd name="connsiteY129" fmla="*/ 361 h 2674"/>
                <a:gd name="connsiteX130" fmla="*/ 252 w 3371"/>
                <a:gd name="connsiteY130" fmla="*/ 445 h 2674"/>
                <a:gd name="connsiteX131" fmla="*/ 253 w 3371"/>
                <a:gd name="connsiteY131" fmla="*/ 528 h 2674"/>
                <a:gd name="connsiteX132" fmla="*/ 265 w 3371"/>
                <a:gd name="connsiteY132" fmla="*/ 610 h 2674"/>
                <a:gd name="connsiteX133" fmla="*/ 283 w 3371"/>
                <a:gd name="connsiteY133" fmla="*/ 686 h 2674"/>
                <a:gd name="connsiteX134" fmla="*/ 291 w 3371"/>
                <a:gd name="connsiteY134" fmla="*/ 708 h 2674"/>
                <a:gd name="connsiteX135" fmla="*/ 300 w 3371"/>
                <a:gd name="connsiteY135" fmla="*/ 730 h 2674"/>
                <a:gd name="connsiteX136" fmla="*/ 309 w 3371"/>
                <a:gd name="connsiteY136" fmla="*/ 751 h 2674"/>
                <a:gd name="connsiteX137" fmla="*/ 322 w 3371"/>
                <a:gd name="connsiteY137" fmla="*/ 771 h 2674"/>
                <a:gd name="connsiteX138" fmla="*/ 337 w 3371"/>
                <a:gd name="connsiteY138" fmla="*/ 789 h 2674"/>
                <a:gd name="connsiteX139" fmla="*/ 353 w 3371"/>
                <a:gd name="connsiteY139" fmla="*/ 804 h 2674"/>
                <a:gd name="connsiteX140" fmla="*/ 372 w 3371"/>
                <a:gd name="connsiteY140" fmla="*/ 819 h 2674"/>
                <a:gd name="connsiteX141" fmla="*/ 392 w 3371"/>
                <a:gd name="connsiteY141" fmla="*/ 830 h 2674"/>
                <a:gd name="connsiteX142" fmla="*/ 415 w 3371"/>
                <a:gd name="connsiteY142" fmla="*/ 840 h 2674"/>
                <a:gd name="connsiteX143" fmla="*/ 441 w 3371"/>
                <a:gd name="connsiteY143" fmla="*/ 845 h 2674"/>
                <a:gd name="connsiteX144" fmla="*/ 466 w 3371"/>
                <a:gd name="connsiteY144" fmla="*/ 849 h 2674"/>
                <a:gd name="connsiteX145" fmla="*/ 492 w 3371"/>
                <a:gd name="connsiteY145" fmla="*/ 851 h 2674"/>
                <a:gd name="connsiteX146" fmla="*/ 518 w 3371"/>
                <a:gd name="connsiteY146" fmla="*/ 849 h 2674"/>
                <a:gd name="connsiteX147" fmla="*/ 544 w 3371"/>
                <a:gd name="connsiteY147" fmla="*/ 845 h 2674"/>
                <a:gd name="connsiteX148" fmla="*/ 570 w 3371"/>
                <a:gd name="connsiteY148" fmla="*/ 838 h 2674"/>
                <a:gd name="connsiteX149" fmla="*/ 592 w 3371"/>
                <a:gd name="connsiteY149" fmla="*/ 827 h 2674"/>
                <a:gd name="connsiteX150" fmla="*/ 596 w 3371"/>
                <a:gd name="connsiteY150" fmla="*/ 828 h 2674"/>
                <a:gd name="connsiteX151" fmla="*/ 598 w 3371"/>
                <a:gd name="connsiteY151" fmla="*/ 828 h 2674"/>
                <a:gd name="connsiteX152" fmla="*/ 602 w 3371"/>
                <a:gd name="connsiteY152" fmla="*/ 828 h 2674"/>
                <a:gd name="connsiteX153" fmla="*/ 605 w 3371"/>
                <a:gd name="connsiteY153" fmla="*/ 830 h 2674"/>
                <a:gd name="connsiteX154" fmla="*/ 600 w 3371"/>
                <a:gd name="connsiteY154" fmla="*/ 888 h 2674"/>
                <a:gd name="connsiteX155" fmla="*/ 596 w 3371"/>
                <a:gd name="connsiteY155" fmla="*/ 947 h 2674"/>
                <a:gd name="connsiteX156" fmla="*/ 592 w 3371"/>
                <a:gd name="connsiteY156" fmla="*/ 1010 h 2674"/>
                <a:gd name="connsiteX157" fmla="*/ 589 w 3371"/>
                <a:gd name="connsiteY157" fmla="*/ 1077 h 2674"/>
                <a:gd name="connsiteX158" fmla="*/ 589 w 3371"/>
                <a:gd name="connsiteY158" fmla="*/ 1079 h 2674"/>
                <a:gd name="connsiteX159" fmla="*/ 589 w 3371"/>
                <a:gd name="connsiteY159" fmla="*/ 1079 h 2674"/>
                <a:gd name="connsiteX160" fmla="*/ 589 w 3371"/>
                <a:gd name="connsiteY160" fmla="*/ 1080 h 2674"/>
                <a:gd name="connsiteX161" fmla="*/ 591 w 3371"/>
                <a:gd name="connsiteY161" fmla="*/ 1082 h 2674"/>
                <a:gd name="connsiteX162" fmla="*/ 578 w 3371"/>
                <a:gd name="connsiteY162" fmla="*/ 1088 h 2674"/>
                <a:gd name="connsiteX163" fmla="*/ 559 w 3371"/>
                <a:gd name="connsiteY163" fmla="*/ 1097 h 2674"/>
                <a:gd name="connsiteX164" fmla="*/ 537 w 3371"/>
                <a:gd name="connsiteY164" fmla="*/ 1108 h 2674"/>
                <a:gd name="connsiteX165" fmla="*/ 513 w 3371"/>
                <a:gd name="connsiteY165" fmla="*/ 1123 h 2674"/>
                <a:gd name="connsiteX166" fmla="*/ 491 w 3371"/>
                <a:gd name="connsiteY166" fmla="*/ 1140 h 2674"/>
                <a:gd name="connsiteX167" fmla="*/ 472 w 3371"/>
                <a:gd name="connsiteY167" fmla="*/ 1156 h 2674"/>
                <a:gd name="connsiteX168" fmla="*/ 461 w 3371"/>
                <a:gd name="connsiteY168" fmla="*/ 1177 h 2674"/>
                <a:gd name="connsiteX169" fmla="*/ 455 w 3371"/>
                <a:gd name="connsiteY169" fmla="*/ 1199 h 2674"/>
                <a:gd name="connsiteX170" fmla="*/ 457 w 3371"/>
                <a:gd name="connsiteY170" fmla="*/ 1208 h 2674"/>
                <a:gd name="connsiteX171" fmla="*/ 461 w 3371"/>
                <a:gd name="connsiteY171" fmla="*/ 1217 h 2674"/>
                <a:gd name="connsiteX172" fmla="*/ 468 w 3371"/>
                <a:gd name="connsiteY172" fmla="*/ 1229 h 2674"/>
                <a:gd name="connsiteX173" fmla="*/ 478 w 3371"/>
                <a:gd name="connsiteY173" fmla="*/ 1238 h 2674"/>
                <a:gd name="connsiteX174" fmla="*/ 494 w 3371"/>
                <a:gd name="connsiteY174" fmla="*/ 1368 h 2674"/>
                <a:gd name="connsiteX175" fmla="*/ 522 w 3371"/>
                <a:gd name="connsiteY175" fmla="*/ 1479 h 2674"/>
                <a:gd name="connsiteX176" fmla="*/ 555 w 3371"/>
                <a:gd name="connsiteY176" fmla="*/ 1571 h 2674"/>
                <a:gd name="connsiteX177" fmla="*/ 594 w 3371"/>
                <a:gd name="connsiteY177" fmla="*/ 1647 h 2674"/>
                <a:gd name="connsiteX178" fmla="*/ 637 w 3371"/>
                <a:gd name="connsiteY178" fmla="*/ 1708 h 2674"/>
                <a:gd name="connsiteX179" fmla="*/ 679 w 3371"/>
                <a:gd name="connsiteY179" fmla="*/ 1755 h 2674"/>
                <a:gd name="connsiteX180" fmla="*/ 720 w 3371"/>
                <a:gd name="connsiteY180" fmla="*/ 1790 h 2674"/>
                <a:gd name="connsiteX181" fmla="*/ 755 w 3371"/>
                <a:gd name="connsiteY181" fmla="*/ 1814 h 2674"/>
                <a:gd name="connsiteX182" fmla="*/ 765 w 3371"/>
                <a:gd name="connsiteY182" fmla="*/ 1822 h 2674"/>
                <a:gd name="connsiteX183" fmla="*/ 776 w 3371"/>
                <a:gd name="connsiteY183" fmla="*/ 1827 h 2674"/>
                <a:gd name="connsiteX184" fmla="*/ 791 w 3371"/>
                <a:gd name="connsiteY184" fmla="*/ 1834 h 2674"/>
                <a:gd name="connsiteX185" fmla="*/ 805 w 3371"/>
                <a:gd name="connsiteY185" fmla="*/ 1842 h 2674"/>
                <a:gd name="connsiteX186" fmla="*/ 824 w 3371"/>
                <a:gd name="connsiteY186" fmla="*/ 1847 h 2674"/>
                <a:gd name="connsiteX187" fmla="*/ 844 w 3371"/>
                <a:gd name="connsiteY187" fmla="*/ 1853 h 2674"/>
                <a:gd name="connsiteX188" fmla="*/ 868 w 3371"/>
                <a:gd name="connsiteY188" fmla="*/ 1859 h 2674"/>
                <a:gd name="connsiteX189" fmla="*/ 892 w 3371"/>
                <a:gd name="connsiteY189" fmla="*/ 1862 h 2674"/>
                <a:gd name="connsiteX190" fmla="*/ 920 w 3371"/>
                <a:gd name="connsiteY190" fmla="*/ 1866 h 2674"/>
                <a:gd name="connsiteX191" fmla="*/ 952 w 3371"/>
                <a:gd name="connsiteY191" fmla="*/ 1866 h 2674"/>
                <a:gd name="connsiteX192" fmla="*/ 985 w 3371"/>
                <a:gd name="connsiteY192" fmla="*/ 1866 h 2674"/>
                <a:gd name="connsiteX193" fmla="*/ 1022 w 3371"/>
                <a:gd name="connsiteY193" fmla="*/ 1864 h 2674"/>
                <a:gd name="connsiteX194" fmla="*/ 1061 w 3371"/>
                <a:gd name="connsiteY194" fmla="*/ 1859 h 2674"/>
                <a:gd name="connsiteX195" fmla="*/ 1105 w 3371"/>
                <a:gd name="connsiteY195" fmla="*/ 1851 h 2674"/>
                <a:gd name="connsiteX196" fmla="*/ 1150 w 3371"/>
                <a:gd name="connsiteY196" fmla="*/ 1840 h 2674"/>
                <a:gd name="connsiteX197" fmla="*/ 1200 w 3371"/>
                <a:gd name="connsiteY197" fmla="*/ 1827 h 2674"/>
                <a:gd name="connsiteX198" fmla="*/ 1257 w 3371"/>
                <a:gd name="connsiteY198" fmla="*/ 1873 h 2674"/>
                <a:gd name="connsiteX199" fmla="*/ 1287 w 3371"/>
                <a:gd name="connsiteY199" fmla="*/ 1918 h 2674"/>
                <a:gd name="connsiteX200" fmla="*/ 1322 w 3371"/>
                <a:gd name="connsiteY200" fmla="*/ 1972 h 2674"/>
                <a:gd name="connsiteX201" fmla="*/ 1359 w 3371"/>
                <a:gd name="connsiteY201" fmla="*/ 2027 h 2674"/>
                <a:gd name="connsiteX202" fmla="*/ 1396 w 3371"/>
                <a:gd name="connsiteY202" fmla="*/ 2083 h 2674"/>
                <a:gd name="connsiteX203" fmla="*/ 1430 w 3371"/>
                <a:gd name="connsiteY203" fmla="*/ 2133 h 2674"/>
                <a:gd name="connsiteX204" fmla="*/ 1457 w 3371"/>
                <a:gd name="connsiteY204" fmla="*/ 2175 h 2674"/>
                <a:gd name="connsiteX205" fmla="*/ 1478 w 3371"/>
                <a:gd name="connsiteY205" fmla="*/ 2203 h 2674"/>
                <a:gd name="connsiteX206" fmla="*/ 1485 w 3371"/>
                <a:gd name="connsiteY206" fmla="*/ 2214 h 2674"/>
                <a:gd name="connsiteX207" fmla="*/ 1489 w 3371"/>
                <a:gd name="connsiteY207" fmla="*/ 2225 h 2674"/>
                <a:gd name="connsiteX208" fmla="*/ 1496 w 3371"/>
                <a:gd name="connsiteY208" fmla="*/ 2250 h 2674"/>
                <a:gd name="connsiteX209" fmla="*/ 1507 w 3371"/>
                <a:gd name="connsiteY209" fmla="*/ 2283 h 2674"/>
                <a:gd name="connsiteX210" fmla="*/ 1520 w 3371"/>
                <a:gd name="connsiteY210" fmla="*/ 2318 h 2674"/>
                <a:gd name="connsiteX211" fmla="*/ 1122 w 3371"/>
                <a:gd name="connsiteY211" fmla="*/ 2477 h 2674"/>
                <a:gd name="connsiteX212" fmla="*/ 1098 w 3371"/>
                <a:gd name="connsiteY212" fmla="*/ 2470 h 2674"/>
                <a:gd name="connsiteX213" fmla="*/ 1076 w 3371"/>
                <a:gd name="connsiteY213" fmla="*/ 2459 h 2674"/>
                <a:gd name="connsiteX214" fmla="*/ 1054 w 3371"/>
                <a:gd name="connsiteY214" fmla="*/ 2446 h 2674"/>
                <a:gd name="connsiteX215" fmla="*/ 1031 w 3371"/>
                <a:gd name="connsiteY215" fmla="*/ 2431 h 2674"/>
                <a:gd name="connsiteX216" fmla="*/ 1009 w 3371"/>
                <a:gd name="connsiteY216" fmla="*/ 2416 h 2674"/>
                <a:gd name="connsiteX217" fmla="*/ 987 w 3371"/>
                <a:gd name="connsiteY217" fmla="*/ 2400 h 2674"/>
                <a:gd name="connsiteX218" fmla="*/ 965 w 3371"/>
                <a:gd name="connsiteY218" fmla="*/ 2383 h 2674"/>
                <a:gd name="connsiteX219" fmla="*/ 944 w 3371"/>
                <a:gd name="connsiteY219" fmla="*/ 2366 h 2674"/>
                <a:gd name="connsiteX220" fmla="*/ 935 w 3371"/>
                <a:gd name="connsiteY220" fmla="*/ 2359 h 2674"/>
                <a:gd name="connsiteX221" fmla="*/ 926 w 3371"/>
                <a:gd name="connsiteY221" fmla="*/ 2351 h 2674"/>
                <a:gd name="connsiteX222" fmla="*/ 915 w 3371"/>
                <a:gd name="connsiteY222" fmla="*/ 2344 h 2674"/>
                <a:gd name="connsiteX223" fmla="*/ 905 w 3371"/>
                <a:gd name="connsiteY223" fmla="*/ 2337 h 2674"/>
                <a:gd name="connsiteX224" fmla="*/ 896 w 3371"/>
                <a:gd name="connsiteY224" fmla="*/ 2329 h 2674"/>
                <a:gd name="connsiteX225" fmla="*/ 887 w 3371"/>
                <a:gd name="connsiteY225" fmla="*/ 2322 h 2674"/>
                <a:gd name="connsiteX226" fmla="*/ 878 w 3371"/>
                <a:gd name="connsiteY226" fmla="*/ 2314 h 2674"/>
                <a:gd name="connsiteX227" fmla="*/ 868 w 3371"/>
                <a:gd name="connsiteY227" fmla="*/ 2309 h 2674"/>
                <a:gd name="connsiteX228" fmla="*/ 854 w 3371"/>
                <a:gd name="connsiteY228" fmla="*/ 2300 h 2674"/>
                <a:gd name="connsiteX229" fmla="*/ 835 w 3371"/>
                <a:gd name="connsiteY229" fmla="*/ 2287 h 2674"/>
                <a:gd name="connsiteX230" fmla="*/ 816 w 3371"/>
                <a:gd name="connsiteY230" fmla="*/ 2275 h 2674"/>
                <a:gd name="connsiteX231" fmla="*/ 798 w 3371"/>
                <a:gd name="connsiteY231" fmla="*/ 2262 h 2674"/>
                <a:gd name="connsiteX232" fmla="*/ 779 w 3371"/>
                <a:gd name="connsiteY232" fmla="*/ 2250 h 2674"/>
                <a:gd name="connsiteX233" fmla="*/ 759 w 3371"/>
                <a:gd name="connsiteY233" fmla="*/ 2237 h 2674"/>
                <a:gd name="connsiteX234" fmla="*/ 739 w 3371"/>
                <a:gd name="connsiteY234" fmla="*/ 2225 h 2674"/>
                <a:gd name="connsiteX235" fmla="*/ 718 w 3371"/>
                <a:gd name="connsiteY235" fmla="*/ 2214 h 2674"/>
                <a:gd name="connsiteX236" fmla="*/ 698 w 3371"/>
                <a:gd name="connsiteY236" fmla="*/ 2203 h 2674"/>
                <a:gd name="connsiteX237" fmla="*/ 676 w 3371"/>
                <a:gd name="connsiteY237" fmla="*/ 2192 h 2674"/>
                <a:gd name="connsiteX238" fmla="*/ 655 w 3371"/>
                <a:gd name="connsiteY238" fmla="*/ 2183 h 2674"/>
                <a:gd name="connsiteX239" fmla="*/ 633 w 3371"/>
                <a:gd name="connsiteY239" fmla="*/ 2175 h 2674"/>
                <a:gd name="connsiteX240" fmla="*/ 611 w 3371"/>
                <a:gd name="connsiteY240" fmla="*/ 2168 h 2674"/>
                <a:gd name="connsiteX241" fmla="*/ 589 w 3371"/>
                <a:gd name="connsiteY241" fmla="*/ 2162 h 2674"/>
                <a:gd name="connsiteX242" fmla="*/ 568 w 3371"/>
                <a:gd name="connsiteY242" fmla="*/ 2159 h 2674"/>
                <a:gd name="connsiteX243" fmla="*/ 546 w 3371"/>
                <a:gd name="connsiteY243" fmla="*/ 2155 h 2674"/>
                <a:gd name="connsiteX244" fmla="*/ 524 w 3371"/>
                <a:gd name="connsiteY244" fmla="*/ 2155 h 2674"/>
                <a:gd name="connsiteX245" fmla="*/ 489 w 3371"/>
                <a:gd name="connsiteY245" fmla="*/ 2157 h 2674"/>
                <a:gd name="connsiteX246" fmla="*/ 450 w 3371"/>
                <a:gd name="connsiteY246" fmla="*/ 2162 h 2674"/>
                <a:gd name="connsiteX247" fmla="*/ 411 w 3371"/>
                <a:gd name="connsiteY247" fmla="*/ 2174 h 2674"/>
                <a:gd name="connsiteX248" fmla="*/ 372 w 3371"/>
                <a:gd name="connsiteY248" fmla="*/ 2190 h 2674"/>
                <a:gd name="connsiteX249" fmla="*/ 335 w 3371"/>
                <a:gd name="connsiteY249" fmla="*/ 2211 h 2674"/>
                <a:gd name="connsiteX250" fmla="*/ 303 w 3371"/>
                <a:gd name="connsiteY250" fmla="*/ 2237 h 2674"/>
                <a:gd name="connsiteX251" fmla="*/ 279 w 3371"/>
                <a:gd name="connsiteY251" fmla="*/ 2266 h 2674"/>
                <a:gd name="connsiteX252" fmla="*/ 265 w 3371"/>
                <a:gd name="connsiteY252" fmla="*/ 2303 h 2674"/>
                <a:gd name="connsiteX253" fmla="*/ 265 w 3371"/>
                <a:gd name="connsiteY253" fmla="*/ 2305 h 2674"/>
                <a:gd name="connsiteX254" fmla="*/ 266 w 3371"/>
                <a:gd name="connsiteY254" fmla="*/ 2307 h 2674"/>
                <a:gd name="connsiteX255" fmla="*/ 268 w 3371"/>
                <a:gd name="connsiteY255" fmla="*/ 2309 h 2674"/>
                <a:gd name="connsiteX256" fmla="*/ 270 w 3371"/>
                <a:gd name="connsiteY256" fmla="*/ 2311 h 2674"/>
                <a:gd name="connsiteX257" fmla="*/ 292 w 3371"/>
                <a:gd name="connsiteY257" fmla="*/ 2316 h 2674"/>
                <a:gd name="connsiteX258" fmla="*/ 316 w 3371"/>
                <a:gd name="connsiteY258" fmla="*/ 2320 h 2674"/>
                <a:gd name="connsiteX259" fmla="*/ 342 w 3371"/>
                <a:gd name="connsiteY259" fmla="*/ 2322 h 2674"/>
                <a:gd name="connsiteX260" fmla="*/ 368 w 3371"/>
                <a:gd name="connsiteY260" fmla="*/ 2320 h 2674"/>
                <a:gd name="connsiteX261" fmla="*/ 396 w 3371"/>
                <a:gd name="connsiteY261" fmla="*/ 2318 h 2674"/>
                <a:gd name="connsiteX262" fmla="*/ 422 w 3371"/>
                <a:gd name="connsiteY262" fmla="*/ 2314 h 2674"/>
                <a:gd name="connsiteX263" fmla="*/ 446 w 3371"/>
                <a:gd name="connsiteY263" fmla="*/ 2311 h 2674"/>
                <a:gd name="connsiteX264" fmla="*/ 466 w 3371"/>
                <a:gd name="connsiteY264" fmla="*/ 2305 h 2674"/>
                <a:gd name="connsiteX265" fmla="*/ 466 w 3371"/>
                <a:gd name="connsiteY265" fmla="*/ 2309 h 2674"/>
                <a:gd name="connsiteX266" fmla="*/ 465 w 3371"/>
                <a:gd name="connsiteY266" fmla="*/ 2313 h 2674"/>
                <a:gd name="connsiteX267" fmla="*/ 463 w 3371"/>
                <a:gd name="connsiteY267" fmla="*/ 2314 h 2674"/>
                <a:gd name="connsiteX268" fmla="*/ 461 w 3371"/>
                <a:gd name="connsiteY268" fmla="*/ 2318 h 2674"/>
                <a:gd name="connsiteX269" fmla="*/ 455 w 3371"/>
                <a:gd name="connsiteY269" fmla="*/ 2324 h 2674"/>
                <a:gd name="connsiteX270" fmla="*/ 448 w 3371"/>
                <a:gd name="connsiteY270" fmla="*/ 2329 h 2674"/>
                <a:gd name="connsiteX271" fmla="*/ 437 w 3371"/>
                <a:gd name="connsiteY271" fmla="*/ 2333 h 2674"/>
                <a:gd name="connsiteX272" fmla="*/ 428 w 3371"/>
                <a:gd name="connsiteY272" fmla="*/ 2335 h 2674"/>
                <a:gd name="connsiteX273" fmla="*/ 416 w 3371"/>
                <a:gd name="connsiteY273" fmla="*/ 2337 h 2674"/>
                <a:gd name="connsiteX274" fmla="*/ 403 w 3371"/>
                <a:gd name="connsiteY274" fmla="*/ 2338 h 2674"/>
                <a:gd name="connsiteX275" fmla="*/ 391 w 3371"/>
                <a:gd name="connsiteY275" fmla="*/ 2340 h 2674"/>
                <a:gd name="connsiteX276" fmla="*/ 379 w 3371"/>
                <a:gd name="connsiteY276" fmla="*/ 2342 h 2674"/>
                <a:gd name="connsiteX277" fmla="*/ 368 w 3371"/>
                <a:gd name="connsiteY277" fmla="*/ 2344 h 2674"/>
                <a:gd name="connsiteX278" fmla="*/ 359 w 3371"/>
                <a:gd name="connsiteY278" fmla="*/ 2344 h 2674"/>
                <a:gd name="connsiteX279" fmla="*/ 350 w 3371"/>
                <a:gd name="connsiteY279" fmla="*/ 2346 h 2674"/>
                <a:gd name="connsiteX280" fmla="*/ 342 w 3371"/>
                <a:gd name="connsiteY280" fmla="*/ 2348 h 2674"/>
                <a:gd name="connsiteX281" fmla="*/ 333 w 3371"/>
                <a:gd name="connsiteY281" fmla="*/ 2351 h 2674"/>
                <a:gd name="connsiteX282" fmla="*/ 320 w 3371"/>
                <a:gd name="connsiteY282" fmla="*/ 2359 h 2674"/>
                <a:gd name="connsiteX283" fmla="*/ 305 w 3371"/>
                <a:gd name="connsiteY283" fmla="*/ 2368 h 2674"/>
                <a:gd name="connsiteX284" fmla="*/ 291 w 3371"/>
                <a:gd name="connsiteY284" fmla="*/ 2379 h 2674"/>
                <a:gd name="connsiteX285" fmla="*/ 276 w 3371"/>
                <a:gd name="connsiteY285" fmla="*/ 2392 h 2674"/>
                <a:gd name="connsiteX286" fmla="*/ 265 w 3371"/>
                <a:gd name="connsiteY286" fmla="*/ 2405 h 2674"/>
                <a:gd name="connsiteX287" fmla="*/ 257 w 3371"/>
                <a:gd name="connsiteY287" fmla="*/ 2418 h 2674"/>
                <a:gd name="connsiteX288" fmla="*/ 253 w 3371"/>
                <a:gd name="connsiteY288" fmla="*/ 2429 h 2674"/>
                <a:gd name="connsiteX289" fmla="*/ 253 w 3371"/>
                <a:gd name="connsiteY289" fmla="*/ 2431 h 2674"/>
                <a:gd name="connsiteX290" fmla="*/ 253 w 3371"/>
                <a:gd name="connsiteY290" fmla="*/ 2431 h 2674"/>
                <a:gd name="connsiteX291" fmla="*/ 253 w 3371"/>
                <a:gd name="connsiteY291" fmla="*/ 2431 h 2674"/>
                <a:gd name="connsiteX292" fmla="*/ 253 w 3371"/>
                <a:gd name="connsiteY292" fmla="*/ 2433 h 2674"/>
                <a:gd name="connsiteX293" fmla="*/ 255 w 3371"/>
                <a:gd name="connsiteY293" fmla="*/ 2435 h 2674"/>
                <a:gd name="connsiteX294" fmla="*/ 255 w 3371"/>
                <a:gd name="connsiteY294" fmla="*/ 2435 h 2674"/>
                <a:gd name="connsiteX295" fmla="*/ 257 w 3371"/>
                <a:gd name="connsiteY295" fmla="*/ 2435 h 2674"/>
                <a:gd name="connsiteX296" fmla="*/ 257 w 3371"/>
                <a:gd name="connsiteY296" fmla="*/ 2437 h 2674"/>
                <a:gd name="connsiteX297" fmla="*/ 226 w 3371"/>
                <a:gd name="connsiteY297" fmla="*/ 2444 h 2674"/>
                <a:gd name="connsiteX298" fmla="*/ 194 w 3371"/>
                <a:gd name="connsiteY298" fmla="*/ 2455 h 2674"/>
                <a:gd name="connsiteX299" fmla="*/ 161 w 3371"/>
                <a:gd name="connsiteY299" fmla="*/ 2470 h 2674"/>
                <a:gd name="connsiteX300" fmla="*/ 131 w 3371"/>
                <a:gd name="connsiteY300" fmla="*/ 2485 h 2674"/>
                <a:gd name="connsiteX301" fmla="*/ 103 w 3371"/>
                <a:gd name="connsiteY301" fmla="*/ 2500 h 2674"/>
                <a:gd name="connsiteX302" fmla="*/ 79 w 3371"/>
                <a:gd name="connsiteY302" fmla="*/ 2514 h 2674"/>
                <a:gd name="connsiteX303" fmla="*/ 63 w 3371"/>
                <a:gd name="connsiteY303" fmla="*/ 2526 h 2674"/>
                <a:gd name="connsiteX304" fmla="*/ 52 w 3371"/>
                <a:gd name="connsiteY304" fmla="*/ 2533 h 2674"/>
                <a:gd name="connsiteX305" fmla="*/ 33 w 3371"/>
                <a:gd name="connsiteY305" fmla="*/ 2544 h 2674"/>
                <a:gd name="connsiteX306" fmla="*/ 18 w 3371"/>
                <a:gd name="connsiteY306" fmla="*/ 2561 h 2674"/>
                <a:gd name="connsiteX307" fmla="*/ 5 w 3371"/>
                <a:gd name="connsiteY307" fmla="*/ 2581 h 2674"/>
                <a:gd name="connsiteX308" fmla="*/ 0 w 3371"/>
                <a:gd name="connsiteY308" fmla="*/ 2602 h 2674"/>
                <a:gd name="connsiteX309" fmla="*/ 0 w 3371"/>
                <a:gd name="connsiteY309" fmla="*/ 2603 h 2674"/>
                <a:gd name="connsiteX310" fmla="*/ 0 w 3371"/>
                <a:gd name="connsiteY310" fmla="*/ 2603 h 2674"/>
                <a:gd name="connsiteX311" fmla="*/ 0 w 3371"/>
                <a:gd name="connsiteY311" fmla="*/ 2605 h 2674"/>
                <a:gd name="connsiteX312" fmla="*/ 0 w 3371"/>
                <a:gd name="connsiteY312" fmla="*/ 2607 h 2674"/>
                <a:gd name="connsiteX313" fmla="*/ 2 w 3371"/>
                <a:gd name="connsiteY313" fmla="*/ 2618 h 2674"/>
                <a:gd name="connsiteX314" fmla="*/ 5 w 3371"/>
                <a:gd name="connsiteY314" fmla="*/ 2629 h 2674"/>
                <a:gd name="connsiteX315" fmla="*/ 11 w 3371"/>
                <a:gd name="connsiteY315" fmla="*/ 2637 h 2674"/>
                <a:gd name="connsiteX316" fmla="*/ 20 w 3371"/>
                <a:gd name="connsiteY316" fmla="*/ 2644 h 2674"/>
                <a:gd name="connsiteX317" fmla="*/ 42 w 3371"/>
                <a:gd name="connsiteY317" fmla="*/ 2652 h 2674"/>
                <a:gd name="connsiteX318" fmla="*/ 68 w 3371"/>
                <a:gd name="connsiteY318" fmla="*/ 2653 h 2674"/>
                <a:gd name="connsiteX319" fmla="*/ 96 w 3371"/>
                <a:gd name="connsiteY319" fmla="*/ 2652 h 2674"/>
                <a:gd name="connsiteX320" fmla="*/ 126 w 3371"/>
                <a:gd name="connsiteY320" fmla="*/ 2644 h 2674"/>
                <a:gd name="connsiteX321" fmla="*/ 157 w 3371"/>
                <a:gd name="connsiteY321" fmla="*/ 2637 h 2674"/>
                <a:gd name="connsiteX322" fmla="*/ 187 w 3371"/>
                <a:gd name="connsiteY322" fmla="*/ 2627 h 2674"/>
                <a:gd name="connsiteX323" fmla="*/ 216 w 3371"/>
                <a:gd name="connsiteY323" fmla="*/ 2616 h 2674"/>
                <a:gd name="connsiteX324" fmla="*/ 244 w 3371"/>
                <a:gd name="connsiteY324" fmla="*/ 2607 h 2674"/>
                <a:gd name="connsiteX325" fmla="*/ 281 w 3371"/>
                <a:gd name="connsiteY325" fmla="*/ 2594 h 2674"/>
                <a:gd name="connsiteX326" fmla="*/ 324 w 3371"/>
                <a:gd name="connsiteY326" fmla="*/ 2581 h 2674"/>
                <a:gd name="connsiteX327" fmla="*/ 339 w 3371"/>
                <a:gd name="connsiteY327" fmla="*/ 2577 h 2674"/>
                <a:gd name="connsiteX328" fmla="*/ 353 w 3371"/>
                <a:gd name="connsiteY328" fmla="*/ 2574 h 2674"/>
                <a:gd name="connsiteX329" fmla="*/ 366 w 3371"/>
                <a:gd name="connsiteY329" fmla="*/ 2570 h 2674"/>
                <a:gd name="connsiteX330" fmla="*/ 381 w 3371"/>
                <a:gd name="connsiteY330" fmla="*/ 2564 h 2674"/>
                <a:gd name="connsiteX331" fmla="*/ 394 w 3371"/>
                <a:gd name="connsiteY331" fmla="*/ 2559 h 2674"/>
                <a:gd name="connsiteX332" fmla="*/ 409 w 3371"/>
                <a:gd name="connsiteY332" fmla="*/ 2553 h 2674"/>
                <a:gd name="connsiteX333" fmla="*/ 422 w 3371"/>
                <a:gd name="connsiteY333" fmla="*/ 2544 h 2674"/>
                <a:gd name="connsiteX334" fmla="*/ 437 w 3371"/>
                <a:gd name="connsiteY334" fmla="*/ 2535 h 2674"/>
                <a:gd name="connsiteX335" fmla="*/ 481 w 3371"/>
                <a:gd name="connsiteY335" fmla="*/ 2498 h 2674"/>
                <a:gd name="connsiteX336" fmla="*/ 492 w 3371"/>
                <a:gd name="connsiteY336" fmla="*/ 2489 h 2674"/>
                <a:gd name="connsiteX337" fmla="*/ 503 w 3371"/>
                <a:gd name="connsiteY337" fmla="*/ 2479 h 2674"/>
                <a:gd name="connsiteX338" fmla="*/ 515 w 3371"/>
                <a:gd name="connsiteY338" fmla="*/ 2470 h 2674"/>
                <a:gd name="connsiteX339" fmla="*/ 528 w 3371"/>
                <a:gd name="connsiteY339" fmla="*/ 2461 h 2674"/>
                <a:gd name="connsiteX340" fmla="*/ 539 w 3371"/>
                <a:gd name="connsiteY340" fmla="*/ 2451 h 2674"/>
                <a:gd name="connsiteX341" fmla="*/ 552 w 3371"/>
                <a:gd name="connsiteY341" fmla="*/ 2444 h 2674"/>
                <a:gd name="connsiteX342" fmla="*/ 565 w 3371"/>
                <a:gd name="connsiteY342" fmla="*/ 2438 h 2674"/>
                <a:gd name="connsiteX343" fmla="*/ 578 w 3371"/>
                <a:gd name="connsiteY343" fmla="*/ 2433 h 2674"/>
                <a:gd name="connsiteX344" fmla="*/ 598 w 3371"/>
                <a:gd name="connsiteY344" fmla="*/ 2427 h 2674"/>
                <a:gd name="connsiteX345" fmla="*/ 620 w 3371"/>
                <a:gd name="connsiteY345" fmla="*/ 2420 h 2674"/>
                <a:gd name="connsiteX346" fmla="*/ 646 w 3371"/>
                <a:gd name="connsiteY346" fmla="*/ 2414 h 2674"/>
                <a:gd name="connsiteX347" fmla="*/ 672 w 3371"/>
                <a:gd name="connsiteY347" fmla="*/ 2411 h 2674"/>
                <a:gd name="connsiteX348" fmla="*/ 698 w 3371"/>
                <a:gd name="connsiteY348" fmla="*/ 2411 h 2674"/>
                <a:gd name="connsiteX349" fmla="*/ 722 w 3371"/>
                <a:gd name="connsiteY349" fmla="*/ 2414 h 2674"/>
                <a:gd name="connsiteX350" fmla="*/ 744 w 3371"/>
                <a:gd name="connsiteY350" fmla="*/ 2424 h 2674"/>
                <a:gd name="connsiteX351" fmla="*/ 763 w 3371"/>
                <a:gd name="connsiteY351" fmla="*/ 2440 h 2674"/>
                <a:gd name="connsiteX352" fmla="*/ 774 w 3371"/>
                <a:gd name="connsiteY352" fmla="*/ 2457 h 2674"/>
                <a:gd name="connsiteX353" fmla="*/ 779 w 3371"/>
                <a:gd name="connsiteY353" fmla="*/ 2476 h 2674"/>
                <a:gd name="connsiteX354" fmla="*/ 783 w 3371"/>
                <a:gd name="connsiteY354" fmla="*/ 2496 h 2674"/>
                <a:gd name="connsiteX355" fmla="*/ 785 w 3371"/>
                <a:gd name="connsiteY355" fmla="*/ 2518 h 2674"/>
                <a:gd name="connsiteX356" fmla="*/ 787 w 3371"/>
                <a:gd name="connsiteY356" fmla="*/ 2539 h 2674"/>
                <a:gd name="connsiteX357" fmla="*/ 791 w 3371"/>
                <a:gd name="connsiteY357" fmla="*/ 2559 h 2674"/>
                <a:gd name="connsiteX358" fmla="*/ 796 w 3371"/>
                <a:gd name="connsiteY358" fmla="*/ 2577 h 2674"/>
                <a:gd name="connsiteX359" fmla="*/ 807 w 3371"/>
                <a:gd name="connsiteY359" fmla="*/ 2596 h 2674"/>
                <a:gd name="connsiteX360" fmla="*/ 820 w 3371"/>
                <a:gd name="connsiteY360" fmla="*/ 2609 h 2674"/>
                <a:gd name="connsiteX361" fmla="*/ 837 w 3371"/>
                <a:gd name="connsiteY361" fmla="*/ 2618 h 2674"/>
                <a:gd name="connsiteX362" fmla="*/ 854 w 3371"/>
                <a:gd name="connsiteY362" fmla="*/ 2626 h 2674"/>
                <a:gd name="connsiteX363" fmla="*/ 872 w 3371"/>
                <a:gd name="connsiteY363" fmla="*/ 2627 h 2674"/>
                <a:gd name="connsiteX364" fmla="*/ 891 w 3371"/>
                <a:gd name="connsiteY364" fmla="*/ 2627 h 2674"/>
                <a:gd name="connsiteX365" fmla="*/ 911 w 3371"/>
                <a:gd name="connsiteY365" fmla="*/ 2627 h 2674"/>
                <a:gd name="connsiteX366" fmla="*/ 931 w 3371"/>
                <a:gd name="connsiteY366" fmla="*/ 2624 h 2674"/>
                <a:gd name="connsiteX367" fmla="*/ 952 w 3371"/>
                <a:gd name="connsiteY367" fmla="*/ 2622 h 2674"/>
                <a:gd name="connsiteX368" fmla="*/ 968 w 3371"/>
                <a:gd name="connsiteY368" fmla="*/ 2620 h 2674"/>
                <a:gd name="connsiteX369" fmla="*/ 983 w 3371"/>
                <a:gd name="connsiteY369" fmla="*/ 2616 h 2674"/>
                <a:gd name="connsiteX370" fmla="*/ 1000 w 3371"/>
                <a:gd name="connsiteY370" fmla="*/ 2616 h 2674"/>
                <a:gd name="connsiteX371" fmla="*/ 1015 w 3371"/>
                <a:gd name="connsiteY371" fmla="*/ 2615 h 2674"/>
                <a:gd name="connsiteX372" fmla="*/ 1028 w 3371"/>
                <a:gd name="connsiteY372" fmla="*/ 2615 h 2674"/>
                <a:gd name="connsiteX373" fmla="*/ 1042 w 3371"/>
                <a:gd name="connsiteY373" fmla="*/ 2616 h 2674"/>
                <a:gd name="connsiteX374" fmla="*/ 1055 w 3371"/>
                <a:gd name="connsiteY374" fmla="*/ 2620 h 2674"/>
                <a:gd name="connsiteX375" fmla="*/ 1067 w 3371"/>
                <a:gd name="connsiteY375" fmla="*/ 2626 h 2674"/>
                <a:gd name="connsiteX376" fmla="*/ 1091 w 3371"/>
                <a:gd name="connsiteY376" fmla="*/ 2640 h 2674"/>
                <a:gd name="connsiteX377" fmla="*/ 1105 w 3371"/>
                <a:gd name="connsiteY377" fmla="*/ 2648 h 2674"/>
                <a:gd name="connsiteX378" fmla="*/ 1118 w 3371"/>
                <a:gd name="connsiteY378" fmla="*/ 2657 h 2674"/>
                <a:gd name="connsiteX379" fmla="*/ 1133 w 3371"/>
                <a:gd name="connsiteY379" fmla="*/ 2663 h 2674"/>
                <a:gd name="connsiteX380" fmla="*/ 1148 w 3371"/>
                <a:gd name="connsiteY380" fmla="*/ 2668 h 2674"/>
                <a:gd name="connsiteX381" fmla="*/ 1163 w 3371"/>
                <a:gd name="connsiteY381" fmla="*/ 2672 h 2674"/>
                <a:gd name="connsiteX382" fmla="*/ 1181 w 3371"/>
                <a:gd name="connsiteY382" fmla="*/ 2674 h 2674"/>
                <a:gd name="connsiteX383" fmla="*/ 1200 w 3371"/>
                <a:gd name="connsiteY383" fmla="*/ 2674 h 2674"/>
                <a:gd name="connsiteX384" fmla="*/ 1220 w 3371"/>
                <a:gd name="connsiteY384" fmla="*/ 2670 h 2674"/>
                <a:gd name="connsiteX385" fmla="*/ 1228 w 3371"/>
                <a:gd name="connsiteY385" fmla="*/ 2668 h 2674"/>
                <a:gd name="connsiteX386" fmla="*/ 1235 w 3371"/>
                <a:gd name="connsiteY386" fmla="*/ 2666 h 2674"/>
                <a:gd name="connsiteX387" fmla="*/ 1242 w 3371"/>
                <a:gd name="connsiteY387" fmla="*/ 2665 h 2674"/>
                <a:gd name="connsiteX388" fmla="*/ 1252 w 3371"/>
                <a:gd name="connsiteY388" fmla="*/ 2661 h 2674"/>
                <a:gd name="connsiteX389" fmla="*/ 1259 w 3371"/>
                <a:gd name="connsiteY389" fmla="*/ 2657 h 2674"/>
                <a:gd name="connsiteX390" fmla="*/ 1267 w 3371"/>
                <a:gd name="connsiteY390" fmla="*/ 2655 h 2674"/>
                <a:gd name="connsiteX391" fmla="*/ 1274 w 3371"/>
                <a:gd name="connsiteY391" fmla="*/ 2652 h 2674"/>
                <a:gd name="connsiteX392" fmla="*/ 1281 w 3371"/>
                <a:gd name="connsiteY392" fmla="*/ 2648 h 2674"/>
                <a:gd name="connsiteX393" fmla="*/ 1292 w 3371"/>
                <a:gd name="connsiteY393" fmla="*/ 2642 h 2674"/>
                <a:gd name="connsiteX394" fmla="*/ 1304 w 3371"/>
                <a:gd name="connsiteY394" fmla="*/ 2637 h 2674"/>
                <a:gd name="connsiteX395" fmla="*/ 1315 w 3371"/>
                <a:gd name="connsiteY395" fmla="*/ 2633 h 2674"/>
                <a:gd name="connsiteX396" fmla="*/ 1326 w 3371"/>
                <a:gd name="connsiteY396" fmla="*/ 2629 h 2674"/>
                <a:gd name="connsiteX397" fmla="*/ 1337 w 3371"/>
                <a:gd name="connsiteY397" fmla="*/ 2626 h 2674"/>
                <a:gd name="connsiteX398" fmla="*/ 1348 w 3371"/>
                <a:gd name="connsiteY398" fmla="*/ 2624 h 2674"/>
                <a:gd name="connsiteX399" fmla="*/ 1359 w 3371"/>
                <a:gd name="connsiteY399" fmla="*/ 2622 h 2674"/>
                <a:gd name="connsiteX400" fmla="*/ 1370 w 3371"/>
                <a:gd name="connsiteY400" fmla="*/ 2622 h 2674"/>
                <a:gd name="connsiteX401" fmla="*/ 1378 w 3371"/>
                <a:gd name="connsiteY401" fmla="*/ 2624 h 2674"/>
                <a:gd name="connsiteX402" fmla="*/ 1387 w 3371"/>
                <a:gd name="connsiteY402" fmla="*/ 2626 h 2674"/>
                <a:gd name="connsiteX403" fmla="*/ 1396 w 3371"/>
                <a:gd name="connsiteY403" fmla="*/ 2631 h 2674"/>
                <a:gd name="connsiteX404" fmla="*/ 1405 w 3371"/>
                <a:gd name="connsiteY404" fmla="*/ 2635 h 2674"/>
                <a:gd name="connsiteX405" fmla="*/ 1417 w 3371"/>
                <a:gd name="connsiteY405" fmla="*/ 2640 h 2674"/>
                <a:gd name="connsiteX406" fmla="*/ 1428 w 3371"/>
                <a:gd name="connsiteY406" fmla="*/ 2646 h 2674"/>
                <a:gd name="connsiteX407" fmla="*/ 1439 w 3371"/>
                <a:gd name="connsiteY407" fmla="*/ 2650 h 2674"/>
                <a:gd name="connsiteX408" fmla="*/ 1452 w 3371"/>
                <a:gd name="connsiteY408" fmla="*/ 2652 h 2674"/>
                <a:gd name="connsiteX409" fmla="*/ 1472 w 3371"/>
                <a:gd name="connsiteY409" fmla="*/ 2653 h 2674"/>
                <a:gd name="connsiteX410" fmla="*/ 1492 w 3371"/>
                <a:gd name="connsiteY410" fmla="*/ 2653 h 2674"/>
                <a:gd name="connsiteX411" fmla="*/ 1511 w 3371"/>
                <a:gd name="connsiteY411" fmla="*/ 2650 h 2674"/>
                <a:gd name="connsiteX412" fmla="*/ 1531 w 3371"/>
                <a:gd name="connsiteY412" fmla="*/ 2646 h 2674"/>
                <a:gd name="connsiteX413" fmla="*/ 1550 w 3371"/>
                <a:gd name="connsiteY413" fmla="*/ 2642 h 2674"/>
                <a:gd name="connsiteX414" fmla="*/ 1568 w 3371"/>
                <a:gd name="connsiteY414" fmla="*/ 2635 h 2674"/>
                <a:gd name="connsiteX415" fmla="*/ 1587 w 3371"/>
                <a:gd name="connsiteY415" fmla="*/ 2629 h 2674"/>
                <a:gd name="connsiteX416" fmla="*/ 1605 w 3371"/>
                <a:gd name="connsiteY416" fmla="*/ 2622 h 2674"/>
                <a:gd name="connsiteX417" fmla="*/ 1631 w 3371"/>
                <a:gd name="connsiteY417" fmla="*/ 2613 h 2674"/>
                <a:gd name="connsiteX418" fmla="*/ 1657 w 3371"/>
                <a:gd name="connsiteY418" fmla="*/ 2605 h 2674"/>
                <a:gd name="connsiteX419" fmla="*/ 1681 w 3371"/>
                <a:gd name="connsiteY419" fmla="*/ 2598 h 2674"/>
                <a:gd name="connsiteX420" fmla="*/ 1705 w 3371"/>
                <a:gd name="connsiteY420" fmla="*/ 2590 h 2674"/>
                <a:gd name="connsiteX421" fmla="*/ 1730 w 3371"/>
                <a:gd name="connsiteY421" fmla="*/ 2587 h 2674"/>
                <a:gd name="connsiteX422" fmla="*/ 1754 w 3371"/>
                <a:gd name="connsiteY422" fmla="*/ 2581 h 2674"/>
                <a:gd name="connsiteX423" fmla="*/ 1776 w 3371"/>
                <a:gd name="connsiteY423" fmla="*/ 2577 h 2674"/>
                <a:gd name="connsiteX424" fmla="*/ 1800 w 3371"/>
                <a:gd name="connsiteY424" fmla="*/ 2576 h 2674"/>
                <a:gd name="connsiteX425" fmla="*/ 1948 w 3371"/>
                <a:gd name="connsiteY425" fmla="*/ 2559 h 2674"/>
                <a:gd name="connsiteX426" fmla="*/ 2100 w 3371"/>
                <a:gd name="connsiteY426" fmla="*/ 2544 h 2674"/>
                <a:gd name="connsiteX427" fmla="*/ 2169 w 3371"/>
                <a:gd name="connsiteY427" fmla="*/ 2537 h 2674"/>
                <a:gd name="connsiteX428" fmla="*/ 2187 w 3371"/>
                <a:gd name="connsiteY428" fmla="*/ 2535 h 2674"/>
                <a:gd name="connsiteX429" fmla="*/ 2207 w 3371"/>
                <a:gd name="connsiteY429" fmla="*/ 2533 h 2674"/>
                <a:gd name="connsiteX430" fmla="*/ 2226 w 3371"/>
                <a:gd name="connsiteY430" fmla="*/ 2531 h 2674"/>
                <a:gd name="connsiteX431" fmla="*/ 2244 w 3371"/>
                <a:gd name="connsiteY431" fmla="*/ 2529 h 2674"/>
                <a:gd name="connsiteX432" fmla="*/ 2265 w 3371"/>
                <a:gd name="connsiteY432" fmla="*/ 2527 h 2674"/>
                <a:gd name="connsiteX433" fmla="*/ 2283 w 3371"/>
                <a:gd name="connsiteY433" fmla="*/ 2527 h 2674"/>
                <a:gd name="connsiteX434" fmla="*/ 2302 w 3371"/>
                <a:gd name="connsiteY434" fmla="*/ 2527 h 2674"/>
                <a:gd name="connsiteX435" fmla="*/ 2320 w 3371"/>
                <a:gd name="connsiteY435" fmla="*/ 2527 h 2674"/>
                <a:gd name="connsiteX436" fmla="*/ 2322 w 3371"/>
                <a:gd name="connsiteY436" fmla="*/ 2527 h 2674"/>
                <a:gd name="connsiteX437" fmla="*/ 2324 w 3371"/>
                <a:gd name="connsiteY437" fmla="*/ 2526 h 2674"/>
                <a:gd name="connsiteX438" fmla="*/ 2326 w 3371"/>
                <a:gd name="connsiteY438" fmla="*/ 2522 h 2674"/>
                <a:gd name="connsiteX439" fmla="*/ 2326 w 3371"/>
                <a:gd name="connsiteY439" fmla="*/ 2520 h 2674"/>
                <a:gd name="connsiteX440" fmla="*/ 2326 w 3371"/>
                <a:gd name="connsiteY440" fmla="*/ 2518 h 2674"/>
                <a:gd name="connsiteX441" fmla="*/ 2326 w 3371"/>
                <a:gd name="connsiteY441" fmla="*/ 2516 h 2674"/>
                <a:gd name="connsiteX442" fmla="*/ 2322 w 3371"/>
                <a:gd name="connsiteY442" fmla="*/ 2514 h 2674"/>
                <a:gd name="connsiteX443" fmla="*/ 2320 w 3371"/>
                <a:gd name="connsiteY443" fmla="*/ 2514 h 2674"/>
                <a:gd name="connsiteX444" fmla="*/ 2313 w 3371"/>
                <a:gd name="connsiteY444" fmla="*/ 2514 h 2674"/>
                <a:gd name="connsiteX445" fmla="*/ 2306 w 3371"/>
                <a:gd name="connsiteY445" fmla="*/ 2514 h 2674"/>
                <a:gd name="connsiteX446" fmla="*/ 2298 w 3371"/>
                <a:gd name="connsiteY446" fmla="*/ 2514 h 2674"/>
                <a:gd name="connsiteX447" fmla="*/ 2291 w 3371"/>
                <a:gd name="connsiteY447" fmla="*/ 2514 h 2674"/>
                <a:gd name="connsiteX448" fmla="*/ 2281 w 3371"/>
                <a:gd name="connsiteY448" fmla="*/ 2514 h 2674"/>
                <a:gd name="connsiteX449" fmla="*/ 2274 w 3371"/>
                <a:gd name="connsiteY449" fmla="*/ 2514 h 2674"/>
                <a:gd name="connsiteX450" fmla="*/ 2267 w 3371"/>
                <a:gd name="connsiteY450" fmla="*/ 2514 h 2674"/>
                <a:gd name="connsiteX451" fmla="*/ 2259 w 3371"/>
                <a:gd name="connsiteY451" fmla="*/ 2514 h 2674"/>
                <a:gd name="connsiteX452" fmla="*/ 2270 w 3371"/>
                <a:gd name="connsiteY452" fmla="*/ 2513 h 2674"/>
                <a:gd name="connsiteX453" fmla="*/ 2281 w 3371"/>
                <a:gd name="connsiteY453" fmla="*/ 2511 h 2674"/>
                <a:gd name="connsiteX454" fmla="*/ 2293 w 3371"/>
                <a:gd name="connsiteY454" fmla="*/ 2509 h 2674"/>
                <a:gd name="connsiteX455" fmla="*/ 2304 w 3371"/>
                <a:gd name="connsiteY455" fmla="*/ 2507 h 2674"/>
                <a:gd name="connsiteX456" fmla="*/ 2315 w 3371"/>
                <a:gd name="connsiteY456" fmla="*/ 2503 h 2674"/>
                <a:gd name="connsiteX457" fmla="*/ 2326 w 3371"/>
                <a:gd name="connsiteY457" fmla="*/ 2501 h 2674"/>
                <a:gd name="connsiteX458" fmla="*/ 2337 w 3371"/>
                <a:gd name="connsiteY458" fmla="*/ 2498 h 2674"/>
                <a:gd name="connsiteX459" fmla="*/ 2348 w 3371"/>
                <a:gd name="connsiteY459" fmla="*/ 2496 h 2674"/>
                <a:gd name="connsiteX460" fmla="*/ 2350 w 3371"/>
                <a:gd name="connsiteY460" fmla="*/ 2494 h 2674"/>
                <a:gd name="connsiteX461" fmla="*/ 2352 w 3371"/>
                <a:gd name="connsiteY461" fmla="*/ 2492 h 2674"/>
                <a:gd name="connsiteX462" fmla="*/ 2354 w 3371"/>
                <a:gd name="connsiteY462" fmla="*/ 2490 h 2674"/>
                <a:gd name="connsiteX463" fmla="*/ 2354 w 3371"/>
                <a:gd name="connsiteY463" fmla="*/ 2489 h 2674"/>
                <a:gd name="connsiteX464" fmla="*/ 2354 w 3371"/>
                <a:gd name="connsiteY464" fmla="*/ 2489 h 2674"/>
                <a:gd name="connsiteX465" fmla="*/ 2354 w 3371"/>
                <a:gd name="connsiteY465" fmla="*/ 2489 h 2674"/>
                <a:gd name="connsiteX466" fmla="*/ 2354 w 3371"/>
                <a:gd name="connsiteY466" fmla="*/ 2489 h 2674"/>
                <a:gd name="connsiteX467" fmla="*/ 2354 w 3371"/>
                <a:gd name="connsiteY467" fmla="*/ 2487 h 2674"/>
                <a:gd name="connsiteX468" fmla="*/ 2352 w 3371"/>
                <a:gd name="connsiteY468" fmla="*/ 2485 h 2674"/>
                <a:gd name="connsiteX469" fmla="*/ 2350 w 3371"/>
                <a:gd name="connsiteY469" fmla="*/ 2483 h 2674"/>
                <a:gd name="connsiteX470" fmla="*/ 2346 w 3371"/>
                <a:gd name="connsiteY470" fmla="*/ 2483 h 2674"/>
                <a:gd name="connsiteX471" fmla="*/ 2344 w 3371"/>
                <a:gd name="connsiteY471" fmla="*/ 2483 h 2674"/>
                <a:gd name="connsiteX472" fmla="*/ 2311 w 3371"/>
                <a:gd name="connsiteY472" fmla="*/ 2492 h 2674"/>
                <a:gd name="connsiteX473" fmla="*/ 2278 w 3371"/>
                <a:gd name="connsiteY473" fmla="*/ 2500 h 2674"/>
                <a:gd name="connsiteX474" fmla="*/ 2244 w 3371"/>
                <a:gd name="connsiteY474" fmla="*/ 2505 h 2674"/>
                <a:gd name="connsiteX475" fmla="*/ 2209 w 3371"/>
                <a:gd name="connsiteY475" fmla="*/ 2509 h 2674"/>
                <a:gd name="connsiteX476" fmla="*/ 2174 w 3371"/>
                <a:gd name="connsiteY476" fmla="*/ 2513 h 2674"/>
                <a:gd name="connsiteX477" fmla="*/ 2141 w 3371"/>
                <a:gd name="connsiteY477" fmla="*/ 2514 h 2674"/>
                <a:gd name="connsiteX478" fmla="*/ 2106 w 3371"/>
                <a:gd name="connsiteY478" fmla="*/ 2514 h 2674"/>
                <a:gd name="connsiteX479" fmla="*/ 2070 w 3371"/>
                <a:gd name="connsiteY479" fmla="*/ 2514 h 2674"/>
                <a:gd name="connsiteX480" fmla="*/ 2035 w 3371"/>
                <a:gd name="connsiteY480" fmla="*/ 2513 h 2674"/>
                <a:gd name="connsiteX481" fmla="*/ 1998 w 3371"/>
                <a:gd name="connsiteY481" fmla="*/ 2511 h 2674"/>
                <a:gd name="connsiteX482" fmla="*/ 1963 w 3371"/>
                <a:gd name="connsiteY482" fmla="*/ 2509 h 2674"/>
                <a:gd name="connsiteX483" fmla="*/ 1928 w 3371"/>
                <a:gd name="connsiteY483" fmla="*/ 2505 h 2674"/>
                <a:gd name="connsiteX484" fmla="*/ 1893 w 3371"/>
                <a:gd name="connsiteY484" fmla="*/ 2501 h 2674"/>
                <a:gd name="connsiteX485" fmla="*/ 1856 w 3371"/>
                <a:gd name="connsiteY485" fmla="*/ 2498 h 2674"/>
                <a:gd name="connsiteX486" fmla="*/ 1820 w 3371"/>
                <a:gd name="connsiteY486" fmla="*/ 2494 h 2674"/>
                <a:gd name="connsiteX487" fmla="*/ 1785 w 3371"/>
                <a:gd name="connsiteY487" fmla="*/ 2490 h 2674"/>
                <a:gd name="connsiteX488" fmla="*/ 1633 w 3371"/>
                <a:gd name="connsiteY488" fmla="*/ 2476 h 2674"/>
                <a:gd name="connsiteX489" fmla="*/ 1609 w 3371"/>
                <a:gd name="connsiteY489" fmla="*/ 2474 h 2674"/>
                <a:gd name="connsiteX490" fmla="*/ 1585 w 3371"/>
                <a:gd name="connsiteY490" fmla="*/ 2472 h 2674"/>
                <a:gd name="connsiteX491" fmla="*/ 1559 w 3371"/>
                <a:gd name="connsiteY491" fmla="*/ 2470 h 2674"/>
                <a:gd name="connsiteX492" fmla="*/ 1535 w 3371"/>
                <a:gd name="connsiteY492" fmla="*/ 2470 h 2674"/>
                <a:gd name="connsiteX493" fmla="*/ 1511 w 3371"/>
                <a:gd name="connsiteY493" fmla="*/ 2470 h 2674"/>
                <a:gd name="connsiteX494" fmla="*/ 1485 w 3371"/>
                <a:gd name="connsiteY494" fmla="*/ 2470 h 2674"/>
                <a:gd name="connsiteX495" fmla="*/ 1461 w 3371"/>
                <a:gd name="connsiteY495" fmla="*/ 2470 h 2674"/>
                <a:gd name="connsiteX496" fmla="*/ 1437 w 3371"/>
                <a:gd name="connsiteY496" fmla="*/ 2470 h 2674"/>
                <a:gd name="connsiteX497" fmla="*/ 2626 w 3371"/>
                <a:gd name="connsiteY497" fmla="*/ 2012 h 2674"/>
                <a:gd name="connsiteX498" fmla="*/ 2665 w 3371"/>
                <a:gd name="connsiteY498" fmla="*/ 1905 h 2674"/>
                <a:gd name="connsiteX499" fmla="*/ 2665 w 3371"/>
                <a:gd name="connsiteY499" fmla="*/ 1834 h 2674"/>
                <a:gd name="connsiteX500" fmla="*/ 2656 w 3371"/>
                <a:gd name="connsiteY500" fmla="*/ 1788 h 2674"/>
                <a:gd name="connsiteX501" fmla="*/ 2637 w 3371"/>
                <a:gd name="connsiteY501" fmla="*/ 1762 h 2674"/>
                <a:gd name="connsiteX502" fmla="*/ 2617 w 3371"/>
                <a:gd name="connsiteY502" fmla="*/ 1751 h 2674"/>
                <a:gd name="connsiteX503" fmla="*/ 2594 w 3371"/>
                <a:gd name="connsiteY503" fmla="*/ 1751 h 2674"/>
                <a:gd name="connsiteX504" fmla="*/ 2574 w 3371"/>
                <a:gd name="connsiteY504" fmla="*/ 1757 h 2674"/>
                <a:gd name="connsiteX505" fmla="*/ 2559 w 3371"/>
                <a:gd name="connsiteY505" fmla="*/ 1762 h 2674"/>
                <a:gd name="connsiteX506" fmla="*/ 2554 w 3371"/>
                <a:gd name="connsiteY506" fmla="*/ 1766 h 2674"/>
                <a:gd name="connsiteX507" fmla="*/ 2552 w 3371"/>
                <a:gd name="connsiteY507" fmla="*/ 1788 h 2674"/>
                <a:gd name="connsiteX508" fmla="*/ 2543 w 3371"/>
                <a:gd name="connsiteY508" fmla="*/ 1816 h 2674"/>
                <a:gd name="connsiteX509" fmla="*/ 2528 w 3371"/>
                <a:gd name="connsiteY509" fmla="*/ 1846 h 2674"/>
                <a:gd name="connsiteX510" fmla="*/ 2509 w 3371"/>
                <a:gd name="connsiteY510" fmla="*/ 1873 h 2674"/>
                <a:gd name="connsiteX511" fmla="*/ 2491 w 3371"/>
                <a:gd name="connsiteY511" fmla="*/ 1901 h 2674"/>
                <a:gd name="connsiteX512" fmla="*/ 2476 w 3371"/>
                <a:gd name="connsiteY512" fmla="*/ 1922 h 2674"/>
                <a:gd name="connsiteX513" fmla="*/ 2463 w 3371"/>
                <a:gd name="connsiteY513" fmla="*/ 1936 h 2674"/>
                <a:gd name="connsiteX514" fmla="*/ 2459 w 3371"/>
                <a:gd name="connsiteY514" fmla="*/ 1942 h 2674"/>
                <a:gd name="connsiteX515" fmla="*/ 1791 w 3371"/>
                <a:gd name="connsiteY515" fmla="*/ 2209 h 2674"/>
                <a:gd name="connsiteX516" fmla="*/ 1783 w 3371"/>
                <a:gd name="connsiteY516" fmla="*/ 2209 h 2674"/>
                <a:gd name="connsiteX517" fmla="*/ 1776 w 3371"/>
                <a:gd name="connsiteY517" fmla="*/ 2207 h 2674"/>
                <a:gd name="connsiteX518" fmla="*/ 1768 w 3371"/>
                <a:gd name="connsiteY518" fmla="*/ 2207 h 2674"/>
                <a:gd name="connsiteX519" fmla="*/ 1761 w 3371"/>
                <a:gd name="connsiteY519" fmla="*/ 2205 h 2674"/>
                <a:gd name="connsiteX520" fmla="*/ 1754 w 3371"/>
                <a:gd name="connsiteY520" fmla="*/ 2205 h 2674"/>
                <a:gd name="connsiteX521" fmla="*/ 1746 w 3371"/>
                <a:gd name="connsiteY521" fmla="*/ 2205 h 2674"/>
                <a:gd name="connsiteX522" fmla="*/ 1739 w 3371"/>
                <a:gd name="connsiteY522" fmla="*/ 2203 h 2674"/>
                <a:gd name="connsiteX523" fmla="*/ 1731 w 3371"/>
                <a:gd name="connsiteY523" fmla="*/ 2203 h 2674"/>
                <a:gd name="connsiteX524" fmla="*/ 1502 w 3371"/>
                <a:gd name="connsiteY524" fmla="*/ 1571 h 2674"/>
                <a:gd name="connsiteX525" fmla="*/ 944 w 3371"/>
                <a:gd name="connsiteY525" fmla="*/ 1531 h 2674"/>
                <a:gd name="connsiteX526" fmla="*/ 946 w 3371"/>
                <a:gd name="connsiteY526" fmla="*/ 1531 h 2674"/>
                <a:gd name="connsiteX527" fmla="*/ 948 w 3371"/>
                <a:gd name="connsiteY527" fmla="*/ 1529 h 2674"/>
                <a:gd name="connsiteX528" fmla="*/ 948 w 3371"/>
                <a:gd name="connsiteY528" fmla="*/ 1529 h 2674"/>
                <a:gd name="connsiteX529" fmla="*/ 948 w 3371"/>
                <a:gd name="connsiteY529" fmla="*/ 1529 h 2674"/>
                <a:gd name="connsiteX530" fmla="*/ 828 w 3371"/>
                <a:gd name="connsiteY530" fmla="*/ 1479 h 2674"/>
                <a:gd name="connsiteX531" fmla="*/ 868 w 3371"/>
                <a:gd name="connsiteY531" fmla="*/ 1318 h 2674"/>
                <a:gd name="connsiteX532" fmla="*/ 1398 w 3371"/>
                <a:gd name="connsiteY532" fmla="*/ 1388 h 2674"/>
                <a:gd name="connsiteX533" fmla="*/ 1511 w 3371"/>
                <a:gd name="connsiteY533" fmla="*/ 1368 h 2674"/>
                <a:gd name="connsiteX534" fmla="*/ 2483 w 3371"/>
                <a:gd name="connsiteY534" fmla="*/ 1275 h 2674"/>
                <a:gd name="connsiteX535" fmla="*/ 2493 w 3371"/>
                <a:gd name="connsiteY535" fmla="*/ 1130 h 2674"/>
                <a:gd name="connsiteX536" fmla="*/ 2221 w 3371"/>
                <a:gd name="connsiteY536" fmla="*/ 1250 h 2674"/>
                <a:gd name="connsiteX537" fmla="*/ 2512 w 3371"/>
                <a:gd name="connsiteY537" fmla="*/ 1148 h 2674"/>
                <a:gd name="connsiteX538" fmla="*/ 3250 w 3371"/>
                <a:gd name="connsiteY538" fmla="*/ 1221 h 2674"/>
                <a:gd name="connsiteX539" fmla="*/ 1729 w 3371"/>
                <a:gd name="connsiteY539" fmla="*/ 1197 h 2674"/>
                <a:gd name="connsiteX540" fmla="*/ 1618 w 3371"/>
                <a:gd name="connsiteY540" fmla="*/ 1195 h 2674"/>
                <a:gd name="connsiteX541" fmla="*/ 1729 w 3371"/>
                <a:gd name="connsiteY541" fmla="*/ 1211 h 2674"/>
                <a:gd name="connsiteX542" fmla="*/ 2338 w 3371"/>
                <a:gd name="connsiteY542" fmla="*/ 1179 h 2674"/>
                <a:gd name="connsiteX543" fmla="*/ 2466 w 3371"/>
                <a:gd name="connsiteY543" fmla="*/ 1179 h 2674"/>
                <a:gd name="connsiteX544" fmla="*/ 2609 w 3371"/>
                <a:gd name="connsiteY544" fmla="*/ 1197 h 2674"/>
                <a:gd name="connsiteX545" fmla="*/ 2489 w 3371"/>
                <a:gd name="connsiteY545" fmla="*/ 1249 h 2674"/>
                <a:gd name="connsiteX0" fmla="*/ 1631 w 3362"/>
                <a:gd name="connsiteY0" fmla="*/ 1266 h 2674"/>
                <a:gd name="connsiteX1" fmla="*/ 1624 w 3362"/>
                <a:gd name="connsiteY1" fmla="*/ 1260 h 2674"/>
                <a:gd name="connsiteX2" fmla="*/ 1617 w 3362"/>
                <a:gd name="connsiteY2" fmla="*/ 1255 h 2674"/>
                <a:gd name="connsiteX3" fmla="*/ 1605 w 3362"/>
                <a:gd name="connsiteY3" fmla="*/ 1253 h 2674"/>
                <a:gd name="connsiteX4" fmla="*/ 1594 w 3362"/>
                <a:gd name="connsiteY4" fmla="*/ 1251 h 2674"/>
                <a:gd name="connsiteX5" fmla="*/ 1591 w 3362"/>
                <a:gd name="connsiteY5" fmla="*/ 1251 h 2674"/>
                <a:gd name="connsiteX6" fmla="*/ 1587 w 3362"/>
                <a:gd name="connsiteY6" fmla="*/ 1251 h 2674"/>
                <a:gd name="connsiteX7" fmla="*/ 1583 w 3362"/>
                <a:gd name="connsiteY7" fmla="*/ 1251 h 2674"/>
                <a:gd name="connsiteX8" fmla="*/ 1580 w 3362"/>
                <a:gd name="connsiteY8" fmla="*/ 1253 h 2674"/>
                <a:gd name="connsiteX9" fmla="*/ 1528 w 3362"/>
                <a:gd name="connsiteY9" fmla="*/ 1238 h 2674"/>
                <a:gd name="connsiteX10" fmla="*/ 1524 w 3362"/>
                <a:gd name="connsiteY10" fmla="*/ 1217 h 2674"/>
                <a:gd name="connsiteX11" fmla="*/ 1515 w 3362"/>
                <a:gd name="connsiteY11" fmla="*/ 1199 h 2674"/>
                <a:gd name="connsiteX12" fmla="*/ 1500 w 3362"/>
                <a:gd name="connsiteY12" fmla="*/ 1188 h 2674"/>
                <a:gd name="connsiteX13" fmla="*/ 1483 w 3362"/>
                <a:gd name="connsiteY13" fmla="*/ 1184 h 2674"/>
                <a:gd name="connsiteX14" fmla="*/ 1468 w 3362"/>
                <a:gd name="connsiteY14" fmla="*/ 1188 h 2674"/>
                <a:gd name="connsiteX15" fmla="*/ 1455 w 3362"/>
                <a:gd name="connsiteY15" fmla="*/ 1195 h 2674"/>
                <a:gd name="connsiteX16" fmla="*/ 1446 w 3362"/>
                <a:gd name="connsiteY16" fmla="*/ 1208 h 2674"/>
                <a:gd name="connsiteX17" fmla="*/ 1441 w 3362"/>
                <a:gd name="connsiteY17" fmla="*/ 1223 h 2674"/>
                <a:gd name="connsiteX18" fmla="*/ 1431 w 3362"/>
                <a:gd name="connsiteY18" fmla="*/ 1225 h 2674"/>
                <a:gd name="connsiteX19" fmla="*/ 1407 w 3362"/>
                <a:gd name="connsiteY19" fmla="*/ 1227 h 2674"/>
                <a:gd name="connsiteX20" fmla="*/ 1389 w 3362"/>
                <a:gd name="connsiteY20" fmla="*/ 1229 h 2674"/>
                <a:gd name="connsiteX21" fmla="*/ 1376 w 3362"/>
                <a:gd name="connsiteY21" fmla="*/ 1232 h 2674"/>
                <a:gd name="connsiteX22" fmla="*/ 1367 w 3362"/>
                <a:gd name="connsiteY22" fmla="*/ 1236 h 2674"/>
                <a:gd name="connsiteX23" fmla="*/ 1359 w 3362"/>
                <a:gd name="connsiteY23" fmla="*/ 1238 h 2674"/>
                <a:gd name="connsiteX24" fmla="*/ 1355 w 3362"/>
                <a:gd name="connsiteY24" fmla="*/ 1242 h 2674"/>
                <a:gd name="connsiteX25" fmla="*/ 1354 w 3362"/>
                <a:gd name="connsiteY25" fmla="*/ 1245 h 2674"/>
                <a:gd name="connsiteX26" fmla="*/ 1352 w 3362"/>
                <a:gd name="connsiteY26" fmla="*/ 1247 h 2674"/>
                <a:gd name="connsiteX27" fmla="*/ 1348 w 3362"/>
                <a:gd name="connsiteY27" fmla="*/ 1253 h 2674"/>
                <a:gd name="connsiteX28" fmla="*/ 1346 w 3362"/>
                <a:gd name="connsiteY28" fmla="*/ 1264 h 2674"/>
                <a:gd name="connsiteX29" fmla="*/ 1342 w 3362"/>
                <a:gd name="connsiteY29" fmla="*/ 1275 h 2674"/>
                <a:gd name="connsiteX30" fmla="*/ 1339 w 3362"/>
                <a:gd name="connsiteY30" fmla="*/ 1286 h 2674"/>
                <a:gd name="connsiteX31" fmla="*/ 1330 w 3362"/>
                <a:gd name="connsiteY31" fmla="*/ 1282 h 2674"/>
                <a:gd name="connsiteX32" fmla="*/ 1311 w 3362"/>
                <a:gd name="connsiteY32" fmla="*/ 1279 h 2674"/>
                <a:gd name="connsiteX33" fmla="*/ 1285 w 3362"/>
                <a:gd name="connsiteY33" fmla="*/ 1271 h 2674"/>
                <a:gd name="connsiteX34" fmla="*/ 1254 w 3362"/>
                <a:gd name="connsiteY34" fmla="*/ 1262 h 2674"/>
                <a:gd name="connsiteX35" fmla="*/ 1218 w 3362"/>
                <a:gd name="connsiteY35" fmla="*/ 1253 h 2674"/>
                <a:gd name="connsiteX36" fmla="*/ 1176 w 3362"/>
                <a:gd name="connsiteY36" fmla="*/ 1240 h 2674"/>
                <a:gd name="connsiteX37" fmla="*/ 1131 w 3362"/>
                <a:gd name="connsiteY37" fmla="*/ 1227 h 2674"/>
                <a:gd name="connsiteX38" fmla="*/ 1085 w 3362"/>
                <a:gd name="connsiteY38" fmla="*/ 1214 h 2674"/>
                <a:gd name="connsiteX39" fmla="*/ 1035 w 3362"/>
                <a:gd name="connsiteY39" fmla="*/ 1201 h 2674"/>
                <a:gd name="connsiteX40" fmla="*/ 985 w 3362"/>
                <a:gd name="connsiteY40" fmla="*/ 1186 h 2674"/>
                <a:gd name="connsiteX41" fmla="*/ 933 w 3362"/>
                <a:gd name="connsiteY41" fmla="*/ 1171 h 2674"/>
                <a:gd name="connsiteX42" fmla="*/ 883 w 3362"/>
                <a:gd name="connsiteY42" fmla="*/ 1158 h 2674"/>
                <a:gd name="connsiteX43" fmla="*/ 835 w 3362"/>
                <a:gd name="connsiteY43" fmla="*/ 1143 h 2674"/>
                <a:gd name="connsiteX44" fmla="*/ 789 w 3362"/>
                <a:gd name="connsiteY44" fmla="*/ 1130 h 2674"/>
                <a:gd name="connsiteX45" fmla="*/ 746 w 3362"/>
                <a:gd name="connsiteY45" fmla="*/ 1117 h 2674"/>
                <a:gd name="connsiteX46" fmla="*/ 707 w 3362"/>
                <a:gd name="connsiteY46" fmla="*/ 1106 h 2674"/>
                <a:gd name="connsiteX47" fmla="*/ 754 w 3362"/>
                <a:gd name="connsiteY47" fmla="*/ 1104 h 2674"/>
                <a:gd name="connsiteX48" fmla="*/ 704 w 3362"/>
                <a:gd name="connsiteY48" fmla="*/ 1067 h 2674"/>
                <a:gd name="connsiteX49" fmla="*/ 744 w 3362"/>
                <a:gd name="connsiteY49" fmla="*/ 927 h 2674"/>
                <a:gd name="connsiteX50" fmla="*/ 761 w 3362"/>
                <a:gd name="connsiteY50" fmla="*/ 925 h 2674"/>
                <a:gd name="connsiteX51" fmla="*/ 776 w 3362"/>
                <a:gd name="connsiteY51" fmla="*/ 919 h 2674"/>
                <a:gd name="connsiteX52" fmla="*/ 791 w 3362"/>
                <a:gd name="connsiteY52" fmla="*/ 914 h 2674"/>
                <a:gd name="connsiteX53" fmla="*/ 804 w 3362"/>
                <a:gd name="connsiteY53" fmla="*/ 903 h 2674"/>
                <a:gd name="connsiteX54" fmla="*/ 815 w 3362"/>
                <a:gd name="connsiteY54" fmla="*/ 891 h 2674"/>
                <a:gd name="connsiteX55" fmla="*/ 826 w 3362"/>
                <a:gd name="connsiteY55" fmla="*/ 878 h 2674"/>
                <a:gd name="connsiteX56" fmla="*/ 837 w 3362"/>
                <a:gd name="connsiteY56" fmla="*/ 864 h 2674"/>
                <a:gd name="connsiteX57" fmla="*/ 846 w 3362"/>
                <a:gd name="connsiteY57" fmla="*/ 847 h 2674"/>
                <a:gd name="connsiteX58" fmla="*/ 852 w 3362"/>
                <a:gd name="connsiteY58" fmla="*/ 847 h 2674"/>
                <a:gd name="connsiteX59" fmla="*/ 857 w 3362"/>
                <a:gd name="connsiteY59" fmla="*/ 845 h 2674"/>
                <a:gd name="connsiteX60" fmla="*/ 863 w 3362"/>
                <a:gd name="connsiteY60" fmla="*/ 845 h 2674"/>
                <a:gd name="connsiteX61" fmla="*/ 868 w 3362"/>
                <a:gd name="connsiteY61" fmla="*/ 843 h 2674"/>
                <a:gd name="connsiteX62" fmla="*/ 870 w 3362"/>
                <a:gd name="connsiteY62" fmla="*/ 845 h 2674"/>
                <a:gd name="connsiteX63" fmla="*/ 872 w 3362"/>
                <a:gd name="connsiteY63" fmla="*/ 845 h 2674"/>
                <a:gd name="connsiteX64" fmla="*/ 874 w 3362"/>
                <a:gd name="connsiteY64" fmla="*/ 847 h 2674"/>
                <a:gd name="connsiteX65" fmla="*/ 876 w 3362"/>
                <a:gd name="connsiteY65" fmla="*/ 849 h 2674"/>
                <a:gd name="connsiteX66" fmla="*/ 917 w 3362"/>
                <a:gd name="connsiteY66" fmla="*/ 856 h 2674"/>
                <a:gd name="connsiteX67" fmla="*/ 955 w 3362"/>
                <a:gd name="connsiteY67" fmla="*/ 851 h 2674"/>
                <a:gd name="connsiteX68" fmla="*/ 991 w 3362"/>
                <a:gd name="connsiteY68" fmla="*/ 832 h 2674"/>
                <a:gd name="connsiteX69" fmla="*/ 1020 w 3362"/>
                <a:gd name="connsiteY69" fmla="*/ 804 h 2674"/>
                <a:gd name="connsiteX70" fmla="*/ 1046 w 3362"/>
                <a:gd name="connsiteY70" fmla="*/ 771 h 2674"/>
                <a:gd name="connsiteX71" fmla="*/ 1068 w 3362"/>
                <a:gd name="connsiteY71" fmla="*/ 732 h 2674"/>
                <a:gd name="connsiteX72" fmla="*/ 1085 w 3362"/>
                <a:gd name="connsiteY72" fmla="*/ 691 h 2674"/>
                <a:gd name="connsiteX73" fmla="*/ 1098 w 3362"/>
                <a:gd name="connsiteY73" fmla="*/ 651 h 2674"/>
                <a:gd name="connsiteX74" fmla="*/ 1104 w 3362"/>
                <a:gd name="connsiteY74" fmla="*/ 597 h 2674"/>
                <a:gd name="connsiteX75" fmla="*/ 1092 w 3362"/>
                <a:gd name="connsiteY75" fmla="*/ 545 h 2674"/>
                <a:gd name="connsiteX76" fmla="*/ 1072 w 3362"/>
                <a:gd name="connsiteY76" fmla="*/ 497 h 2674"/>
                <a:gd name="connsiteX77" fmla="*/ 1042 w 3362"/>
                <a:gd name="connsiteY77" fmla="*/ 449 h 2674"/>
                <a:gd name="connsiteX78" fmla="*/ 1009 w 3362"/>
                <a:gd name="connsiteY78" fmla="*/ 404 h 2674"/>
                <a:gd name="connsiteX79" fmla="*/ 974 w 3362"/>
                <a:gd name="connsiteY79" fmla="*/ 360 h 2674"/>
                <a:gd name="connsiteX80" fmla="*/ 942 w 3362"/>
                <a:gd name="connsiteY80" fmla="*/ 317 h 2674"/>
                <a:gd name="connsiteX81" fmla="*/ 915 w 3362"/>
                <a:gd name="connsiteY81" fmla="*/ 274 h 2674"/>
                <a:gd name="connsiteX82" fmla="*/ 915 w 3362"/>
                <a:gd name="connsiteY82" fmla="*/ 274 h 2674"/>
                <a:gd name="connsiteX83" fmla="*/ 915 w 3362"/>
                <a:gd name="connsiteY83" fmla="*/ 274 h 2674"/>
                <a:gd name="connsiteX84" fmla="*/ 915 w 3362"/>
                <a:gd name="connsiteY84" fmla="*/ 274 h 2674"/>
                <a:gd name="connsiteX85" fmla="*/ 915 w 3362"/>
                <a:gd name="connsiteY85" fmla="*/ 273 h 2674"/>
                <a:gd name="connsiteX86" fmla="*/ 922 w 3362"/>
                <a:gd name="connsiteY86" fmla="*/ 274 h 2674"/>
                <a:gd name="connsiteX87" fmla="*/ 928 w 3362"/>
                <a:gd name="connsiteY87" fmla="*/ 276 h 2674"/>
                <a:gd name="connsiteX88" fmla="*/ 931 w 3362"/>
                <a:gd name="connsiteY88" fmla="*/ 280 h 2674"/>
                <a:gd name="connsiteX89" fmla="*/ 935 w 3362"/>
                <a:gd name="connsiteY89" fmla="*/ 284 h 2674"/>
                <a:gd name="connsiteX90" fmla="*/ 941 w 3362"/>
                <a:gd name="connsiteY90" fmla="*/ 289 h 2674"/>
                <a:gd name="connsiteX91" fmla="*/ 952 w 3362"/>
                <a:gd name="connsiteY91" fmla="*/ 295 h 2674"/>
                <a:gd name="connsiteX92" fmla="*/ 965 w 3362"/>
                <a:gd name="connsiteY92" fmla="*/ 300 h 2674"/>
                <a:gd name="connsiteX93" fmla="*/ 978 w 3362"/>
                <a:gd name="connsiteY93" fmla="*/ 306 h 2674"/>
                <a:gd name="connsiteX94" fmla="*/ 992 w 3362"/>
                <a:gd name="connsiteY94" fmla="*/ 319 h 2674"/>
                <a:gd name="connsiteX95" fmla="*/ 1011 w 3362"/>
                <a:gd name="connsiteY95" fmla="*/ 330 h 2674"/>
                <a:gd name="connsiteX96" fmla="*/ 1024 w 3362"/>
                <a:gd name="connsiteY96" fmla="*/ 334 h 2674"/>
                <a:gd name="connsiteX97" fmla="*/ 1029 w 3362"/>
                <a:gd name="connsiteY97" fmla="*/ 332 h 2674"/>
                <a:gd name="connsiteX98" fmla="*/ 1024 w 3362"/>
                <a:gd name="connsiteY98" fmla="*/ 280 h 2674"/>
                <a:gd name="connsiteX99" fmla="*/ 1015 w 3362"/>
                <a:gd name="connsiteY99" fmla="*/ 230 h 2674"/>
                <a:gd name="connsiteX100" fmla="*/ 998 w 3362"/>
                <a:gd name="connsiteY100" fmla="*/ 184 h 2674"/>
                <a:gd name="connsiteX101" fmla="*/ 978 w 3362"/>
                <a:gd name="connsiteY101" fmla="*/ 139 h 2674"/>
                <a:gd name="connsiteX102" fmla="*/ 950 w 3362"/>
                <a:gd name="connsiteY102" fmla="*/ 100 h 2674"/>
                <a:gd name="connsiteX103" fmla="*/ 917 w 3362"/>
                <a:gd name="connsiteY103" fmla="*/ 65 h 2674"/>
                <a:gd name="connsiteX104" fmla="*/ 874 w 3362"/>
                <a:gd name="connsiteY104" fmla="*/ 37 h 2674"/>
                <a:gd name="connsiteX105" fmla="*/ 822 w 3362"/>
                <a:gd name="connsiteY105" fmla="*/ 17 h 2674"/>
                <a:gd name="connsiteX106" fmla="*/ 800 w 3362"/>
                <a:gd name="connsiteY106" fmla="*/ 11 h 2674"/>
                <a:gd name="connsiteX107" fmla="*/ 778 w 3362"/>
                <a:gd name="connsiteY107" fmla="*/ 6 h 2674"/>
                <a:gd name="connsiteX108" fmla="*/ 752 w 3362"/>
                <a:gd name="connsiteY108" fmla="*/ 4 h 2674"/>
                <a:gd name="connsiteX109" fmla="*/ 728 w 3362"/>
                <a:gd name="connsiteY109" fmla="*/ 2 h 2674"/>
                <a:gd name="connsiteX110" fmla="*/ 702 w 3362"/>
                <a:gd name="connsiteY110" fmla="*/ 0 h 2674"/>
                <a:gd name="connsiteX111" fmla="*/ 676 w 3362"/>
                <a:gd name="connsiteY111" fmla="*/ 2 h 2674"/>
                <a:gd name="connsiteX112" fmla="*/ 650 w 3362"/>
                <a:gd name="connsiteY112" fmla="*/ 4 h 2674"/>
                <a:gd name="connsiteX113" fmla="*/ 624 w 3362"/>
                <a:gd name="connsiteY113" fmla="*/ 9 h 2674"/>
                <a:gd name="connsiteX114" fmla="*/ 598 w 3362"/>
                <a:gd name="connsiteY114" fmla="*/ 15 h 2674"/>
                <a:gd name="connsiteX115" fmla="*/ 574 w 3362"/>
                <a:gd name="connsiteY115" fmla="*/ 22 h 2674"/>
                <a:gd name="connsiteX116" fmla="*/ 550 w 3362"/>
                <a:gd name="connsiteY116" fmla="*/ 32 h 2674"/>
                <a:gd name="connsiteX117" fmla="*/ 528 w 3362"/>
                <a:gd name="connsiteY117" fmla="*/ 43 h 2674"/>
                <a:gd name="connsiteX118" fmla="*/ 507 w 3362"/>
                <a:gd name="connsiteY118" fmla="*/ 56 h 2674"/>
                <a:gd name="connsiteX119" fmla="*/ 489 w 3362"/>
                <a:gd name="connsiteY119" fmla="*/ 69 h 2674"/>
                <a:gd name="connsiteX120" fmla="*/ 472 w 3362"/>
                <a:gd name="connsiteY120" fmla="*/ 85 h 2674"/>
                <a:gd name="connsiteX121" fmla="*/ 457 w 3362"/>
                <a:gd name="connsiteY121" fmla="*/ 104 h 2674"/>
                <a:gd name="connsiteX122" fmla="*/ 450 w 3362"/>
                <a:gd name="connsiteY122" fmla="*/ 100 h 2674"/>
                <a:gd name="connsiteX123" fmla="*/ 444 w 3362"/>
                <a:gd name="connsiteY123" fmla="*/ 98 h 2674"/>
                <a:gd name="connsiteX124" fmla="*/ 437 w 3362"/>
                <a:gd name="connsiteY124" fmla="*/ 97 h 2674"/>
                <a:gd name="connsiteX125" fmla="*/ 431 w 3362"/>
                <a:gd name="connsiteY125" fmla="*/ 98 h 2674"/>
                <a:gd name="connsiteX126" fmla="*/ 365 w 3362"/>
                <a:gd name="connsiteY126" fmla="*/ 148 h 2674"/>
                <a:gd name="connsiteX127" fmla="*/ 316 w 3362"/>
                <a:gd name="connsiteY127" fmla="*/ 211 h 2674"/>
                <a:gd name="connsiteX128" fmla="*/ 281 w 3362"/>
                <a:gd name="connsiteY128" fmla="*/ 284 h 2674"/>
                <a:gd name="connsiteX129" fmla="*/ 261 w 3362"/>
                <a:gd name="connsiteY129" fmla="*/ 361 h 2674"/>
                <a:gd name="connsiteX130" fmla="*/ 252 w 3362"/>
                <a:gd name="connsiteY130" fmla="*/ 445 h 2674"/>
                <a:gd name="connsiteX131" fmla="*/ 253 w 3362"/>
                <a:gd name="connsiteY131" fmla="*/ 528 h 2674"/>
                <a:gd name="connsiteX132" fmla="*/ 265 w 3362"/>
                <a:gd name="connsiteY132" fmla="*/ 610 h 2674"/>
                <a:gd name="connsiteX133" fmla="*/ 283 w 3362"/>
                <a:gd name="connsiteY133" fmla="*/ 686 h 2674"/>
                <a:gd name="connsiteX134" fmla="*/ 291 w 3362"/>
                <a:gd name="connsiteY134" fmla="*/ 708 h 2674"/>
                <a:gd name="connsiteX135" fmla="*/ 300 w 3362"/>
                <a:gd name="connsiteY135" fmla="*/ 730 h 2674"/>
                <a:gd name="connsiteX136" fmla="*/ 309 w 3362"/>
                <a:gd name="connsiteY136" fmla="*/ 751 h 2674"/>
                <a:gd name="connsiteX137" fmla="*/ 322 w 3362"/>
                <a:gd name="connsiteY137" fmla="*/ 771 h 2674"/>
                <a:gd name="connsiteX138" fmla="*/ 337 w 3362"/>
                <a:gd name="connsiteY138" fmla="*/ 789 h 2674"/>
                <a:gd name="connsiteX139" fmla="*/ 353 w 3362"/>
                <a:gd name="connsiteY139" fmla="*/ 804 h 2674"/>
                <a:gd name="connsiteX140" fmla="*/ 372 w 3362"/>
                <a:gd name="connsiteY140" fmla="*/ 819 h 2674"/>
                <a:gd name="connsiteX141" fmla="*/ 392 w 3362"/>
                <a:gd name="connsiteY141" fmla="*/ 830 h 2674"/>
                <a:gd name="connsiteX142" fmla="*/ 415 w 3362"/>
                <a:gd name="connsiteY142" fmla="*/ 840 h 2674"/>
                <a:gd name="connsiteX143" fmla="*/ 441 w 3362"/>
                <a:gd name="connsiteY143" fmla="*/ 845 h 2674"/>
                <a:gd name="connsiteX144" fmla="*/ 466 w 3362"/>
                <a:gd name="connsiteY144" fmla="*/ 849 h 2674"/>
                <a:gd name="connsiteX145" fmla="*/ 492 w 3362"/>
                <a:gd name="connsiteY145" fmla="*/ 851 h 2674"/>
                <a:gd name="connsiteX146" fmla="*/ 518 w 3362"/>
                <a:gd name="connsiteY146" fmla="*/ 849 h 2674"/>
                <a:gd name="connsiteX147" fmla="*/ 544 w 3362"/>
                <a:gd name="connsiteY147" fmla="*/ 845 h 2674"/>
                <a:gd name="connsiteX148" fmla="*/ 570 w 3362"/>
                <a:gd name="connsiteY148" fmla="*/ 838 h 2674"/>
                <a:gd name="connsiteX149" fmla="*/ 592 w 3362"/>
                <a:gd name="connsiteY149" fmla="*/ 827 h 2674"/>
                <a:gd name="connsiteX150" fmla="*/ 596 w 3362"/>
                <a:gd name="connsiteY150" fmla="*/ 828 h 2674"/>
                <a:gd name="connsiteX151" fmla="*/ 598 w 3362"/>
                <a:gd name="connsiteY151" fmla="*/ 828 h 2674"/>
                <a:gd name="connsiteX152" fmla="*/ 602 w 3362"/>
                <a:gd name="connsiteY152" fmla="*/ 828 h 2674"/>
                <a:gd name="connsiteX153" fmla="*/ 605 w 3362"/>
                <a:gd name="connsiteY153" fmla="*/ 830 h 2674"/>
                <a:gd name="connsiteX154" fmla="*/ 600 w 3362"/>
                <a:gd name="connsiteY154" fmla="*/ 888 h 2674"/>
                <a:gd name="connsiteX155" fmla="*/ 596 w 3362"/>
                <a:gd name="connsiteY155" fmla="*/ 947 h 2674"/>
                <a:gd name="connsiteX156" fmla="*/ 592 w 3362"/>
                <a:gd name="connsiteY156" fmla="*/ 1010 h 2674"/>
                <a:gd name="connsiteX157" fmla="*/ 589 w 3362"/>
                <a:gd name="connsiteY157" fmla="*/ 1077 h 2674"/>
                <a:gd name="connsiteX158" fmla="*/ 589 w 3362"/>
                <a:gd name="connsiteY158" fmla="*/ 1079 h 2674"/>
                <a:gd name="connsiteX159" fmla="*/ 589 w 3362"/>
                <a:gd name="connsiteY159" fmla="*/ 1079 h 2674"/>
                <a:gd name="connsiteX160" fmla="*/ 589 w 3362"/>
                <a:gd name="connsiteY160" fmla="*/ 1080 h 2674"/>
                <a:gd name="connsiteX161" fmla="*/ 591 w 3362"/>
                <a:gd name="connsiteY161" fmla="*/ 1082 h 2674"/>
                <a:gd name="connsiteX162" fmla="*/ 578 w 3362"/>
                <a:gd name="connsiteY162" fmla="*/ 1088 h 2674"/>
                <a:gd name="connsiteX163" fmla="*/ 559 w 3362"/>
                <a:gd name="connsiteY163" fmla="*/ 1097 h 2674"/>
                <a:gd name="connsiteX164" fmla="*/ 537 w 3362"/>
                <a:gd name="connsiteY164" fmla="*/ 1108 h 2674"/>
                <a:gd name="connsiteX165" fmla="*/ 513 w 3362"/>
                <a:gd name="connsiteY165" fmla="*/ 1123 h 2674"/>
                <a:gd name="connsiteX166" fmla="*/ 491 w 3362"/>
                <a:gd name="connsiteY166" fmla="*/ 1140 h 2674"/>
                <a:gd name="connsiteX167" fmla="*/ 472 w 3362"/>
                <a:gd name="connsiteY167" fmla="*/ 1156 h 2674"/>
                <a:gd name="connsiteX168" fmla="*/ 461 w 3362"/>
                <a:gd name="connsiteY168" fmla="*/ 1177 h 2674"/>
                <a:gd name="connsiteX169" fmla="*/ 455 w 3362"/>
                <a:gd name="connsiteY169" fmla="*/ 1199 h 2674"/>
                <a:gd name="connsiteX170" fmla="*/ 457 w 3362"/>
                <a:gd name="connsiteY170" fmla="*/ 1208 h 2674"/>
                <a:gd name="connsiteX171" fmla="*/ 461 w 3362"/>
                <a:gd name="connsiteY171" fmla="*/ 1217 h 2674"/>
                <a:gd name="connsiteX172" fmla="*/ 468 w 3362"/>
                <a:gd name="connsiteY172" fmla="*/ 1229 h 2674"/>
                <a:gd name="connsiteX173" fmla="*/ 478 w 3362"/>
                <a:gd name="connsiteY173" fmla="*/ 1238 h 2674"/>
                <a:gd name="connsiteX174" fmla="*/ 494 w 3362"/>
                <a:gd name="connsiteY174" fmla="*/ 1368 h 2674"/>
                <a:gd name="connsiteX175" fmla="*/ 522 w 3362"/>
                <a:gd name="connsiteY175" fmla="*/ 1479 h 2674"/>
                <a:gd name="connsiteX176" fmla="*/ 555 w 3362"/>
                <a:gd name="connsiteY176" fmla="*/ 1571 h 2674"/>
                <a:gd name="connsiteX177" fmla="*/ 594 w 3362"/>
                <a:gd name="connsiteY177" fmla="*/ 1647 h 2674"/>
                <a:gd name="connsiteX178" fmla="*/ 637 w 3362"/>
                <a:gd name="connsiteY178" fmla="*/ 1708 h 2674"/>
                <a:gd name="connsiteX179" fmla="*/ 679 w 3362"/>
                <a:gd name="connsiteY179" fmla="*/ 1755 h 2674"/>
                <a:gd name="connsiteX180" fmla="*/ 720 w 3362"/>
                <a:gd name="connsiteY180" fmla="*/ 1790 h 2674"/>
                <a:gd name="connsiteX181" fmla="*/ 755 w 3362"/>
                <a:gd name="connsiteY181" fmla="*/ 1814 h 2674"/>
                <a:gd name="connsiteX182" fmla="*/ 765 w 3362"/>
                <a:gd name="connsiteY182" fmla="*/ 1822 h 2674"/>
                <a:gd name="connsiteX183" fmla="*/ 776 w 3362"/>
                <a:gd name="connsiteY183" fmla="*/ 1827 h 2674"/>
                <a:gd name="connsiteX184" fmla="*/ 791 w 3362"/>
                <a:gd name="connsiteY184" fmla="*/ 1834 h 2674"/>
                <a:gd name="connsiteX185" fmla="*/ 805 w 3362"/>
                <a:gd name="connsiteY185" fmla="*/ 1842 h 2674"/>
                <a:gd name="connsiteX186" fmla="*/ 824 w 3362"/>
                <a:gd name="connsiteY186" fmla="*/ 1847 h 2674"/>
                <a:gd name="connsiteX187" fmla="*/ 844 w 3362"/>
                <a:gd name="connsiteY187" fmla="*/ 1853 h 2674"/>
                <a:gd name="connsiteX188" fmla="*/ 868 w 3362"/>
                <a:gd name="connsiteY188" fmla="*/ 1859 h 2674"/>
                <a:gd name="connsiteX189" fmla="*/ 892 w 3362"/>
                <a:gd name="connsiteY189" fmla="*/ 1862 h 2674"/>
                <a:gd name="connsiteX190" fmla="*/ 920 w 3362"/>
                <a:gd name="connsiteY190" fmla="*/ 1866 h 2674"/>
                <a:gd name="connsiteX191" fmla="*/ 952 w 3362"/>
                <a:gd name="connsiteY191" fmla="*/ 1866 h 2674"/>
                <a:gd name="connsiteX192" fmla="*/ 985 w 3362"/>
                <a:gd name="connsiteY192" fmla="*/ 1866 h 2674"/>
                <a:gd name="connsiteX193" fmla="*/ 1022 w 3362"/>
                <a:gd name="connsiteY193" fmla="*/ 1864 h 2674"/>
                <a:gd name="connsiteX194" fmla="*/ 1061 w 3362"/>
                <a:gd name="connsiteY194" fmla="*/ 1859 h 2674"/>
                <a:gd name="connsiteX195" fmla="*/ 1105 w 3362"/>
                <a:gd name="connsiteY195" fmla="*/ 1851 h 2674"/>
                <a:gd name="connsiteX196" fmla="*/ 1150 w 3362"/>
                <a:gd name="connsiteY196" fmla="*/ 1840 h 2674"/>
                <a:gd name="connsiteX197" fmla="*/ 1200 w 3362"/>
                <a:gd name="connsiteY197" fmla="*/ 1827 h 2674"/>
                <a:gd name="connsiteX198" fmla="*/ 1257 w 3362"/>
                <a:gd name="connsiteY198" fmla="*/ 1873 h 2674"/>
                <a:gd name="connsiteX199" fmla="*/ 1287 w 3362"/>
                <a:gd name="connsiteY199" fmla="*/ 1918 h 2674"/>
                <a:gd name="connsiteX200" fmla="*/ 1322 w 3362"/>
                <a:gd name="connsiteY200" fmla="*/ 1972 h 2674"/>
                <a:gd name="connsiteX201" fmla="*/ 1359 w 3362"/>
                <a:gd name="connsiteY201" fmla="*/ 2027 h 2674"/>
                <a:gd name="connsiteX202" fmla="*/ 1396 w 3362"/>
                <a:gd name="connsiteY202" fmla="*/ 2083 h 2674"/>
                <a:gd name="connsiteX203" fmla="*/ 1430 w 3362"/>
                <a:gd name="connsiteY203" fmla="*/ 2133 h 2674"/>
                <a:gd name="connsiteX204" fmla="*/ 1457 w 3362"/>
                <a:gd name="connsiteY204" fmla="*/ 2175 h 2674"/>
                <a:gd name="connsiteX205" fmla="*/ 1478 w 3362"/>
                <a:gd name="connsiteY205" fmla="*/ 2203 h 2674"/>
                <a:gd name="connsiteX206" fmla="*/ 1485 w 3362"/>
                <a:gd name="connsiteY206" fmla="*/ 2214 h 2674"/>
                <a:gd name="connsiteX207" fmla="*/ 1489 w 3362"/>
                <a:gd name="connsiteY207" fmla="*/ 2225 h 2674"/>
                <a:gd name="connsiteX208" fmla="*/ 1496 w 3362"/>
                <a:gd name="connsiteY208" fmla="*/ 2250 h 2674"/>
                <a:gd name="connsiteX209" fmla="*/ 1507 w 3362"/>
                <a:gd name="connsiteY209" fmla="*/ 2283 h 2674"/>
                <a:gd name="connsiteX210" fmla="*/ 1520 w 3362"/>
                <a:gd name="connsiteY210" fmla="*/ 2318 h 2674"/>
                <a:gd name="connsiteX211" fmla="*/ 1122 w 3362"/>
                <a:gd name="connsiteY211" fmla="*/ 2477 h 2674"/>
                <a:gd name="connsiteX212" fmla="*/ 1098 w 3362"/>
                <a:gd name="connsiteY212" fmla="*/ 2470 h 2674"/>
                <a:gd name="connsiteX213" fmla="*/ 1076 w 3362"/>
                <a:gd name="connsiteY213" fmla="*/ 2459 h 2674"/>
                <a:gd name="connsiteX214" fmla="*/ 1054 w 3362"/>
                <a:gd name="connsiteY214" fmla="*/ 2446 h 2674"/>
                <a:gd name="connsiteX215" fmla="*/ 1031 w 3362"/>
                <a:gd name="connsiteY215" fmla="*/ 2431 h 2674"/>
                <a:gd name="connsiteX216" fmla="*/ 1009 w 3362"/>
                <a:gd name="connsiteY216" fmla="*/ 2416 h 2674"/>
                <a:gd name="connsiteX217" fmla="*/ 987 w 3362"/>
                <a:gd name="connsiteY217" fmla="*/ 2400 h 2674"/>
                <a:gd name="connsiteX218" fmla="*/ 965 w 3362"/>
                <a:gd name="connsiteY218" fmla="*/ 2383 h 2674"/>
                <a:gd name="connsiteX219" fmla="*/ 944 w 3362"/>
                <a:gd name="connsiteY219" fmla="*/ 2366 h 2674"/>
                <a:gd name="connsiteX220" fmla="*/ 935 w 3362"/>
                <a:gd name="connsiteY220" fmla="*/ 2359 h 2674"/>
                <a:gd name="connsiteX221" fmla="*/ 926 w 3362"/>
                <a:gd name="connsiteY221" fmla="*/ 2351 h 2674"/>
                <a:gd name="connsiteX222" fmla="*/ 915 w 3362"/>
                <a:gd name="connsiteY222" fmla="*/ 2344 h 2674"/>
                <a:gd name="connsiteX223" fmla="*/ 905 w 3362"/>
                <a:gd name="connsiteY223" fmla="*/ 2337 h 2674"/>
                <a:gd name="connsiteX224" fmla="*/ 896 w 3362"/>
                <a:gd name="connsiteY224" fmla="*/ 2329 h 2674"/>
                <a:gd name="connsiteX225" fmla="*/ 887 w 3362"/>
                <a:gd name="connsiteY225" fmla="*/ 2322 h 2674"/>
                <a:gd name="connsiteX226" fmla="*/ 878 w 3362"/>
                <a:gd name="connsiteY226" fmla="*/ 2314 h 2674"/>
                <a:gd name="connsiteX227" fmla="*/ 868 w 3362"/>
                <a:gd name="connsiteY227" fmla="*/ 2309 h 2674"/>
                <a:gd name="connsiteX228" fmla="*/ 854 w 3362"/>
                <a:gd name="connsiteY228" fmla="*/ 2300 h 2674"/>
                <a:gd name="connsiteX229" fmla="*/ 835 w 3362"/>
                <a:gd name="connsiteY229" fmla="*/ 2287 h 2674"/>
                <a:gd name="connsiteX230" fmla="*/ 816 w 3362"/>
                <a:gd name="connsiteY230" fmla="*/ 2275 h 2674"/>
                <a:gd name="connsiteX231" fmla="*/ 798 w 3362"/>
                <a:gd name="connsiteY231" fmla="*/ 2262 h 2674"/>
                <a:gd name="connsiteX232" fmla="*/ 779 w 3362"/>
                <a:gd name="connsiteY232" fmla="*/ 2250 h 2674"/>
                <a:gd name="connsiteX233" fmla="*/ 759 w 3362"/>
                <a:gd name="connsiteY233" fmla="*/ 2237 h 2674"/>
                <a:gd name="connsiteX234" fmla="*/ 739 w 3362"/>
                <a:gd name="connsiteY234" fmla="*/ 2225 h 2674"/>
                <a:gd name="connsiteX235" fmla="*/ 718 w 3362"/>
                <a:gd name="connsiteY235" fmla="*/ 2214 h 2674"/>
                <a:gd name="connsiteX236" fmla="*/ 698 w 3362"/>
                <a:gd name="connsiteY236" fmla="*/ 2203 h 2674"/>
                <a:gd name="connsiteX237" fmla="*/ 676 w 3362"/>
                <a:gd name="connsiteY237" fmla="*/ 2192 h 2674"/>
                <a:gd name="connsiteX238" fmla="*/ 655 w 3362"/>
                <a:gd name="connsiteY238" fmla="*/ 2183 h 2674"/>
                <a:gd name="connsiteX239" fmla="*/ 633 w 3362"/>
                <a:gd name="connsiteY239" fmla="*/ 2175 h 2674"/>
                <a:gd name="connsiteX240" fmla="*/ 611 w 3362"/>
                <a:gd name="connsiteY240" fmla="*/ 2168 h 2674"/>
                <a:gd name="connsiteX241" fmla="*/ 589 w 3362"/>
                <a:gd name="connsiteY241" fmla="*/ 2162 h 2674"/>
                <a:gd name="connsiteX242" fmla="*/ 568 w 3362"/>
                <a:gd name="connsiteY242" fmla="*/ 2159 h 2674"/>
                <a:gd name="connsiteX243" fmla="*/ 546 w 3362"/>
                <a:gd name="connsiteY243" fmla="*/ 2155 h 2674"/>
                <a:gd name="connsiteX244" fmla="*/ 524 w 3362"/>
                <a:gd name="connsiteY244" fmla="*/ 2155 h 2674"/>
                <a:gd name="connsiteX245" fmla="*/ 489 w 3362"/>
                <a:gd name="connsiteY245" fmla="*/ 2157 h 2674"/>
                <a:gd name="connsiteX246" fmla="*/ 450 w 3362"/>
                <a:gd name="connsiteY246" fmla="*/ 2162 h 2674"/>
                <a:gd name="connsiteX247" fmla="*/ 411 w 3362"/>
                <a:gd name="connsiteY247" fmla="*/ 2174 h 2674"/>
                <a:gd name="connsiteX248" fmla="*/ 372 w 3362"/>
                <a:gd name="connsiteY248" fmla="*/ 2190 h 2674"/>
                <a:gd name="connsiteX249" fmla="*/ 335 w 3362"/>
                <a:gd name="connsiteY249" fmla="*/ 2211 h 2674"/>
                <a:gd name="connsiteX250" fmla="*/ 303 w 3362"/>
                <a:gd name="connsiteY250" fmla="*/ 2237 h 2674"/>
                <a:gd name="connsiteX251" fmla="*/ 279 w 3362"/>
                <a:gd name="connsiteY251" fmla="*/ 2266 h 2674"/>
                <a:gd name="connsiteX252" fmla="*/ 265 w 3362"/>
                <a:gd name="connsiteY252" fmla="*/ 2303 h 2674"/>
                <a:gd name="connsiteX253" fmla="*/ 265 w 3362"/>
                <a:gd name="connsiteY253" fmla="*/ 2305 h 2674"/>
                <a:gd name="connsiteX254" fmla="*/ 266 w 3362"/>
                <a:gd name="connsiteY254" fmla="*/ 2307 h 2674"/>
                <a:gd name="connsiteX255" fmla="*/ 268 w 3362"/>
                <a:gd name="connsiteY255" fmla="*/ 2309 h 2674"/>
                <a:gd name="connsiteX256" fmla="*/ 270 w 3362"/>
                <a:gd name="connsiteY256" fmla="*/ 2311 h 2674"/>
                <a:gd name="connsiteX257" fmla="*/ 292 w 3362"/>
                <a:gd name="connsiteY257" fmla="*/ 2316 h 2674"/>
                <a:gd name="connsiteX258" fmla="*/ 316 w 3362"/>
                <a:gd name="connsiteY258" fmla="*/ 2320 h 2674"/>
                <a:gd name="connsiteX259" fmla="*/ 342 w 3362"/>
                <a:gd name="connsiteY259" fmla="*/ 2322 h 2674"/>
                <a:gd name="connsiteX260" fmla="*/ 368 w 3362"/>
                <a:gd name="connsiteY260" fmla="*/ 2320 h 2674"/>
                <a:gd name="connsiteX261" fmla="*/ 396 w 3362"/>
                <a:gd name="connsiteY261" fmla="*/ 2318 h 2674"/>
                <a:gd name="connsiteX262" fmla="*/ 422 w 3362"/>
                <a:gd name="connsiteY262" fmla="*/ 2314 h 2674"/>
                <a:gd name="connsiteX263" fmla="*/ 446 w 3362"/>
                <a:gd name="connsiteY263" fmla="*/ 2311 h 2674"/>
                <a:gd name="connsiteX264" fmla="*/ 466 w 3362"/>
                <a:gd name="connsiteY264" fmla="*/ 2305 h 2674"/>
                <a:gd name="connsiteX265" fmla="*/ 466 w 3362"/>
                <a:gd name="connsiteY265" fmla="*/ 2309 h 2674"/>
                <a:gd name="connsiteX266" fmla="*/ 465 w 3362"/>
                <a:gd name="connsiteY266" fmla="*/ 2313 h 2674"/>
                <a:gd name="connsiteX267" fmla="*/ 463 w 3362"/>
                <a:gd name="connsiteY267" fmla="*/ 2314 h 2674"/>
                <a:gd name="connsiteX268" fmla="*/ 461 w 3362"/>
                <a:gd name="connsiteY268" fmla="*/ 2318 h 2674"/>
                <a:gd name="connsiteX269" fmla="*/ 455 w 3362"/>
                <a:gd name="connsiteY269" fmla="*/ 2324 h 2674"/>
                <a:gd name="connsiteX270" fmla="*/ 448 w 3362"/>
                <a:gd name="connsiteY270" fmla="*/ 2329 h 2674"/>
                <a:gd name="connsiteX271" fmla="*/ 437 w 3362"/>
                <a:gd name="connsiteY271" fmla="*/ 2333 h 2674"/>
                <a:gd name="connsiteX272" fmla="*/ 428 w 3362"/>
                <a:gd name="connsiteY272" fmla="*/ 2335 h 2674"/>
                <a:gd name="connsiteX273" fmla="*/ 416 w 3362"/>
                <a:gd name="connsiteY273" fmla="*/ 2337 h 2674"/>
                <a:gd name="connsiteX274" fmla="*/ 403 w 3362"/>
                <a:gd name="connsiteY274" fmla="*/ 2338 h 2674"/>
                <a:gd name="connsiteX275" fmla="*/ 391 w 3362"/>
                <a:gd name="connsiteY275" fmla="*/ 2340 h 2674"/>
                <a:gd name="connsiteX276" fmla="*/ 379 w 3362"/>
                <a:gd name="connsiteY276" fmla="*/ 2342 h 2674"/>
                <a:gd name="connsiteX277" fmla="*/ 368 w 3362"/>
                <a:gd name="connsiteY277" fmla="*/ 2344 h 2674"/>
                <a:gd name="connsiteX278" fmla="*/ 359 w 3362"/>
                <a:gd name="connsiteY278" fmla="*/ 2344 h 2674"/>
                <a:gd name="connsiteX279" fmla="*/ 350 w 3362"/>
                <a:gd name="connsiteY279" fmla="*/ 2346 h 2674"/>
                <a:gd name="connsiteX280" fmla="*/ 342 w 3362"/>
                <a:gd name="connsiteY280" fmla="*/ 2348 h 2674"/>
                <a:gd name="connsiteX281" fmla="*/ 333 w 3362"/>
                <a:gd name="connsiteY281" fmla="*/ 2351 h 2674"/>
                <a:gd name="connsiteX282" fmla="*/ 320 w 3362"/>
                <a:gd name="connsiteY282" fmla="*/ 2359 h 2674"/>
                <a:gd name="connsiteX283" fmla="*/ 305 w 3362"/>
                <a:gd name="connsiteY283" fmla="*/ 2368 h 2674"/>
                <a:gd name="connsiteX284" fmla="*/ 291 w 3362"/>
                <a:gd name="connsiteY284" fmla="*/ 2379 h 2674"/>
                <a:gd name="connsiteX285" fmla="*/ 276 w 3362"/>
                <a:gd name="connsiteY285" fmla="*/ 2392 h 2674"/>
                <a:gd name="connsiteX286" fmla="*/ 265 w 3362"/>
                <a:gd name="connsiteY286" fmla="*/ 2405 h 2674"/>
                <a:gd name="connsiteX287" fmla="*/ 257 w 3362"/>
                <a:gd name="connsiteY287" fmla="*/ 2418 h 2674"/>
                <a:gd name="connsiteX288" fmla="*/ 253 w 3362"/>
                <a:gd name="connsiteY288" fmla="*/ 2429 h 2674"/>
                <a:gd name="connsiteX289" fmla="*/ 253 w 3362"/>
                <a:gd name="connsiteY289" fmla="*/ 2431 h 2674"/>
                <a:gd name="connsiteX290" fmla="*/ 253 w 3362"/>
                <a:gd name="connsiteY290" fmla="*/ 2431 h 2674"/>
                <a:gd name="connsiteX291" fmla="*/ 253 w 3362"/>
                <a:gd name="connsiteY291" fmla="*/ 2431 h 2674"/>
                <a:gd name="connsiteX292" fmla="*/ 253 w 3362"/>
                <a:gd name="connsiteY292" fmla="*/ 2433 h 2674"/>
                <a:gd name="connsiteX293" fmla="*/ 255 w 3362"/>
                <a:gd name="connsiteY293" fmla="*/ 2435 h 2674"/>
                <a:gd name="connsiteX294" fmla="*/ 255 w 3362"/>
                <a:gd name="connsiteY294" fmla="*/ 2435 h 2674"/>
                <a:gd name="connsiteX295" fmla="*/ 257 w 3362"/>
                <a:gd name="connsiteY295" fmla="*/ 2435 h 2674"/>
                <a:gd name="connsiteX296" fmla="*/ 257 w 3362"/>
                <a:gd name="connsiteY296" fmla="*/ 2437 h 2674"/>
                <a:gd name="connsiteX297" fmla="*/ 226 w 3362"/>
                <a:gd name="connsiteY297" fmla="*/ 2444 h 2674"/>
                <a:gd name="connsiteX298" fmla="*/ 194 w 3362"/>
                <a:gd name="connsiteY298" fmla="*/ 2455 h 2674"/>
                <a:gd name="connsiteX299" fmla="*/ 161 w 3362"/>
                <a:gd name="connsiteY299" fmla="*/ 2470 h 2674"/>
                <a:gd name="connsiteX300" fmla="*/ 131 w 3362"/>
                <a:gd name="connsiteY300" fmla="*/ 2485 h 2674"/>
                <a:gd name="connsiteX301" fmla="*/ 103 w 3362"/>
                <a:gd name="connsiteY301" fmla="*/ 2500 h 2674"/>
                <a:gd name="connsiteX302" fmla="*/ 79 w 3362"/>
                <a:gd name="connsiteY302" fmla="*/ 2514 h 2674"/>
                <a:gd name="connsiteX303" fmla="*/ 63 w 3362"/>
                <a:gd name="connsiteY303" fmla="*/ 2526 h 2674"/>
                <a:gd name="connsiteX304" fmla="*/ 52 w 3362"/>
                <a:gd name="connsiteY304" fmla="*/ 2533 h 2674"/>
                <a:gd name="connsiteX305" fmla="*/ 33 w 3362"/>
                <a:gd name="connsiteY305" fmla="*/ 2544 h 2674"/>
                <a:gd name="connsiteX306" fmla="*/ 18 w 3362"/>
                <a:gd name="connsiteY306" fmla="*/ 2561 h 2674"/>
                <a:gd name="connsiteX307" fmla="*/ 5 w 3362"/>
                <a:gd name="connsiteY307" fmla="*/ 2581 h 2674"/>
                <a:gd name="connsiteX308" fmla="*/ 0 w 3362"/>
                <a:gd name="connsiteY308" fmla="*/ 2602 h 2674"/>
                <a:gd name="connsiteX309" fmla="*/ 0 w 3362"/>
                <a:gd name="connsiteY309" fmla="*/ 2603 h 2674"/>
                <a:gd name="connsiteX310" fmla="*/ 0 w 3362"/>
                <a:gd name="connsiteY310" fmla="*/ 2603 h 2674"/>
                <a:gd name="connsiteX311" fmla="*/ 0 w 3362"/>
                <a:gd name="connsiteY311" fmla="*/ 2605 h 2674"/>
                <a:gd name="connsiteX312" fmla="*/ 0 w 3362"/>
                <a:gd name="connsiteY312" fmla="*/ 2607 h 2674"/>
                <a:gd name="connsiteX313" fmla="*/ 2 w 3362"/>
                <a:gd name="connsiteY313" fmla="*/ 2618 h 2674"/>
                <a:gd name="connsiteX314" fmla="*/ 5 w 3362"/>
                <a:gd name="connsiteY314" fmla="*/ 2629 h 2674"/>
                <a:gd name="connsiteX315" fmla="*/ 11 w 3362"/>
                <a:gd name="connsiteY315" fmla="*/ 2637 h 2674"/>
                <a:gd name="connsiteX316" fmla="*/ 20 w 3362"/>
                <a:gd name="connsiteY316" fmla="*/ 2644 h 2674"/>
                <a:gd name="connsiteX317" fmla="*/ 42 w 3362"/>
                <a:gd name="connsiteY317" fmla="*/ 2652 h 2674"/>
                <a:gd name="connsiteX318" fmla="*/ 68 w 3362"/>
                <a:gd name="connsiteY318" fmla="*/ 2653 h 2674"/>
                <a:gd name="connsiteX319" fmla="*/ 96 w 3362"/>
                <a:gd name="connsiteY319" fmla="*/ 2652 h 2674"/>
                <a:gd name="connsiteX320" fmla="*/ 126 w 3362"/>
                <a:gd name="connsiteY320" fmla="*/ 2644 h 2674"/>
                <a:gd name="connsiteX321" fmla="*/ 157 w 3362"/>
                <a:gd name="connsiteY321" fmla="*/ 2637 h 2674"/>
                <a:gd name="connsiteX322" fmla="*/ 187 w 3362"/>
                <a:gd name="connsiteY322" fmla="*/ 2627 h 2674"/>
                <a:gd name="connsiteX323" fmla="*/ 216 w 3362"/>
                <a:gd name="connsiteY323" fmla="*/ 2616 h 2674"/>
                <a:gd name="connsiteX324" fmla="*/ 244 w 3362"/>
                <a:gd name="connsiteY324" fmla="*/ 2607 h 2674"/>
                <a:gd name="connsiteX325" fmla="*/ 281 w 3362"/>
                <a:gd name="connsiteY325" fmla="*/ 2594 h 2674"/>
                <a:gd name="connsiteX326" fmla="*/ 324 w 3362"/>
                <a:gd name="connsiteY326" fmla="*/ 2581 h 2674"/>
                <a:gd name="connsiteX327" fmla="*/ 339 w 3362"/>
                <a:gd name="connsiteY327" fmla="*/ 2577 h 2674"/>
                <a:gd name="connsiteX328" fmla="*/ 353 w 3362"/>
                <a:gd name="connsiteY328" fmla="*/ 2574 h 2674"/>
                <a:gd name="connsiteX329" fmla="*/ 366 w 3362"/>
                <a:gd name="connsiteY329" fmla="*/ 2570 h 2674"/>
                <a:gd name="connsiteX330" fmla="*/ 381 w 3362"/>
                <a:gd name="connsiteY330" fmla="*/ 2564 h 2674"/>
                <a:gd name="connsiteX331" fmla="*/ 394 w 3362"/>
                <a:gd name="connsiteY331" fmla="*/ 2559 h 2674"/>
                <a:gd name="connsiteX332" fmla="*/ 409 w 3362"/>
                <a:gd name="connsiteY332" fmla="*/ 2553 h 2674"/>
                <a:gd name="connsiteX333" fmla="*/ 422 w 3362"/>
                <a:gd name="connsiteY333" fmla="*/ 2544 h 2674"/>
                <a:gd name="connsiteX334" fmla="*/ 437 w 3362"/>
                <a:gd name="connsiteY334" fmla="*/ 2535 h 2674"/>
                <a:gd name="connsiteX335" fmla="*/ 481 w 3362"/>
                <a:gd name="connsiteY335" fmla="*/ 2498 h 2674"/>
                <a:gd name="connsiteX336" fmla="*/ 492 w 3362"/>
                <a:gd name="connsiteY336" fmla="*/ 2489 h 2674"/>
                <a:gd name="connsiteX337" fmla="*/ 503 w 3362"/>
                <a:gd name="connsiteY337" fmla="*/ 2479 h 2674"/>
                <a:gd name="connsiteX338" fmla="*/ 515 w 3362"/>
                <a:gd name="connsiteY338" fmla="*/ 2470 h 2674"/>
                <a:gd name="connsiteX339" fmla="*/ 528 w 3362"/>
                <a:gd name="connsiteY339" fmla="*/ 2461 h 2674"/>
                <a:gd name="connsiteX340" fmla="*/ 539 w 3362"/>
                <a:gd name="connsiteY340" fmla="*/ 2451 h 2674"/>
                <a:gd name="connsiteX341" fmla="*/ 552 w 3362"/>
                <a:gd name="connsiteY341" fmla="*/ 2444 h 2674"/>
                <a:gd name="connsiteX342" fmla="*/ 565 w 3362"/>
                <a:gd name="connsiteY342" fmla="*/ 2438 h 2674"/>
                <a:gd name="connsiteX343" fmla="*/ 578 w 3362"/>
                <a:gd name="connsiteY343" fmla="*/ 2433 h 2674"/>
                <a:gd name="connsiteX344" fmla="*/ 598 w 3362"/>
                <a:gd name="connsiteY344" fmla="*/ 2427 h 2674"/>
                <a:gd name="connsiteX345" fmla="*/ 620 w 3362"/>
                <a:gd name="connsiteY345" fmla="*/ 2420 h 2674"/>
                <a:gd name="connsiteX346" fmla="*/ 646 w 3362"/>
                <a:gd name="connsiteY346" fmla="*/ 2414 h 2674"/>
                <a:gd name="connsiteX347" fmla="*/ 672 w 3362"/>
                <a:gd name="connsiteY347" fmla="*/ 2411 h 2674"/>
                <a:gd name="connsiteX348" fmla="*/ 698 w 3362"/>
                <a:gd name="connsiteY348" fmla="*/ 2411 h 2674"/>
                <a:gd name="connsiteX349" fmla="*/ 722 w 3362"/>
                <a:gd name="connsiteY349" fmla="*/ 2414 h 2674"/>
                <a:gd name="connsiteX350" fmla="*/ 744 w 3362"/>
                <a:gd name="connsiteY350" fmla="*/ 2424 h 2674"/>
                <a:gd name="connsiteX351" fmla="*/ 763 w 3362"/>
                <a:gd name="connsiteY351" fmla="*/ 2440 h 2674"/>
                <a:gd name="connsiteX352" fmla="*/ 774 w 3362"/>
                <a:gd name="connsiteY352" fmla="*/ 2457 h 2674"/>
                <a:gd name="connsiteX353" fmla="*/ 779 w 3362"/>
                <a:gd name="connsiteY353" fmla="*/ 2476 h 2674"/>
                <a:gd name="connsiteX354" fmla="*/ 783 w 3362"/>
                <a:gd name="connsiteY354" fmla="*/ 2496 h 2674"/>
                <a:gd name="connsiteX355" fmla="*/ 785 w 3362"/>
                <a:gd name="connsiteY355" fmla="*/ 2518 h 2674"/>
                <a:gd name="connsiteX356" fmla="*/ 787 w 3362"/>
                <a:gd name="connsiteY356" fmla="*/ 2539 h 2674"/>
                <a:gd name="connsiteX357" fmla="*/ 791 w 3362"/>
                <a:gd name="connsiteY357" fmla="*/ 2559 h 2674"/>
                <a:gd name="connsiteX358" fmla="*/ 796 w 3362"/>
                <a:gd name="connsiteY358" fmla="*/ 2577 h 2674"/>
                <a:gd name="connsiteX359" fmla="*/ 807 w 3362"/>
                <a:gd name="connsiteY359" fmla="*/ 2596 h 2674"/>
                <a:gd name="connsiteX360" fmla="*/ 820 w 3362"/>
                <a:gd name="connsiteY360" fmla="*/ 2609 h 2674"/>
                <a:gd name="connsiteX361" fmla="*/ 837 w 3362"/>
                <a:gd name="connsiteY361" fmla="*/ 2618 h 2674"/>
                <a:gd name="connsiteX362" fmla="*/ 854 w 3362"/>
                <a:gd name="connsiteY362" fmla="*/ 2626 h 2674"/>
                <a:gd name="connsiteX363" fmla="*/ 872 w 3362"/>
                <a:gd name="connsiteY363" fmla="*/ 2627 h 2674"/>
                <a:gd name="connsiteX364" fmla="*/ 891 w 3362"/>
                <a:gd name="connsiteY364" fmla="*/ 2627 h 2674"/>
                <a:gd name="connsiteX365" fmla="*/ 911 w 3362"/>
                <a:gd name="connsiteY365" fmla="*/ 2627 h 2674"/>
                <a:gd name="connsiteX366" fmla="*/ 931 w 3362"/>
                <a:gd name="connsiteY366" fmla="*/ 2624 h 2674"/>
                <a:gd name="connsiteX367" fmla="*/ 952 w 3362"/>
                <a:gd name="connsiteY367" fmla="*/ 2622 h 2674"/>
                <a:gd name="connsiteX368" fmla="*/ 968 w 3362"/>
                <a:gd name="connsiteY368" fmla="*/ 2620 h 2674"/>
                <a:gd name="connsiteX369" fmla="*/ 983 w 3362"/>
                <a:gd name="connsiteY369" fmla="*/ 2616 h 2674"/>
                <a:gd name="connsiteX370" fmla="*/ 1000 w 3362"/>
                <a:gd name="connsiteY370" fmla="*/ 2616 h 2674"/>
                <a:gd name="connsiteX371" fmla="*/ 1015 w 3362"/>
                <a:gd name="connsiteY371" fmla="*/ 2615 h 2674"/>
                <a:gd name="connsiteX372" fmla="*/ 1028 w 3362"/>
                <a:gd name="connsiteY372" fmla="*/ 2615 h 2674"/>
                <a:gd name="connsiteX373" fmla="*/ 1042 w 3362"/>
                <a:gd name="connsiteY373" fmla="*/ 2616 h 2674"/>
                <a:gd name="connsiteX374" fmla="*/ 1055 w 3362"/>
                <a:gd name="connsiteY374" fmla="*/ 2620 h 2674"/>
                <a:gd name="connsiteX375" fmla="*/ 1067 w 3362"/>
                <a:gd name="connsiteY375" fmla="*/ 2626 h 2674"/>
                <a:gd name="connsiteX376" fmla="*/ 1091 w 3362"/>
                <a:gd name="connsiteY376" fmla="*/ 2640 h 2674"/>
                <a:gd name="connsiteX377" fmla="*/ 1105 w 3362"/>
                <a:gd name="connsiteY377" fmla="*/ 2648 h 2674"/>
                <a:gd name="connsiteX378" fmla="*/ 1118 w 3362"/>
                <a:gd name="connsiteY378" fmla="*/ 2657 h 2674"/>
                <a:gd name="connsiteX379" fmla="*/ 1133 w 3362"/>
                <a:gd name="connsiteY379" fmla="*/ 2663 h 2674"/>
                <a:gd name="connsiteX380" fmla="*/ 1148 w 3362"/>
                <a:gd name="connsiteY380" fmla="*/ 2668 h 2674"/>
                <a:gd name="connsiteX381" fmla="*/ 1163 w 3362"/>
                <a:gd name="connsiteY381" fmla="*/ 2672 h 2674"/>
                <a:gd name="connsiteX382" fmla="*/ 1181 w 3362"/>
                <a:gd name="connsiteY382" fmla="*/ 2674 h 2674"/>
                <a:gd name="connsiteX383" fmla="*/ 1200 w 3362"/>
                <a:gd name="connsiteY383" fmla="*/ 2674 h 2674"/>
                <a:gd name="connsiteX384" fmla="*/ 1220 w 3362"/>
                <a:gd name="connsiteY384" fmla="*/ 2670 h 2674"/>
                <a:gd name="connsiteX385" fmla="*/ 1228 w 3362"/>
                <a:gd name="connsiteY385" fmla="*/ 2668 h 2674"/>
                <a:gd name="connsiteX386" fmla="*/ 1235 w 3362"/>
                <a:gd name="connsiteY386" fmla="*/ 2666 h 2674"/>
                <a:gd name="connsiteX387" fmla="*/ 1242 w 3362"/>
                <a:gd name="connsiteY387" fmla="*/ 2665 h 2674"/>
                <a:gd name="connsiteX388" fmla="*/ 1252 w 3362"/>
                <a:gd name="connsiteY388" fmla="*/ 2661 h 2674"/>
                <a:gd name="connsiteX389" fmla="*/ 1259 w 3362"/>
                <a:gd name="connsiteY389" fmla="*/ 2657 h 2674"/>
                <a:gd name="connsiteX390" fmla="*/ 1267 w 3362"/>
                <a:gd name="connsiteY390" fmla="*/ 2655 h 2674"/>
                <a:gd name="connsiteX391" fmla="*/ 1274 w 3362"/>
                <a:gd name="connsiteY391" fmla="*/ 2652 h 2674"/>
                <a:gd name="connsiteX392" fmla="*/ 1281 w 3362"/>
                <a:gd name="connsiteY392" fmla="*/ 2648 h 2674"/>
                <a:gd name="connsiteX393" fmla="*/ 1292 w 3362"/>
                <a:gd name="connsiteY393" fmla="*/ 2642 h 2674"/>
                <a:gd name="connsiteX394" fmla="*/ 1304 w 3362"/>
                <a:gd name="connsiteY394" fmla="*/ 2637 h 2674"/>
                <a:gd name="connsiteX395" fmla="*/ 1315 w 3362"/>
                <a:gd name="connsiteY395" fmla="*/ 2633 h 2674"/>
                <a:gd name="connsiteX396" fmla="*/ 1326 w 3362"/>
                <a:gd name="connsiteY396" fmla="*/ 2629 h 2674"/>
                <a:gd name="connsiteX397" fmla="*/ 1337 w 3362"/>
                <a:gd name="connsiteY397" fmla="*/ 2626 h 2674"/>
                <a:gd name="connsiteX398" fmla="*/ 1348 w 3362"/>
                <a:gd name="connsiteY398" fmla="*/ 2624 h 2674"/>
                <a:gd name="connsiteX399" fmla="*/ 1359 w 3362"/>
                <a:gd name="connsiteY399" fmla="*/ 2622 h 2674"/>
                <a:gd name="connsiteX400" fmla="*/ 1370 w 3362"/>
                <a:gd name="connsiteY400" fmla="*/ 2622 h 2674"/>
                <a:gd name="connsiteX401" fmla="*/ 1378 w 3362"/>
                <a:gd name="connsiteY401" fmla="*/ 2624 h 2674"/>
                <a:gd name="connsiteX402" fmla="*/ 1387 w 3362"/>
                <a:gd name="connsiteY402" fmla="*/ 2626 h 2674"/>
                <a:gd name="connsiteX403" fmla="*/ 1396 w 3362"/>
                <a:gd name="connsiteY403" fmla="*/ 2631 h 2674"/>
                <a:gd name="connsiteX404" fmla="*/ 1405 w 3362"/>
                <a:gd name="connsiteY404" fmla="*/ 2635 h 2674"/>
                <a:gd name="connsiteX405" fmla="*/ 1417 w 3362"/>
                <a:gd name="connsiteY405" fmla="*/ 2640 h 2674"/>
                <a:gd name="connsiteX406" fmla="*/ 1428 w 3362"/>
                <a:gd name="connsiteY406" fmla="*/ 2646 h 2674"/>
                <a:gd name="connsiteX407" fmla="*/ 1439 w 3362"/>
                <a:gd name="connsiteY407" fmla="*/ 2650 h 2674"/>
                <a:gd name="connsiteX408" fmla="*/ 1452 w 3362"/>
                <a:gd name="connsiteY408" fmla="*/ 2652 h 2674"/>
                <a:gd name="connsiteX409" fmla="*/ 1472 w 3362"/>
                <a:gd name="connsiteY409" fmla="*/ 2653 h 2674"/>
                <a:gd name="connsiteX410" fmla="*/ 1492 w 3362"/>
                <a:gd name="connsiteY410" fmla="*/ 2653 h 2674"/>
                <a:gd name="connsiteX411" fmla="*/ 1511 w 3362"/>
                <a:gd name="connsiteY411" fmla="*/ 2650 h 2674"/>
                <a:gd name="connsiteX412" fmla="*/ 1531 w 3362"/>
                <a:gd name="connsiteY412" fmla="*/ 2646 h 2674"/>
                <a:gd name="connsiteX413" fmla="*/ 1550 w 3362"/>
                <a:gd name="connsiteY413" fmla="*/ 2642 h 2674"/>
                <a:gd name="connsiteX414" fmla="*/ 1568 w 3362"/>
                <a:gd name="connsiteY414" fmla="*/ 2635 h 2674"/>
                <a:gd name="connsiteX415" fmla="*/ 1587 w 3362"/>
                <a:gd name="connsiteY415" fmla="*/ 2629 h 2674"/>
                <a:gd name="connsiteX416" fmla="*/ 1605 w 3362"/>
                <a:gd name="connsiteY416" fmla="*/ 2622 h 2674"/>
                <a:gd name="connsiteX417" fmla="*/ 1631 w 3362"/>
                <a:gd name="connsiteY417" fmla="*/ 2613 h 2674"/>
                <a:gd name="connsiteX418" fmla="*/ 1657 w 3362"/>
                <a:gd name="connsiteY418" fmla="*/ 2605 h 2674"/>
                <a:gd name="connsiteX419" fmla="*/ 1681 w 3362"/>
                <a:gd name="connsiteY419" fmla="*/ 2598 h 2674"/>
                <a:gd name="connsiteX420" fmla="*/ 1705 w 3362"/>
                <a:gd name="connsiteY420" fmla="*/ 2590 h 2674"/>
                <a:gd name="connsiteX421" fmla="*/ 1730 w 3362"/>
                <a:gd name="connsiteY421" fmla="*/ 2587 h 2674"/>
                <a:gd name="connsiteX422" fmla="*/ 1754 w 3362"/>
                <a:gd name="connsiteY422" fmla="*/ 2581 h 2674"/>
                <a:gd name="connsiteX423" fmla="*/ 1776 w 3362"/>
                <a:gd name="connsiteY423" fmla="*/ 2577 h 2674"/>
                <a:gd name="connsiteX424" fmla="*/ 1800 w 3362"/>
                <a:gd name="connsiteY424" fmla="*/ 2576 h 2674"/>
                <a:gd name="connsiteX425" fmla="*/ 1948 w 3362"/>
                <a:gd name="connsiteY425" fmla="*/ 2559 h 2674"/>
                <a:gd name="connsiteX426" fmla="*/ 2100 w 3362"/>
                <a:gd name="connsiteY426" fmla="*/ 2544 h 2674"/>
                <a:gd name="connsiteX427" fmla="*/ 2169 w 3362"/>
                <a:gd name="connsiteY427" fmla="*/ 2537 h 2674"/>
                <a:gd name="connsiteX428" fmla="*/ 2187 w 3362"/>
                <a:gd name="connsiteY428" fmla="*/ 2535 h 2674"/>
                <a:gd name="connsiteX429" fmla="*/ 2207 w 3362"/>
                <a:gd name="connsiteY429" fmla="*/ 2533 h 2674"/>
                <a:gd name="connsiteX430" fmla="*/ 2226 w 3362"/>
                <a:gd name="connsiteY430" fmla="*/ 2531 h 2674"/>
                <a:gd name="connsiteX431" fmla="*/ 2244 w 3362"/>
                <a:gd name="connsiteY431" fmla="*/ 2529 h 2674"/>
                <a:gd name="connsiteX432" fmla="*/ 2265 w 3362"/>
                <a:gd name="connsiteY432" fmla="*/ 2527 h 2674"/>
                <a:gd name="connsiteX433" fmla="*/ 2283 w 3362"/>
                <a:gd name="connsiteY433" fmla="*/ 2527 h 2674"/>
                <a:gd name="connsiteX434" fmla="*/ 2302 w 3362"/>
                <a:gd name="connsiteY434" fmla="*/ 2527 h 2674"/>
                <a:gd name="connsiteX435" fmla="*/ 2320 w 3362"/>
                <a:gd name="connsiteY435" fmla="*/ 2527 h 2674"/>
                <a:gd name="connsiteX436" fmla="*/ 2322 w 3362"/>
                <a:gd name="connsiteY436" fmla="*/ 2527 h 2674"/>
                <a:gd name="connsiteX437" fmla="*/ 2324 w 3362"/>
                <a:gd name="connsiteY437" fmla="*/ 2526 h 2674"/>
                <a:gd name="connsiteX438" fmla="*/ 2326 w 3362"/>
                <a:gd name="connsiteY438" fmla="*/ 2522 h 2674"/>
                <a:gd name="connsiteX439" fmla="*/ 2326 w 3362"/>
                <a:gd name="connsiteY439" fmla="*/ 2520 h 2674"/>
                <a:gd name="connsiteX440" fmla="*/ 2326 w 3362"/>
                <a:gd name="connsiteY440" fmla="*/ 2518 h 2674"/>
                <a:gd name="connsiteX441" fmla="*/ 2326 w 3362"/>
                <a:gd name="connsiteY441" fmla="*/ 2516 h 2674"/>
                <a:gd name="connsiteX442" fmla="*/ 2322 w 3362"/>
                <a:gd name="connsiteY442" fmla="*/ 2514 h 2674"/>
                <a:gd name="connsiteX443" fmla="*/ 2320 w 3362"/>
                <a:gd name="connsiteY443" fmla="*/ 2514 h 2674"/>
                <a:gd name="connsiteX444" fmla="*/ 2313 w 3362"/>
                <a:gd name="connsiteY444" fmla="*/ 2514 h 2674"/>
                <a:gd name="connsiteX445" fmla="*/ 2306 w 3362"/>
                <a:gd name="connsiteY445" fmla="*/ 2514 h 2674"/>
                <a:gd name="connsiteX446" fmla="*/ 2298 w 3362"/>
                <a:gd name="connsiteY446" fmla="*/ 2514 h 2674"/>
                <a:gd name="connsiteX447" fmla="*/ 2291 w 3362"/>
                <a:gd name="connsiteY447" fmla="*/ 2514 h 2674"/>
                <a:gd name="connsiteX448" fmla="*/ 2281 w 3362"/>
                <a:gd name="connsiteY448" fmla="*/ 2514 h 2674"/>
                <a:gd name="connsiteX449" fmla="*/ 2274 w 3362"/>
                <a:gd name="connsiteY449" fmla="*/ 2514 h 2674"/>
                <a:gd name="connsiteX450" fmla="*/ 2267 w 3362"/>
                <a:gd name="connsiteY450" fmla="*/ 2514 h 2674"/>
                <a:gd name="connsiteX451" fmla="*/ 2259 w 3362"/>
                <a:gd name="connsiteY451" fmla="*/ 2514 h 2674"/>
                <a:gd name="connsiteX452" fmla="*/ 2270 w 3362"/>
                <a:gd name="connsiteY452" fmla="*/ 2513 h 2674"/>
                <a:gd name="connsiteX453" fmla="*/ 2281 w 3362"/>
                <a:gd name="connsiteY453" fmla="*/ 2511 h 2674"/>
                <a:gd name="connsiteX454" fmla="*/ 2293 w 3362"/>
                <a:gd name="connsiteY454" fmla="*/ 2509 h 2674"/>
                <a:gd name="connsiteX455" fmla="*/ 2304 w 3362"/>
                <a:gd name="connsiteY455" fmla="*/ 2507 h 2674"/>
                <a:gd name="connsiteX456" fmla="*/ 2315 w 3362"/>
                <a:gd name="connsiteY456" fmla="*/ 2503 h 2674"/>
                <a:gd name="connsiteX457" fmla="*/ 2326 w 3362"/>
                <a:gd name="connsiteY457" fmla="*/ 2501 h 2674"/>
                <a:gd name="connsiteX458" fmla="*/ 2337 w 3362"/>
                <a:gd name="connsiteY458" fmla="*/ 2498 h 2674"/>
                <a:gd name="connsiteX459" fmla="*/ 2348 w 3362"/>
                <a:gd name="connsiteY459" fmla="*/ 2496 h 2674"/>
                <a:gd name="connsiteX460" fmla="*/ 2350 w 3362"/>
                <a:gd name="connsiteY460" fmla="*/ 2494 h 2674"/>
                <a:gd name="connsiteX461" fmla="*/ 2352 w 3362"/>
                <a:gd name="connsiteY461" fmla="*/ 2492 h 2674"/>
                <a:gd name="connsiteX462" fmla="*/ 2354 w 3362"/>
                <a:gd name="connsiteY462" fmla="*/ 2490 h 2674"/>
                <a:gd name="connsiteX463" fmla="*/ 2354 w 3362"/>
                <a:gd name="connsiteY463" fmla="*/ 2489 h 2674"/>
                <a:gd name="connsiteX464" fmla="*/ 2354 w 3362"/>
                <a:gd name="connsiteY464" fmla="*/ 2489 h 2674"/>
                <a:gd name="connsiteX465" fmla="*/ 2354 w 3362"/>
                <a:gd name="connsiteY465" fmla="*/ 2489 h 2674"/>
                <a:gd name="connsiteX466" fmla="*/ 2354 w 3362"/>
                <a:gd name="connsiteY466" fmla="*/ 2489 h 2674"/>
                <a:gd name="connsiteX467" fmla="*/ 2354 w 3362"/>
                <a:gd name="connsiteY467" fmla="*/ 2487 h 2674"/>
                <a:gd name="connsiteX468" fmla="*/ 2352 w 3362"/>
                <a:gd name="connsiteY468" fmla="*/ 2485 h 2674"/>
                <a:gd name="connsiteX469" fmla="*/ 2350 w 3362"/>
                <a:gd name="connsiteY469" fmla="*/ 2483 h 2674"/>
                <a:gd name="connsiteX470" fmla="*/ 2346 w 3362"/>
                <a:gd name="connsiteY470" fmla="*/ 2483 h 2674"/>
                <a:gd name="connsiteX471" fmla="*/ 2344 w 3362"/>
                <a:gd name="connsiteY471" fmla="*/ 2483 h 2674"/>
                <a:gd name="connsiteX472" fmla="*/ 2311 w 3362"/>
                <a:gd name="connsiteY472" fmla="*/ 2492 h 2674"/>
                <a:gd name="connsiteX473" fmla="*/ 2278 w 3362"/>
                <a:gd name="connsiteY473" fmla="*/ 2500 h 2674"/>
                <a:gd name="connsiteX474" fmla="*/ 2244 w 3362"/>
                <a:gd name="connsiteY474" fmla="*/ 2505 h 2674"/>
                <a:gd name="connsiteX475" fmla="*/ 2209 w 3362"/>
                <a:gd name="connsiteY475" fmla="*/ 2509 h 2674"/>
                <a:gd name="connsiteX476" fmla="*/ 2174 w 3362"/>
                <a:gd name="connsiteY476" fmla="*/ 2513 h 2674"/>
                <a:gd name="connsiteX477" fmla="*/ 2141 w 3362"/>
                <a:gd name="connsiteY477" fmla="*/ 2514 h 2674"/>
                <a:gd name="connsiteX478" fmla="*/ 2106 w 3362"/>
                <a:gd name="connsiteY478" fmla="*/ 2514 h 2674"/>
                <a:gd name="connsiteX479" fmla="*/ 2070 w 3362"/>
                <a:gd name="connsiteY479" fmla="*/ 2514 h 2674"/>
                <a:gd name="connsiteX480" fmla="*/ 2035 w 3362"/>
                <a:gd name="connsiteY480" fmla="*/ 2513 h 2674"/>
                <a:gd name="connsiteX481" fmla="*/ 1998 w 3362"/>
                <a:gd name="connsiteY481" fmla="*/ 2511 h 2674"/>
                <a:gd name="connsiteX482" fmla="*/ 1963 w 3362"/>
                <a:gd name="connsiteY482" fmla="*/ 2509 h 2674"/>
                <a:gd name="connsiteX483" fmla="*/ 1928 w 3362"/>
                <a:gd name="connsiteY483" fmla="*/ 2505 h 2674"/>
                <a:gd name="connsiteX484" fmla="*/ 1893 w 3362"/>
                <a:gd name="connsiteY484" fmla="*/ 2501 h 2674"/>
                <a:gd name="connsiteX485" fmla="*/ 1856 w 3362"/>
                <a:gd name="connsiteY485" fmla="*/ 2498 h 2674"/>
                <a:gd name="connsiteX486" fmla="*/ 1820 w 3362"/>
                <a:gd name="connsiteY486" fmla="*/ 2494 h 2674"/>
                <a:gd name="connsiteX487" fmla="*/ 1785 w 3362"/>
                <a:gd name="connsiteY487" fmla="*/ 2490 h 2674"/>
                <a:gd name="connsiteX488" fmla="*/ 1633 w 3362"/>
                <a:gd name="connsiteY488" fmla="*/ 2476 h 2674"/>
                <a:gd name="connsiteX489" fmla="*/ 1609 w 3362"/>
                <a:gd name="connsiteY489" fmla="*/ 2474 h 2674"/>
                <a:gd name="connsiteX490" fmla="*/ 1585 w 3362"/>
                <a:gd name="connsiteY490" fmla="*/ 2472 h 2674"/>
                <a:gd name="connsiteX491" fmla="*/ 1559 w 3362"/>
                <a:gd name="connsiteY491" fmla="*/ 2470 h 2674"/>
                <a:gd name="connsiteX492" fmla="*/ 1535 w 3362"/>
                <a:gd name="connsiteY492" fmla="*/ 2470 h 2674"/>
                <a:gd name="connsiteX493" fmla="*/ 1511 w 3362"/>
                <a:gd name="connsiteY493" fmla="*/ 2470 h 2674"/>
                <a:gd name="connsiteX494" fmla="*/ 1485 w 3362"/>
                <a:gd name="connsiteY494" fmla="*/ 2470 h 2674"/>
                <a:gd name="connsiteX495" fmla="*/ 1461 w 3362"/>
                <a:gd name="connsiteY495" fmla="*/ 2470 h 2674"/>
                <a:gd name="connsiteX496" fmla="*/ 1437 w 3362"/>
                <a:gd name="connsiteY496" fmla="*/ 2470 h 2674"/>
                <a:gd name="connsiteX497" fmla="*/ 2626 w 3362"/>
                <a:gd name="connsiteY497" fmla="*/ 2012 h 2674"/>
                <a:gd name="connsiteX498" fmla="*/ 2665 w 3362"/>
                <a:gd name="connsiteY498" fmla="*/ 1905 h 2674"/>
                <a:gd name="connsiteX499" fmla="*/ 2665 w 3362"/>
                <a:gd name="connsiteY499" fmla="*/ 1834 h 2674"/>
                <a:gd name="connsiteX500" fmla="*/ 2656 w 3362"/>
                <a:gd name="connsiteY500" fmla="*/ 1788 h 2674"/>
                <a:gd name="connsiteX501" fmla="*/ 2637 w 3362"/>
                <a:gd name="connsiteY501" fmla="*/ 1762 h 2674"/>
                <a:gd name="connsiteX502" fmla="*/ 2617 w 3362"/>
                <a:gd name="connsiteY502" fmla="*/ 1751 h 2674"/>
                <a:gd name="connsiteX503" fmla="*/ 2594 w 3362"/>
                <a:gd name="connsiteY503" fmla="*/ 1751 h 2674"/>
                <a:gd name="connsiteX504" fmla="*/ 2574 w 3362"/>
                <a:gd name="connsiteY504" fmla="*/ 1757 h 2674"/>
                <a:gd name="connsiteX505" fmla="*/ 2559 w 3362"/>
                <a:gd name="connsiteY505" fmla="*/ 1762 h 2674"/>
                <a:gd name="connsiteX506" fmla="*/ 2554 w 3362"/>
                <a:gd name="connsiteY506" fmla="*/ 1766 h 2674"/>
                <a:gd name="connsiteX507" fmla="*/ 2552 w 3362"/>
                <a:gd name="connsiteY507" fmla="*/ 1788 h 2674"/>
                <a:gd name="connsiteX508" fmla="*/ 2543 w 3362"/>
                <a:gd name="connsiteY508" fmla="*/ 1816 h 2674"/>
                <a:gd name="connsiteX509" fmla="*/ 2528 w 3362"/>
                <a:gd name="connsiteY509" fmla="*/ 1846 h 2674"/>
                <a:gd name="connsiteX510" fmla="*/ 2509 w 3362"/>
                <a:gd name="connsiteY510" fmla="*/ 1873 h 2674"/>
                <a:gd name="connsiteX511" fmla="*/ 2491 w 3362"/>
                <a:gd name="connsiteY511" fmla="*/ 1901 h 2674"/>
                <a:gd name="connsiteX512" fmla="*/ 2476 w 3362"/>
                <a:gd name="connsiteY512" fmla="*/ 1922 h 2674"/>
                <a:gd name="connsiteX513" fmla="*/ 2463 w 3362"/>
                <a:gd name="connsiteY513" fmla="*/ 1936 h 2674"/>
                <a:gd name="connsiteX514" fmla="*/ 2459 w 3362"/>
                <a:gd name="connsiteY514" fmla="*/ 1942 h 2674"/>
                <a:gd name="connsiteX515" fmla="*/ 1791 w 3362"/>
                <a:gd name="connsiteY515" fmla="*/ 2209 h 2674"/>
                <a:gd name="connsiteX516" fmla="*/ 1783 w 3362"/>
                <a:gd name="connsiteY516" fmla="*/ 2209 h 2674"/>
                <a:gd name="connsiteX517" fmla="*/ 1776 w 3362"/>
                <a:gd name="connsiteY517" fmla="*/ 2207 h 2674"/>
                <a:gd name="connsiteX518" fmla="*/ 1768 w 3362"/>
                <a:gd name="connsiteY518" fmla="*/ 2207 h 2674"/>
                <a:gd name="connsiteX519" fmla="*/ 1761 w 3362"/>
                <a:gd name="connsiteY519" fmla="*/ 2205 h 2674"/>
                <a:gd name="connsiteX520" fmla="*/ 1754 w 3362"/>
                <a:gd name="connsiteY520" fmla="*/ 2205 h 2674"/>
                <a:gd name="connsiteX521" fmla="*/ 1746 w 3362"/>
                <a:gd name="connsiteY521" fmla="*/ 2205 h 2674"/>
                <a:gd name="connsiteX522" fmla="*/ 1739 w 3362"/>
                <a:gd name="connsiteY522" fmla="*/ 2203 h 2674"/>
                <a:gd name="connsiteX523" fmla="*/ 1731 w 3362"/>
                <a:gd name="connsiteY523" fmla="*/ 2203 h 2674"/>
                <a:gd name="connsiteX524" fmla="*/ 1502 w 3362"/>
                <a:gd name="connsiteY524" fmla="*/ 1571 h 2674"/>
                <a:gd name="connsiteX525" fmla="*/ 944 w 3362"/>
                <a:gd name="connsiteY525" fmla="*/ 1531 h 2674"/>
                <a:gd name="connsiteX526" fmla="*/ 946 w 3362"/>
                <a:gd name="connsiteY526" fmla="*/ 1531 h 2674"/>
                <a:gd name="connsiteX527" fmla="*/ 948 w 3362"/>
                <a:gd name="connsiteY527" fmla="*/ 1529 h 2674"/>
                <a:gd name="connsiteX528" fmla="*/ 948 w 3362"/>
                <a:gd name="connsiteY528" fmla="*/ 1529 h 2674"/>
                <a:gd name="connsiteX529" fmla="*/ 948 w 3362"/>
                <a:gd name="connsiteY529" fmla="*/ 1529 h 2674"/>
                <a:gd name="connsiteX530" fmla="*/ 828 w 3362"/>
                <a:gd name="connsiteY530" fmla="*/ 1479 h 2674"/>
                <a:gd name="connsiteX531" fmla="*/ 868 w 3362"/>
                <a:gd name="connsiteY531" fmla="*/ 1318 h 2674"/>
                <a:gd name="connsiteX532" fmla="*/ 1398 w 3362"/>
                <a:gd name="connsiteY532" fmla="*/ 1388 h 2674"/>
                <a:gd name="connsiteX533" fmla="*/ 1511 w 3362"/>
                <a:gd name="connsiteY533" fmla="*/ 1368 h 2674"/>
                <a:gd name="connsiteX534" fmla="*/ 2483 w 3362"/>
                <a:gd name="connsiteY534" fmla="*/ 1275 h 2674"/>
                <a:gd name="connsiteX535" fmla="*/ 2493 w 3362"/>
                <a:gd name="connsiteY535" fmla="*/ 1130 h 2674"/>
                <a:gd name="connsiteX536" fmla="*/ 2221 w 3362"/>
                <a:gd name="connsiteY536" fmla="*/ 1250 h 2674"/>
                <a:gd name="connsiteX537" fmla="*/ 2512 w 3362"/>
                <a:gd name="connsiteY537" fmla="*/ 1148 h 2674"/>
                <a:gd name="connsiteX538" fmla="*/ 3250 w 3362"/>
                <a:gd name="connsiteY538" fmla="*/ 1221 h 2674"/>
                <a:gd name="connsiteX539" fmla="*/ 1672 w 3362"/>
                <a:gd name="connsiteY539" fmla="*/ 1216 h 2674"/>
                <a:gd name="connsiteX540" fmla="*/ 1729 w 3362"/>
                <a:gd name="connsiteY540" fmla="*/ 1197 h 2674"/>
                <a:gd name="connsiteX541" fmla="*/ 1618 w 3362"/>
                <a:gd name="connsiteY541" fmla="*/ 1195 h 2674"/>
                <a:gd name="connsiteX542" fmla="*/ 1729 w 3362"/>
                <a:gd name="connsiteY542" fmla="*/ 1211 h 2674"/>
                <a:gd name="connsiteX543" fmla="*/ 2338 w 3362"/>
                <a:gd name="connsiteY543" fmla="*/ 1179 h 2674"/>
                <a:gd name="connsiteX544" fmla="*/ 2466 w 3362"/>
                <a:gd name="connsiteY544" fmla="*/ 1179 h 2674"/>
                <a:gd name="connsiteX545" fmla="*/ 2609 w 3362"/>
                <a:gd name="connsiteY545" fmla="*/ 1197 h 2674"/>
                <a:gd name="connsiteX546" fmla="*/ 2489 w 3362"/>
                <a:gd name="connsiteY546" fmla="*/ 1249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483 w 2731"/>
                <a:gd name="connsiteY534" fmla="*/ 1275 h 2674"/>
                <a:gd name="connsiteX535" fmla="*/ 2493 w 2731"/>
                <a:gd name="connsiteY535" fmla="*/ 1130 h 2674"/>
                <a:gd name="connsiteX536" fmla="*/ 2221 w 2731"/>
                <a:gd name="connsiteY536" fmla="*/ 1250 h 2674"/>
                <a:gd name="connsiteX537" fmla="*/ 2512 w 2731"/>
                <a:gd name="connsiteY537" fmla="*/ 1148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2493 w 2731"/>
                <a:gd name="connsiteY535" fmla="*/ 1130 h 2674"/>
                <a:gd name="connsiteX536" fmla="*/ 2221 w 2731"/>
                <a:gd name="connsiteY536" fmla="*/ 1250 h 2674"/>
                <a:gd name="connsiteX537" fmla="*/ 2512 w 2731"/>
                <a:gd name="connsiteY537" fmla="*/ 1148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2493 w 2731"/>
                <a:gd name="connsiteY535" fmla="*/ 1130 h 2674"/>
                <a:gd name="connsiteX536" fmla="*/ 2221 w 2731"/>
                <a:gd name="connsiteY536" fmla="*/ 1250 h 2674"/>
                <a:gd name="connsiteX537" fmla="*/ 2512 w 2731"/>
                <a:gd name="connsiteY537" fmla="*/ 1148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547" fmla="*/ 1631 w 2731"/>
                <a:gd name="connsiteY547" fmla="*/ 1266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2493 w 2731"/>
                <a:gd name="connsiteY535" fmla="*/ 1130 h 2674"/>
                <a:gd name="connsiteX536" fmla="*/ 2221 w 2731"/>
                <a:gd name="connsiteY536" fmla="*/ 1250 h 2674"/>
                <a:gd name="connsiteX537" fmla="*/ 1818 w 2731"/>
                <a:gd name="connsiteY537" fmla="*/ 1307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547" fmla="*/ 1631 w 2731"/>
                <a:gd name="connsiteY547" fmla="*/ 1266 h 2674"/>
                <a:gd name="connsiteX0" fmla="*/ 1631 w 2731"/>
                <a:gd name="connsiteY0" fmla="*/ 1266 h 2674"/>
                <a:gd name="connsiteX1" fmla="*/ 1624 w 2731"/>
                <a:gd name="connsiteY1" fmla="*/ 1260 h 2674"/>
                <a:gd name="connsiteX2" fmla="*/ 1617 w 2731"/>
                <a:gd name="connsiteY2" fmla="*/ 1255 h 2674"/>
                <a:gd name="connsiteX3" fmla="*/ 1605 w 2731"/>
                <a:gd name="connsiteY3" fmla="*/ 1253 h 2674"/>
                <a:gd name="connsiteX4" fmla="*/ 1594 w 2731"/>
                <a:gd name="connsiteY4" fmla="*/ 1251 h 2674"/>
                <a:gd name="connsiteX5" fmla="*/ 1591 w 2731"/>
                <a:gd name="connsiteY5" fmla="*/ 1251 h 2674"/>
                <a:gd name="connsiteX6" fmla="*/ 1587 w 2731"/>
                <a:gd name="connsiteY6" fmla="*/ 1251 h 2674"/>
                <a:gd name="connsiteX7" fmla="*/ 1583 w 2731"/>
                <a:gd name="connsiteY7" fmla="*/ 1251 h 2674"/>
                <a:gd name="connsiteX8" fmla="*/ 1580 w 2731"/>
                <a:gd name="connsiteY8" fmla="*/ 1253 h 2674"/>
                <a:gd name="connsiteX9" fmla="*/ 1528 w 2731"/>
                <a:gd name="connsiteY9" fmla="*/ 1238 h 2674"/>
                <a:gd name="connsiteX10" fmla="*/ 1524 w 2731"/>
                <a:gd name="connsiteY10" fmla="*/ 1217 h 2674"/>
                <a:gd name="connsiteX11" fmla="*/ 1515 w 2731"/>
                <a:gd name="connsiteY11" fmla="*/ 1199 h 2674"/>
                <a:gd name="connsiteX12" fmla="*/ 1500 w 2731"/>
                <a:gd name="connsiteY12" fmla="*/ 1188 h 2674"/>
                <a:gd name="connsiteX13" fmla="*/ 1483 w 2731"/>
                <a:gd name="connsiteY13" fmla="*/ 1184 h 2674"/>
                <a:gd name="connsiteX14" fmla="*/ 1468 w 2731"/>
                <a:gd name="connsiteY14" fmla="*/ 1188 h 2674"/>
                <a:gd name="connsiteX15" fmla="*/ 1455 w 2731"/>
                <a:gd name="connsiteY15" fmla="*/ 1195 h 2674"/>
                <a:gd name="connsiteX16" fmla="*/ 1446 w 2731"/>
                <a:gd name="connsiteY16" fmla="*/ 1208 h 2674"/>
                <a:gd name="connsiteX17" fmla="*/ 1441 w 2731"/>
                <a:gd name="connsiteY17" fmla="*/ 1223 h 2674"/>
                <a:gd name="connsiteX18" fmla="*/ 1431 w 2731"/>
                <a:gd name="connsiteY18" fmla="*/ 1225 h 2674"/>
                <a:gd name="connsiteX19" fmla="*/ 1407 w 2731"/>
                <a:gd name="connsiteY19" fmla="*/ 1227 h 2674"/>
                <a:gd name="connsiteX20" fmla="*/ 1389 w 2731"/>
                <a:gd name="connsiteY20" fmla="*/ 1229 h 2674"/>
                <a:gd name="connsiteX21" fmla="*/ 1376 w 2731"/>
                <a:gd name="connsiteY21" fmla="*/ 1232 h 2674"/>
                <a:gd name="connsiteX22" fmla="*/ 1367 w 2731"/>
                <a:gd name="connsiteY22" fmla="*/ 1236 h 2674"/>
                <a:gd name="connsiteX23" fmla="*/ 1359 w 2731"/>
                <a:gd name="connsiteY23" fmla="*/ 1238 h 2674"/>
                <a:gd name="connsiteX24" fmla="*/ 1355 w 2731"/>
                <a:gd name="connsiteY24" fmla="*/ 1242 h 2674"/>
                <a:gd name="connsiteX25" fmla="*/ 1354 w 2731"/>
                <a:gd name="connsiteY25" fmla="*/ 1245 h 2674"/>
                <a:gd name="connsiteX26" fmla="*/ 1352 w 2731"/>
                <a:gd name="connsiteY26" fmla="*/ 1247 h 2674"/>
                <a:gd name="connsiteX27" fmla="*/ 1348 w 2731"/>
                <a:gd name="connsiteY27" fmla="*/ 1253 h 2674"/>
                <a:gd name="connsiteX28" fmla="*/ 1346 w 2731"/>
                <a:gd name="connsiteY28" fmla="*/ 1264 h 2674"/>
                <a:gd name="connsiteX29" fmla="*/ 1342 w 2731"/>
                <a:gd name="connsiteY29" fmla="*/ 1275 h 2674"/>
                <a:gd name="connsiteX30" fmla="*/ 1339 w 2731"/>
                <a:gd name="connsiteY30" fmla="*/ 1286 h 2674"/>
                <a:gd name="connsiteX31" fmla="*/ 1330 w 2731"/>
                <a:gd name="connsiteY31" fmla="*/ 1282 h 2674"/>
                <a:gd name="connsiteX32" fmla="*/ 1311 w 2731"/>
                <a:gd name="connsiteY32" fmla="*/ 1279 h 2674"/>
                <a:gd name="connsiteX33" fmla="*/ 1285 w 2731"/>
                <a:gd name="connsiteY33" fmla="*/ 1271 h 2674"/>
                <a:gd name="connsiteX34" fmla="*/ 1254 w 2731"/>
                <a:gd name="connsiteY34" fmla="*/ 1262 h 2674"/>
                <a:gd name="connsiteX35" fmla="*/ 1218 w 2731"/>
                <a:gd name="connsiteY35" fmla="*/ 1253 h 2674"/>
                <a:gd name="connsiteX36" fmla="*/ 1176 w 2731"/>
                <a:gd name="connsiteY36" fmla="*/ 1240 h 2674"/>
                <a:gd name="connsiteX37" fmla="*/ 1131 w 2731"/>
                <a:gd name="connsiteY37" fmla="*/ 1227 h 2674"/>
                <a:gd name="connsiteX38" fmla="*/ 1085 w 2731"/>
                <a:gd name="connsiteY38" fmla="*/ 1214 h 2674"/>
                <a:gd name="connsiteX39" fmla="*/ 1035 w 2731"/>
                <a:gd name="connsiteY39" fmla="*/ 1201 h 2674"/>
                <a:gd name="connsiteX40" fmla="*/ 985 w 2731"/>
                <a:gd name="connsiteY40" fmla="*/ 1186 h 2674"/>
                <a:gd name="connsiteX41" fmla="*/ 933 w 2731"/>
                <a:gd name="connsiteY41" fmla="*/ 1171 h 2674"/>
                <a:gd name="connsiteX42" fmla="*/ 883 w 2731"/>
                <a:gd name="connsiteY42" fmla="*/ 1158 h 2674"/>
                <a:gd name="connsiteX43" fmla="*/ 835 w 2731"/>
                <a:gd name="connsiteY43" fmla="*/ 1143 h 2674"/>
                <a:gd name="connsiteX44" fmla="*/ 789 w 2731"/>
                <a:gd name="connsiteY44" fmla="*/ 1130 h 2674"/>
                <a:gd name="connsiteX45" fmla="*/ 746 w 2731"/>
                <a:gd name="connsiteY45" fmla="*/ 1117 h 2674"/>
                <a:gd name="connsiteX46" fmla="*/ 707 w 2731"/>
                <a:gd name="connsiteY46" fmla="*/ 1106 h 2674"/>
                <a:gd name="connsiteX47" fmla="*/ 754 w 2731"/>
                <a:gd name="connsiteY47" fmla="*/ 1104 h 2674"/>
                <a:gd name="connsiteX48" fmla="*/ 704 w 2731"/>
                <a:gd name="connsiteY48" fmla="*/ 1067 h 2674"/>
                <a:gd name="connsiteX49" fmla="*/ 744 w 2731"/>
                <a:gd name="connsiteY49" fmla="*/ 927 h 2674"/>
                <a:gd name="connsiteX50" fmla="*/ 761 w 2731"/>
                <a:gd name="connsiteY50" fmla="*/ 925 h 2674"/>
                <a:gd name="connsiteX51" fmla="*/ 776 w 2731"/>
                <a:gd name="connsiteY51" fmla="*/ 919 h 2674"/>
                <a:gd name="connsiteX52" fmla="*/ 791 w 2731"/>
                <a:gd name="connsiteY52" fmla="*/ 914 h 2674"/>
                <a:gd name="connsiteX53" fmla="*/ 804 w 2731"/>
                <a:gd name="connsiteY53" fmla="*/ 903 h 2674"/>
                <a:gd name="connsiteX54" fmla="*/ 815 w 2731"/>
                <a:gd name="connsiteY54" fmla="*/ 891 h 2674"/>
                <a:gd name="connsiteX55" fmla="*/ 826 w 2731"/>
                <a:gd name="connsiteY55" fmla="*/ 878 h 2674"/>
                <a:gd name="connsiteX56" fmla="*/ 837 w 2731"/>
                <a:gd name="connsiteY56" fmla="*/ 864 h 2674"/>
                <a:gd name="connsiteX57" fmla="*/ 846 w 2731"/>
                <a:gd name="connsiteY57" fmla="*/ 847 h 2674"/>
                <a:gd name="connsiteX58" fmla="*/ 852 w 2731"/>
                <a:gd name="connsiteY58" fmla="*/ 847 h 2674"/>
                <a:gd name="connsiteX59" fmla="*/ 857 w 2731"/>
                <a:gd name="connsiteY59" fmla="*/ 845 h 2674"/>
                <a:gd name="connsiteX60" fmla="*/ 863 w 2731"/>
                <a:gd name="connsiteY60" fmla="*/ 845 h 2674"/>
                <a:gd name="connsiteX61" fmla="*/ 868 w 2731"/>
                <a:gd name="connsiteY61" fmla="*/ 843 h 2674"/>
                <a:gd name="connsiteX62" fmla="*/ 870 w 2731"/>
                <a:gd name="connsiteY62" fmla="*/ 845 h 2674"/>
                <a:gd name="connsiteX63" fmla="*/ 872 w 2731"/>
                <a:gd name="connsiteY63" fmla="*/ 845 h 2674"/>
                <a:gd name="connsiteX64" fmla="*/ 874 w 2731"/>
                <a:gd name="connsiteY64" fmla="*/ 847 h 2674"/>
                <a:gd name="connsiteX65" fmla="*/ 876 w 2731"/>
                <a:gd name="connsiteY65" fmla="*/ 849 h 2674"/>
                <a:gd name="connsiteX66" fmla="*/ 917 w 2731"/>
                <a:gd name="connsiteY66" fmla="*/ 856 h 2674"/>
                <a:gd name="connsiteX67" fmla="*/ 955 w 2731"/>
                <a:gd name="connsiteY67" fmla="*/ 851 h 2674"/>
                <a:gd name="connsiteX68" fmla="*/ 991 w 2731"/>
                <a:gd name="connsiteY68" fmla="*/ 832 h 2674"/>
                <a:gd name="connsiteX69" fmla="*/ 1020 w 2731"/>
                <a:gd name="connsiteY69" fmla="*/ 804 h 2674"/>
                <a:gd name="connsiteX70" fmla="*/ 1046 w 2731"/>
                <a:gd name="connsiteY70" fmla="*/ 771 h 2674"/>
                <a:gd name="connsiteX71" fmla="*/ 1068 w 2731"/>
                <a:gd name="connsiteY71" fmla="*/ 732 h 2674"/>
                <a:gd name="connsiteX72" fmla="*/ 1085 w 2731"/>
                <a:gd name="connsiteY72" fmla="*/ 691 h 2674"/>
                <a:gd name="connsiteX73" fmla="*/ 1098 w 2731"/>
                <a:gd name="connsiteY73" fmla="*/ 651 h 2674"/>
                <a:gd name="connsiteX74" fmla="*/ 1104 w 2731"/>
                <a:gd name="connsiteY74" fmla="*/ 597 h 2674"/>
                <a:gd name="connsiteX75" fmla="*/ 1092 w 2731"/>
                <a:gd name="connsiteY75" fmla="*/ 545 h 2674"/>
                <a:gd name="connsiteX76" fmla="*/ 1072 w 2731"/>
                <a:gd name="connsiteY76" fmla="*/ 497 h 2674"/>
                <a:gd name="connsiteX77" fmla="*/ 1042 w 2731"/>
                <a:gd name="connsiteY77" fmla="*/ 449 h 2674"/>
                <a:gd name="connsiteX78" fmla="*/ 1009 w 2731"/>
                <a:gd name="connsiteY78" fmla="*/ 404 h 2674"/>
                <a:gd name="connsiteX79" fmla="*/ 974 w 2731"/>
                <a:gd name="connsiteY79" fmla="*/ 360 h 2674"/>
                <a:gd name="connsiteX80" fmla="*/ 942 w 2731"/>
                <a:gd name="connsiteY80" fmla="*/ 317 h 2674"/>
                <a:gd name="connsiteX81" fmla="*/ 915 w 2731"/>
                <a:gd name="connsiteY81" fmla="*/ 274 h 2674"/>
                <a:gd name="connsiteX82" fmla="*/ 915 w 2731"/>
                <a:gd name="connsiteY82" fmla="*/ 274 h 2674"/>
                <a:gd name="connsiteX83" fmla="*/ 915 w 2731"/>
                <a:gd name="connsiteY83" fmla="*/ 274 h 2674"/>
                <a:gd name="connsiteX84" fmla="*/ 915 w 2731"/>
                <a:gd name="connsiteY84" fmla="*/ 274 h 2674"/>
                <a:gd name="connsiteX85" fmla="*/ 915 w 2731"/>
                <a:gd name="connsiteY85" fmla="*/ 273 h 2674"/>
                <a:gd name="connsiteX86" fmla="*/ 922 w 2731"/>
                <a:gd name="connsiteY86" fmla="*/ 274 h 2674"/>
                <a:gd name="connsiteX87" fmla="*/ 928 w 2731"/>
                <a:gd name="connsiteY87" fmla="*/ 276 h 2674"/>
                <a:gd name="connsiteX88" fmla="*/ 931 w 2731"/>
                <a:gd name="connsiteY88" fmla="*/ 280 h 2674"/>
                <a:gd name="connsiteX89" fmla="*/ 935 w 2731"/>
                <a:gd name="connsiteY89" fmla="*/ 284 h 2674"/>
                <a:gd name="connsiteX90" fmla="*/ 941 w 2731"/>
                <a:gd name="connsiteY90" fmla="*/ 289 h 2674"/>
                <a:gd name="connsiteX91" fmla="*/ 952 w 2731"/>
                <a:gd name="connsiteY91" fmla="*/ 295 h 2674"/>
                <a:gd name="connsiteX92" fmla="*/ 965 w 2731"/>
                <a:gd name="connsiteY92" fmla="*/ 300 h 2674"/>
                <a:gd name="connsiteX93" fmla="*/ 978 w 2731"/>
                <a:gd name="connsiteY93" fmla="*/ 306 h 2674"/>
                <a:gd name="connsiteX94" fmla="*/ 992 w 2731"/>
                <a:gd name="connsiteY94" fmla="*/ 319 h 2674"/>
                <a:gd name="connsiteX95" fmla="*/ 1011 w 2731"/>
                <a:gd name="connsiteY95" fmla="*/ 330 h 2674"/>
                <a:gd name="connsiteX96" fmla="*/ 1024 w 2731"/>
                <a:gd name="connsiteY96" fmla="*/ 334 h 2674"/>
                <a:gd name="connsiteX97" fmla="*/ 1029 w 2731"/>
                <a:gd name="connsiteY97" fmla="*/ 332 h 2674"/>
                <a:gd name="connsiteX98" fmla="*/ 1024 w 2731"/>
                <a:gd name="connsiteY98" fmla="*/ 280 h 2674"/>
                <a:gd name="connsiteX99" fmla="*/ 1015 w 2731"/>
                <a:gd name="connsiteY99" fmla="*/ 230 h 2674"/>
                <a:gd name="connsiteX100" fmla="*/ 998 w 2731"/>
                <a:gd name="connsiteY100" fmla="*/ 184 h 2674"/>
                <a:gd name="connsiteX101" fmla="*/ 978 w 2731"/>
                <a:gd name="connsiteY101" fmla="*/ 139 h 2674"/>
                <a:gd name="connsiteX102" fmla="*/ 950 w 2731"/>
                <a:gd name="connsiteY102" fmla="*/ 100 h 2674"/>
                <a:gd name="connsiteX103" fmla="*/ 917 w 2731"/>
                <a:gd name="connsiteY103" fmla="*/ 65 h 2674"/>
                <a:gd name="connsiteX104" fmla="*/ 874 w 2731"/>
                <a:gd name="connsiteY104" fmla="*/ 37 h 2674"/>
                <a:gd name="connsiteX105" fmla="*/ 822 w 2731"/>
                <a:gd name="connsiteY105" fmla="*/ 17 h 2674"/>
                <a:gd name="connsiteX106" fmla="*/ 800 w 2731"/>
                <a:gd name="connsiteY106" fmla="*/ 11 h 2674"/>
                <a:gd name="connsiteX107" fmla="*/ 778 w 2731"/>
                <a:gd name="connsiteY107" fmla="*/ 6 h 2674"/>
                <a:gd name="connsiteX108" fmla="*/ 752 w 2731"/>
                <a:gd name="connsiteY108" fmla="*/ 4 h 2674"/>
                <a:gd name="connsiteX109" fmla="*/ 728 w 2731"/>
                <a:gd name="connsiteY109" fmla="*/ 2 h 2674"/>
                <a:gd name="connsiteX110" fmla="*/ 702 w 2731"/>
                <a:gd name="connsiteY110" fmla="*/ 0 h 2674"/>
                <a:gd name="connsiteX111" fmla="*/ 676 w 2731"/>
                <a:gd name="connsiteY111" fmla="*/ 2 h 2674"/>
                <a:gd name="connsiteX112" fmla="*/ 650 w 2731"/>
                <a:gd name="connsiteY112" fmla="*/ 4 h 2674"/>
                <a:gd name="connsiteX113" fmla="*/ 624 w 2731"/>
                <a:gd name="connsiteY113" fmla="*/ 9 h 2674"/>
                <a:gd name="connsiteX114" fmla="*/ 598 w 2731"/>
                <a:gd name="connsiteY114" fmla="*/ 15 h 2674"/>
                <a:gd name="connsiteX115" fmla="*/ 574 w 2731"/>
                <a:gd name="connsiteY115" fmla="*/ 22 h 2674"/>
                <a:gd name="connsiteX116" fmla="*/ 550 w 2731"/>
                <a:gd name="connsiteY116" fmla="*/ 32 h 2674"/>
                <a:gd name="connsiteX117" fmla="*/ 528 w 2731"/>
                <a:gd name="connsiteY117" fmla="*/ 43 h 2674"/>
                <a:gd name="connsiteX118" fmla="*/ 507 w 2731"/>
                <a:gd name="connsiteY118" fmla="*/ 56 h 2674"/>
                <a:gd name="connsiteX119" fmla="*/ 489 w 2731"/>
                <a:gd name="connsiteY119" fmla="*/ 69 h 2674"/>
                <a:gd name="connsiteX120" fmla="*/ 472 w 2731"/>
                <a:gd name="connsiteY120" fmla="*/ 85 h 2674"/>
                <a:gd name="connsiteX121" fmla="*/ 457 w 2731"/>
                <a:gd name="connsiteY121" fmla="*/ 104 h 2674"/>
                <a:gd name="connsiteX122" fmla="*/ 450 w 2731"/>
                <a:gd name="connsiteY122" fmla="*/ 100 h 2674"/>
                <a:gd name="connsiteX123" fmla="*/ 444 w 2731"/>
                <a:gd name="connsiteY123" fmla="*/ 98 h 2674"/>
                <a:gd name="connsiteX124" fmla="*/ 437 w 2731"/>
                <a:gd name="connsiteY124" fmla="*/ 97 h 2674"/>
                <a:gd name="connsiteX125" fmla="*/ 431 w 2731"/>
                <a:gd name="connsiteY125" fmla="*/ 98 h 2674"/>
                <a:gd name="connsiteX126" fmla="*/ 365 w 2731"/>
                <a:gd name="connsiteY126" fmla="*/ 148 h 2674"/>
                <a:gd name="connsiteX127" fmla="*/ 316 w 2731"/>
                <a:gd name="connsiteY127" fmla="*/ 211 h 2674"/>
                <a:gd name="connsiteX128" fmla="*/ 281 w 2731"/>
                <a:gd name="connsiteY128" fmla="*/ 284 h 2674"/>
                <a:gd name="connsiteX129" fmla="*/ 261 w 2731"/>
                <a:gd name="connsiteY129" fmla="*/ 361 h 2674"/>
                <a:gd name="connsiteX130" fmla="*/ 252 w 2731"/>
                <a:gd name="connsiteY130" fmla="*/ 445 h 2674"/>
                <a:gd name="connsiteX131" fmla="*/ 253 w 2731"/>
                <a:gd name="connsiteY131" fmla="*/ 528 h 2674"/>
                <a:gd name="connsiteX132" fmla="*/ 265 w 2731"/>
                <a:gd name="connsiteY132" fmla="*/ 610 h 2674"/>
                <a:gd name="connsiteX133" fmla="*/ 283 w 2731"/>
                <a:gd name="connsiteY133" fmla="*/ 686 h 2674"/>
                <a:gd name="connsiteX134" fmla="*/ 291 w 2731"/>
                <a:gd name="connsiteY134" fmla="*/ 708 h 2674"/>
                <a:gd name="connsiteX135" fmla="*/ 300 w 2731"/>
                <a:gd name="connsiteY135" fmla="*/ 730 h 2674"/>
                <a:gd name="connsiteX136" fmla="*/ 309 w 2731"/>
                <a:gd name="connsiteY136" fmla="*/ 751 h 2674"/>
                <a:gd name="connsiteX137" fmla="*/ 322 w 2731"/>
                <a:gd name="connsiteY137" fmla="*/ 771 h 2674"/>
                <a:gd name="connsiteX138" fmla="*/ 337 w 2731"/>
                <a:gd name="connsiteY138" fmla="*/ 789 h 2674"/>
                <a:gd name="connsiteX139" fmla="*/ 353 w 2731"/>
                <a:gd name="connsiteY139" fmla="*/ 804 h 2674"/>
                <a:gd name="connsiteX140" fmla="*/ 372 w 2731"/>
                <a:gd name="connsiteY140" fmla="*/ 819 h 2674"/>
                <a:gd name="connsiteX141" fmla="*/ 392 w 2731"/>
                <a:gd name="connsiteY141" fmla="*/ 830 h 2674"/>
                <a:gd name="connsiteX142" fmla="*/ 415 w 2731"/>
                <a:gd name="connsiteY142" fmla="*/ 840 h 2674"/>
                <a:gd name="connsiteX143" fmla="*/ 441 w 2731"/>
                <a:gd name="connsiteY143" fmla="*/ 845 h 2674"/>
                <a:gd name="connsiteX144" fmla="*/ 466 w 2731"/>
                <a:gd name="connsiteY144" fmla="*/ 849 h 2674"/>
                <a:gd name="connsiteX145" fmla="*/ 492 w 2731"/>
                <a:gd name="connsiteY145" fmla="*/ 851 h 2674"/>
                <a:gd name="connsiteX146" fmla="*/ 518 w 2731"/>
                <a:gd name="connsiteY146" fmla="*/ 849 h 2674"/>
                <a:gd name="connsiteX147" fmla="*/ 544 w 2731"/>
                <a:gd name="connsiteY147" fmla="*/ 845 h 2674"/>
                <a:gd name="connsiteX148" fmla="*/ 570 w 2731"/>
                <a:gd name="connsiteY148" fmla="*/ 838 h 2674"/>
                <a:gd name="connsiteX149" fmla="*/ 592 w 2731"/>
                <a:gd name="connsiteY149" fmla="*/ 827 h 2674"/>
                <a:gd name="connsiteX150" fmla="*/ 596 w 2731"/>
                <a:gd name="connsiteY150" fmla="*/ 828 h 2674"/>
                <a:gd name="connsiteX151" fmla="*/ 598 w 2731"/>
                <a:gd name="connsiteY151" fmla="*/ 828 h 2674"/>
                <a:gd name="connsiteX152" fmla="*/ 602 w 2731"/>
                <a:gd name="connsiteY152" fmla="*/ 828 h 2674"/>
                <a:gd name="connsiteX153" fmla="*/ 605 w 2731"/>
                <a:gd name="connsiteY153" fmla="*/ 830 h 2674"/>
                <a:gd name="connsiteX154" fmla="*/ 600 w 2731"/>
                <a:gd name="connsiteY154" fmla="*/ 888 h 2674"/>
                <a:gd name="connsiteX155" fmla="*/ 596 w 2731"/>
                <a:gd name="connsiteY155" fmla="*/ 947 h 2674"/>
                <a:gd name="connsiteX156" fmla="*/ 592 w 2731"/>
                <a:gd name="connsiteY156" fmla="*/ 1010 h 2674"/>
                <a:gd name="connsiteX157" fmla="*/ 589 w 2731"/>
                <a:gd name="connsiteY157" fmla="*/ 1077 h 2674"/>
                <a:gd name="connsiteX158" fmla="*/ 589 w 2731"/>
                <a:gd name="connsiteY158" fmla="*/ 1079 h 2674"/>
                <a:gd name="connsiteX159" fmla="*/ 589 w 2731"/>
                <a:gd name="connsiteY159" fmla="*/ 1079 h 2674"/>
                <a:gd name="connsiteX160" fmla="*/ 589 w 2731"/>
                <a:gd name="connsiteY160" fmla="*/ 1080 h 2674"/>
                <a:gd name="connsiteX161" fmla="*/ 591 w 2731"/>
                <a:gd name="connsiteY161" fmla="*/ 1082 h 2674"/>
                <a:gd name="connsiteX162" fmla="*/ 578 w 2731"/>
                <a:gd name="connsiteY162" fmla="*/ 1088 h 2674"/>
                <a:gd name="connsiteX163" fmla="*/ 559 w 2731"/>
                <a:gd name="connsiteY163" fmla="*/ 1097 h 2674"/>
                <a:gd name="connsiteX164" fmla="*/ 537 w 2731"/>
                <a:gd name="connsiteY164" fmla="*/ 1108 h 2674"/>
                <a:gd name="connsiteX165" fmla="*/ 513 w 2731"/>
                <a:gd name="connsiteY165" fmla="*/ 1123 h 2674"/>
                <a:gd name="connsiteX166" fmla="*/ 491 w 2731"/>
                <a:gd name="connsiteY166" fmla="*/ 1140 h 2674"/>
                <a:gd name="connsiteX167" fmla="*/ 472 w 2731"/>
                <a:gd name="connsiteY167" fmla="*/ 1156 h 2674"/>
                <a:gd name="connsiteX168" fmla="*/ 461 w 2731"/>
                <a:gd name="connsiteY168" fmla="*/ 1177 h 2674"/>
                <a:gd name="connsiteX169" fmla="*/ 455 w 2731"/>
                <a:gd name="connsiteY169" fmla="*/ 1199 h 2674"/>
                <a:gd name="connsiteX170" fmla="*/ 457 w 2731"/>
                <a:gd name="connsiteY170" fmla="*/ 1208 h 2674"/>
                <a:gd name="connsiteX171" fmla="*/ 461 w 2731"/>
                <a:gd name="connsiteY171" fmla="*/ 1217 h 2674"/>
                <a:gd name="connsiteX172" fmla="*/ 468 w 2731"/>
                <a:gd name="connsiteY172" fmla="*/ 1229 h 2674"/>
                <a:gd name="connsiteX173" fmla="*/ 478 w 2731"/>
                <a:gd name="connsiteY173" fmla="*/ 1238 h 2674"/>
                <a:gd name="connsiteX174" fmla="*/ 494 w 2731"/>
                <a:gd name="connsiteY174" fmla="*/ 1368 h 2674"/>
                <a:gd name="connsiteX175" fmla="*/ 522 w 2731"/>
                <a:gd name="connsiteY175" fmla="*/ 1479 h 2674"/>
                <a:gd name="connsiteX176" fmla="*/ 555 w 2731"/>
                <a:gd name="connsiteY176" fmla="*/ 1571 h 2674"/>
                <a:gd name="connsiteX177" fmla="*/ 594 w 2731"/>
                <a:gd name="connsiteY177" fmla="*/ 1647 h 2674"/>
                <a:gd name="connsiteX178" fmla="*/ 637 w 2731"/>
                <a:gd name="connsiteY178" fmla="*/ 1708 h 2674"/>
                <a:gd name="connsiteX179" fmla="*/ 679 w 2731"/>
                <a:gd name="connsiteY179" fmla="*/ 1755 h 2674"/>
                <a:gd name="connsiteX180" fmla="*/ 720 w 2731"/>
                <a:gd name="connsiteY180" fmla="*/ 1790 h 2674"/>
                <a:gd name="connsiteX181" fmla="*/ 755 w 2731"/>
                <a:gd name="connsiteY181" fmla="*/ 1814 h 2674"/>
                <a:gd name="connsiteX182" fmla="*/ 765 w 2731"/>
                <a:gd name="connsiteY182" fmla="*/ 1822 h 2674"/>
                <a:gd name="connsiteX183" fmla="*/ 776 w 2731"/>
                <a:gd name="connsiteY183" fmla="*/ 1827 h 2674"/>
                <a:gd name="connsiteX184" fmla="*/ 791 w 2731"/>
                <a:gd name="connsiteY184" fmla="*/ 1834 h 2674"/>
                <a:gd name="connsiteX185" fmla="*/ 805 w 2731"/>
                <a:gd name="connsiteY185" fmla="*/ 1842 h 2674"/>
                <a:gd name="connsiteX186" fmla="*/ 824 w 2731"/>
                <a:gd name="connsiteY186" fmla="*/ 1847 h 2674"/>
                <a:gd name="connsiteX187" fmla="*/ 844 w 2731"/>
                <a:gd name="connsiteY187" fmla="*/ 1853 h 2674"/>
                <a:gd name="connsiteX188" fmla="*/ 868 w 2731"/>
                <a:gd name="connsiteY188" fmla="*/ 1859 h 2674"/>
                <a:gd name="connsiteX189" fmla="*/ 892 w 2731"/>
                <a:gd name="connsiteY189" fmla="*/ 1862 h 2674"/>
                <a:gd name="connsiteX190" fmla="*/ 920 w 2731"/>
                <a:gd name="connsiteY190" fmla="*/ 1866 h 2674"/>
                <a:gd name="connsiteX191" fmla="*/ 952 w 2731"/>
                <a:gd name="connsiteY191" fmla="*/ 1866 h 2674"/>
                <a:gd name="connsiteX192" fmla="*/ 985 w 2731"/>
                <a:gd name="connsiteY192" fmla="*/ 1866 h 2674"/>
                <a:gd name="connsiteX193" fmla="*/ 1022 w 2731"/>
                <a:gd name="connsiteY193" fmla="*/ 1864 h 2674"/>
                <a:gd name="connsiteX194" fmla="*/ 1061 w 2731"/>
                <a:gd name="connsiteY194" fmla="*/ 1859 h 2674"/>
                <a:gd name="connsiteX195" fmla="*/ 1105 w 2731"/>
                <a:gd name="connsiteY195" fmla="*/ 1851 h 2674"/>
                <a:gd name="connsiteX196" fmla="*/ 1150 w 2731"/>
                <a:gd name="connsiteY196" fmla="*/ 1840 h 2674"/>
                <a:gd name="connsiteX197" fmla="*/ 1200 w 2731"/>
                <a:gd name="connsiteY197" fmla="*/ 1827 h 2674"/>
                <a:gd name="connsiteX198" fmla="*/ 1257 w 2731"/>
                <a:gd name="connsiteY198" fmla="*/ 1873 h 2674"/>
                <a:gd name="connsiteX199" fmla="*/ 1287 w 2731"/>
                <a:gd name="connsiteY199" fmla="*/ 1918 h 2674"/>
                <a:gd name="connsiteX200" fmla="*/ 1322 w 2731"/>
                <a:gd name="connsiteY200" fmla="*/ 1972 h 2674"/>
                <a:gd name="connsiteX201" fmla="*/ 1359 w 2731"/>
                <a:gd name="connsiteY201" fmla="*/ 2027 h 2674"/>
                <a:gd name="connsiteX202" fmla="*/ 1396 w 2731"/>
                <a:gd name="connsiteY202" fmla="*/ 2083 h 2674"/>
                <a:gd name="connsiteX203" fmla="*/ 1430 w 2731"/>
                <a:gd name="connsiteY203" fmla="*/ 2133 h 2674"/>
                <a:gd name="connsiteX204" fmla="*/ 1457 w 2731"/>
                <a:gd name="connsiteY204" fmla="*/ 2175 h 2674"/>
                <a:gd name="connsiteX205" fmla="*/ 1478 w 2731"/>
                <a:gd name="connsiteY205" fmla="*/ 2203 h 2674"/>
                <a:gd name="connsiteX206" fmla="*/ 1485 w 2731"/>
                <a:gd name="connsiteY206" fmla="*/ 2214 h 2674"/>
                <a:gd name="connsiteX207" fmla="*/ 1489 w 2731"/>
                <a:gd name="connsiteY207" fmla="*/ 2225 h 2674"/>
                <a:gd name="connsiteX208" fmla="*/ 1496 w 2731"/>
                <a:gd name="connsiteY208" fmla="*/ 2250 h 2674"/>
                <a:gd name="connsiteX209" fmla="*/ 1507 w 2731"/>
                <a:gd name="connsiteY209" fmla="*/ 2283 h 2674"/>
                <a:gd name="connsiteX210" fmla="*/ 1520 w 2731"/>
                <a:gd name="connsiteY210" fmla="*/ 2318 h 2674"/>
                <a:gd name="connsiteX211" fmla="*/ 1122 w 2731"/>
                <a:gd name="connsiteY211" fmla="*/ 2477 h 2674"/>
                <a:gd name="connsiteX212" fmla="*/ 1098 w 2731"/>
                <a:gd name="connsiteY212" fmla="*/ 2470 h 2674"/>
                <a:gd name="connsiteX213" fmla="*/ 1076 w 2731"/>
                <a:gd name="connsiteY213" fmla="*/ 2459 h 2674"/>
                <a:gd name="connsiteX214" fmla="*/ 1054 w 2731"/>
                <a:gd name="connsiteY214" fmla="*/ 2446 h 2674"/>
                <a:gd name="connsiteX215" fmla="*/ 1031 w 2731"/>
                <a:gd name="connsiteY215" fmla="*/ 2431 h 2674"/>
                <a:gd name="connsiteX216" fmla="*/ 1009 w 2731"/>
                <a:gd name="connsiteY216" fmla="*/ 2416 h 2674"/>
                <a:gd name="connsiteX217" fmla="*/ 987 w 2731"/>
                <a:gd name="connsiteY217" fmla="*/ 2400 h 2674"/>
                <a:gd name="connsiteX218" fmla="*/ 965 w 2731"/>
                <a:gd name="connsiteY218" fmla="*/ 2383 h 2674"/>
                <a:gd name="connsiteX219" fmla="*/ 944 w 2731"/>
                <a:gd name="connsiteY219" fmla="*/ 2366 h 2674"/>
                <a:gd name="connsiteX220" fmla="*/ 935 w 2731"/>
                <a:gd name="connsiteY220" fmla="*/ 2359 h 2674"/>
                <a:gd name="connsiteX221" fmla="*/ 926 w 2731"/>
                <a:gd name="connsiteY221" fmla="*/ 2351 h 2674"/>
                <a:gd name="connsiteX222" fmla="*/ 915 w 2731"/>
                <a:gd name="connsiteY222" fmla="*/ 2344 h 2674"/>
                <a:gd name="connsiteX223" fmla="*/ 905 w 2731"/>
                <a:gd name="connsiteY223" fmla="*/ 2337 h 2674"/>
                <a:gd name="connsiteX224" fmla="*/ 896 w 2731"/>
                <a:gd name="connsiteY224" fmla="*/ 2329 h 2674"/>
                <a:gd name="connsiteX225" fmla="*/ 887 w 2731"/>
                <a:gd name="connsiteY225" fmla="*/ 2322 h 2674"/>
                <a:gd name="connsiteX226" fmla="*/ 878 w 2731"/>
                <a:gd name="connsiteY226" fmla="*/ 2314 h 2674"/>
                <a:gd name="connsiteX227" fmla="*/ 868 w 2731"/>
                <a:gd name="connsiteY227" fmla="*/ 2309 h 2674"/>
                <a:gd name="connsiteX228" fmla="*/ 854 w 2731"/>
                <a:gd name="connsiteY228" fmla="*/ 2300 h 2674"/>
                <a:gd name="connsiteX229" fmla="*/ 835 w 2731"/>
                <a:gd name="connsiteY229" fmla="*/ 2287 h 2674"/>
                <a:gd name="connsiteX230" fmla="*/ 816 w 2731"/>
                <a:gd name="connsiteY230" fmla="*/ 2275 h 2674"/>
                <a:gd name="connsiteX231" fmla="*/ 798 w 2731"/>
                <a:gd name="connsiteY231" fmla="*/ 2262 h 2674"/>
                <a:gd name="connsiteX232" fmla="*/ 779 w 2731"/>
                <a:gd name="connsiteY232" fmla="*/ 2250 h 2674"/>
                <a:gd name="connsiteX233" fmla="*/ 759 w 2731"/>
                <a:gd name="connsiteY233" fmla="*/ 2237 h 2674"/>
                <a:gd name="connsiteX234" fmla="*/ 739 w 2731"/>
                <a:gd name="connsiteY234" fmla="*/ 2225 h 2674"/>
                <a:gd name="connsiteX235" fmla="*/ 718 w 2731"/>
                <a:gd name="connsiteY235" fmla="*/ 2214 h 2674"/>
                <a:gd name="connsiteX236" fmla="*/ 698 w 2731"/>
                <a:gd name="connsiteY236" fmla="*/ 2203 h 2674"/>
                <a:gd name="connsiteX237" fmla="*/ 676 w 2731"/>
                <a:gd name="connsiteY237" fmla="*/ 2192 h 2674"/>
                <a:gd name="connsiteX238" fmla="*/ 655 w 2731"/>
                <a:gd name="connsiteY238" fmla="*/ 2183 h 2674"/>
                <a:gd name="connsiteX239" fmla="*/ 633 w 2731"/>
                <a:gd name="connsiteY239" fmla="*/ 2175 h 2674"/>
                <a:gd name="connsiteX240" fmla="*/ 611 w 2731"/>
                <a:gd name="connsiteY240" fmla="*/ 2168 h 2674"/>
                <a:gd name="connsiteX241" fmla="*/ 589 w 2731"/>
                <a:gd name="connsiteY241" fmla="*/ 2162 h 2674"/>
                <a:gd name="connsiteX242" fmla="*/ 568 w 2731"/>
                <a:gd name="connsiteY242" fmla="*/ 2159 h 2674"/>
                <a:gd name="connsiteX243" fmla="*/ 546 w 2731"/>
                <a:gd name="connsiteY243" fmla="*/ 2155 h 2674"/>
                <a:gd name="connsiteX244" fmla="*/ 524 w 2731"/>
                <a:gd name="connsiteY244" fmla="*/ 2155 h 2674"/>
                <a:gd name="connsiteX245" fmla="*/ 489 w 2731"/>
                <a:gd name="connsiteY245" fmla="*/ 2157 h 2674"/>
                <a:gd name="connsiteX246" fmla="*/ 450 w 2731"/>
                <a:gd name="connsiteY246" fmla="*/ 2162 h 2674"/>
                <a:gd name="connsiteX247" fmla="*/ 411 w 2731"/>
                <a:gd name="connsiteY247" fmla="*/ 2174 h 2674"/>
                <a:gd name="connsiteX248" fmla="*/ 372 w 2731"/>
                <a:gd name="connsiteY248" fmla="*/ 2190 h 2674"/>
                <a:gd name="connsiteX249" fmla="*/ 335 w 2731"/>
                <a:gd name="connsiteY249" fmla="*/ 2211 h 2674"/>
                <a:gd name="connsiteX250" fmla="*/ 303 w 2731"/>
                <a:gd name="connsiteY250" fmla="*/ 2237 h 2674"/>
                <a:gd name="connsiteX251" fmla="*/ 279 w 2731"/>
                <a:gd name="connsiteY251" fmla="*/ 2266 h 2674"/>
                <a:gd name="connsiteX252" fmla="*/ 265 w 2731"/>
                <a:gd name="connsiteY252" fmla="*/ 2303 h 2674"/>
                <a:gd name="connsiteX253" fmla="*/ 265 w 2731"/>
                <a:gd name="connsiteY253" fmla="*/ 2305 h 2674"/>
                <a:gd name="connsiteX254" fmla="*/ 266 w 2731"/>
                <a:gd name="connsiteY254" fmla="*/ 2307 h 2674"/>
                <a:gd name="connsiteX255" fmla="*/ 268 w 2731"/>
                <a:gd name="connsiteY255" fmla="*/ 2309 h 2674"/>
                <a:gd name="connsiteX256" fmla="*/ 270 w 2731"/>
                <a:gd name="connsiteY256" fmla="*/ 2311 h 2674"/>
                <a:gd name="connsiteX257" fmla="*/ 292 w 2731"/>
                <a:gd name="connsiteY257" fmla="*/ 2316 h 2674"/>
                <a:gd name="connsiteX258" fmla="*/ 316 w 2731"/>
                <a:gd name="connsiteY258" fmla="*/ 2320 h 2674"/>
                <a:gd name="connsiteX259" fmla="*/ 342 w 2731"/>
                <a:gd name="connsiteY259" fmla="*/ 2322 h 2674"/>
                <a:gd name="connsiteX260" fmla="*/ 368 w 2731"/>
                <a:gd name="connsiteY260" fmla="*/ 2320 h 2674"/>
                <a:gd name="connsiteX261" fmla="*/ 396 w 2731"/>
                <a:gd name="connsiteY261" fmla="*/ 2318 h 2674"/>
                <a:gd name="connsiteX262" fmla="*/ 422 w 2731"/>
                <a:gd name="connsiteY262" fmla="*/ 2314 h 2674"/>
                <a:gd name="connsiteX263" fmla="*/ 446 w 2731"/>
                <a:gd name="connsiteY263" fmla="*/ 2311 h 2674"/>
                <a:gd name="connsiteX264" fmla="*/ 466 w 2731"/>
                <a:gd name="connsiteY264" fmla="*/ 2305 h 2674"/>
                <a:gd name="connsiteX265" fmla="*/ 466 w 2731"/>
                <a:gd name="connsiteY265" fmla="*/ 2309 h 2674"/>
                <a:gd name="connsiteX266" fmla="*/ 465 w 2731"/>
                <a:gd name="connsiteY266" fmla="*/ 2313 h 2674"/>
                <a:gd name="connsiteX267" fmla="*/ 463 w 2731"/>
                <a:gd name="connsiteY267" fmla="*/ 2314 h 2674"/>
                <a:gd name="connsiteX268" fmla="*/ 461 w 2731"/>
                <a:gd name="connsiteY268" fmla="*/ 2318 h 2674"/>
                <a:gd name="connsiteX269" fmla="*/ 455 w 2731"/>
                <a:gd name="connsiteY269" fmla="*/ 2324 h 2674"/>
                <a:gd name="connsiteX270" fmla="*/ 448 w 2731"/>
                <a:gd name="connsiteY270" fmla="*/ 2329 h 2674"/>
                <a:gd name="connsiteX271" fmla="*/ 437 w 2731"/>
                <a:gd name="connsiteY271" fmla="*/ 2333 h 2674"/>
                <a:gd name="connsiteX272" fmla="*/ 428 w 2731"/>
                <a:gd name="connsiteY272" fmla="*/ 2335 h 2674"/>
                <a:gd name="connsiteX273" fmla="*/ 416 w 2731"/>
                <a:gd name="connsiteY273" fmla="*/ 2337 h 2674"/>
                <a:gd name="connsiteX274" fmla="*/ 403 w 2731"/>
                <a:gd name="connsiteY274" fmla="*/ 2338 h 2674"/>
                <a:gd name="connsiteX275" fmla="*/ 391 w 2731"/>
                <a:gd name="connsiteY275" fmla="*/ 2340 h 2674"/>
                <a:gd name="connsiteX276" fmla="*/ 379 w 2731"/>
                <a:gd name="connsiteY276" fmla="*/ 2342 h 2674"/>
                <a:gd name="connsiteX277" fmla="*/ 368 w 2731"/>
                <a:gd name="connsiteY277" fmla="*/ 2344 h 2674"/>
                <a:gd name="connsiteX278" fmla="*/ 359 w 2731"/>
                <a:gd name="connsiteY278" fmla="*/ 2344 h 2674"/>
                <a:gd name="connsiteX279" fmla="*/ 350 w 2731"/>
                <a:gd name="connsiteY279" fmla="*/ 2346 h 2674"/>
                <a:gd name="connsiteX280" fmla="*/ 342 w 2731"/>
                <a:gd name="connsiteY280" fmla="*/ 2348 h 2674"/>
                <a:gd name="connsiteX281" fmla="*/ 333 w 2731"/>
                <a:gd name="connsiteY281" fmla="*/ 2351 h 2674"/>
                <a:gd name="connsiteX282" fmla="*/ 320 w 2731"/>
                <a:gd name="connsiteY282" fmla="*/ 2359 h 2674"/>
                <a:gd name="connsiteX283" fmla="*/ 305 w 2731"/>
                <a:gd name="connsiteY283" fmla="*/ 2368 h 2674"/>
                <a:gd name="connsiteX284" fmla="*/ 291 w 2731"/>
                <a:gd name="connsiteY284" fmla="*/ 2379 h 2674"/>
                <a:gd name="connsiteX285" fmla="*/ 276 w 2731"/>
                <a:gd name="connsiteY285" fmla="*/ 2392 h 2674"/>
                <a:gd name="connsiteX286" fmla="*/ 265 w 2731"/>
                <a:gd name="connsiteY286" fmla="*/ 2405 h 2674"/>
                <a:gd name="connsiteX287" fmla="*/ 257 w 2731"/>
                <a:gd name="connsiteY287" fmla="*/ 2418 h 2674"/>
                <a:gd name="connsiteX288" fmla="*/ 253 w 2731"/>
                <a:gd name="connsiteY288" fmla="*/ 2429 h 2674"/>
                <a:gd name="connsiteX289" fmla="*/ 253 w 2731"/>
                <a:gd name="connsiteY289" fmla="*/ 2431 h 2674"/>
                <a:gd name="connsiteX290" fmla="*/ 253 w 2731"/>
                <a:gd name="connsiteY290" fmla="*/ 2431 h 2674"/>
                <a:gd name="connsiteX291" fmla="*/ 253 w 2731"/>
                <a:gd name="connsiteY291" fmla="*/ 2431 h 2674"/>
                <a:gd name="connsiteX292" fmla="*/ 253 w 2731"/>
                <a:gd name="connsiteY292" fmla="*/ 2433 h 2674"/>
                <a:gd name="connsiteX293" fmla="*/ 255 w 2731"/>
                <a:gd name="connsiteY293" fmla="*/ 2435 h 2674"/>
                <a:gd name="connsiteX294" fmla="*/ 255 w 2731"/>
                <a:gd name="connsiteY294" fmla="*/ 2435 h 2674"/>
                <a:gd name="connsiteX295" fmla="*/ 257 w 2731"/>
                <a:gd name="connsiteY295" fmla="*/ 2435 h 2674"/>
                <a:gd name="connsiteX296" fmla="*/ 257 w 2731"/>
                <a:gd name="connsiteY296" fmla="*/ 2437 h 2674"/>
                <a:gd name="connsiteX297" fmla="*/ 226 w 2731"/>
                <a:gd name="connsiteY297" fmla="*/ 2444 h 2674"/>
                <a:gd name="connsiteX298" fmla="*/ 194 w 2731"/>
                <a:gd name="connsiteY298" fmla="*/ 2455 h 2674"/>
                <a:gd name="connsiteX299" fmla="*/ 161 w 2731"/>
                <a:gd name="connsiteY299" fmla="*/ 2470 h 2674"/>
                <a:gd name="connsiteX300" fmla="*/ 131 w 2731"/>
                <a:gd name="connsiteY300" fmla="*/ 2485 h 2674"/>
                <a:gd name="connsiteX301" fmla="*/ 103 w 2731"/>
                <a:gd name="connsiteY301" fmla="*/ 2500 h 2674"/>
                <a:gd name="connsiteX302" fmla="*/ 79 w 2731"/>
                <a:gd name="connsiteY302" fmla="*/ 2514 h 2674"/>
                <a:gd name="connsiteX303" fmla="*/ 63 w 2731"/>
                <a:gd name="connsiteY303" fmla="*/ 2526 h 2674"/>
                <a:gd name="connsiteX304" fmla="*/ 52 w 2731"/>
                <a:gd name="connsiteY304" fmla="*/ 2533 h 2674"/>
                <a:gd name="connsiteX305" fmla="*/ 33 w 2731"/>
                <a:gd name="connsiteY305" fmla="*/ 2544 h 2674"/>
                <a:gd name="connsiteX306" fmla="*/ 18 w 2731"/>
                <a:gd name="connsiteY306" fmla="*/ 2561 h 2674"/>
                <a:gd name="connsiteX307" fmla="*/ 5 w 2731"/>
                <a:gd name="connsiteY307" fmla="*/ 2581 h 2674"/>
                <a:gd name="connsiteX308" fmla="*/ 0 w 2731"/>
                <a:gd name="connsiteY308" fmla="*/ 2602 h 2674"/>
                <a:gd name="connsiteX309" fmla="*/ 0 w 2731"/>
                <a:gd name="connsiteY309" fmla="*/ 2603 h 2674"/>
                <a:gd name="connsiteX310" fmla="*/ 0 w 2731"/>
                <a:gd name="connsiteY310" fmla="*/ 2603 h 2674"/>
                <a:gd name="connsiteX311" fmla="*/ 0 w 2731"/>
                <a:gd name="connsiteY311" fmla="*/ 2605 h 2674"/>
                <a:gd name="connsiteX312" fmla="*/ 0 w 2731"/>
                <a:gd name="connsiteY312" fmla="*/ 2607 h 2674"/>
                <a:gd name="connsiteX313" fmla="*/ 2 w 2731"/>
                <a:gd name="connsiteY313" fmla="*/ 2618 h 2674"/>
                <a:gd name="connsiteX314" fmla="*/ 5 w 2731"/>
                <a:gd name="connsiteY314" fmla="*/ 2629 h 2674"/>
                <a:gd name="connsiteX315" fmla="*/ 11 w 2731"/>
                <a:gd name="connsiteY315" fmla="*/ 2637 h 2674"/>
                <a:gd name="connsiteX316" fmla="*/ 20 w 2731"/>
                <a:gd name="connsiteY316" fmla="*/ 2644 h 2674"/>
                <a:gd name="connsiteX317" fmla="*/ 42 w 2731"/>
                <a:gd name="connsiteY317" fmla="*/ 2652 h 2674"/>
                <a:gd name="connsiteX318" fmla="*/ 68 w 2731"/>
                <a:gd name="connsiteY318" fmla="*/ 2653 h 2674"/>
                <a:gd name="connsiteX319" fmla="*/ 96 w 2731"/>
                <a:gd name="connsiteY319" fmla="*/ 2652 h 2674"/>
                <a:gd name="connsiteX320" fmla="*/ 126 w 2731"/>
                <a:gd name="connsiteY320" fmla="*/ 2644 h 2674"/>
                <a:gd name="connsiteX321" fmla="*/ 157 w 2731"/>
                <a:gd name="connsiteY321" fmla="*/ 2637 h 2674"/>
                <a:gd name="connsiteX322" fmla="*/ 187 w 2731"/>
                <a:gd name="connsiteY322" fmla="*/ 2627 h 2674"/>
                <a:gd name="connsiteX323" fmla="*/ 216 w 2731"/>
                <a:gd name="connsiteY323" fmla="*/ 2616 h 2674"/>
                <a:gd name="connsiteX324" fmla="*/ 244 w 2731"/>
                <a:gd name="connsiteY324" fmla="*/ 2607 h 2674"/>
                <a:gd name="connsiteX325" fmla="*/ 281 w 2731"/>
                <a:gd name="connsiteY325" fmla="*/ 2594 h 2674"/>
                <a:gd name="connsiteX326" fmla="*/ 324 w 2731"/>
                <a:gd name="connsiteY326" fmla="*/ 2581 h 2674"/>
                <a:gd name="connsiteX327" fmla="*/ 339 w 2731"/>
                <a:gd name="connsiteY327" fmla="*/ 2577 h 2674"/>
                <a:gd name="connsiteX328" fmla="*/ 353 w 2731"/>
                <a:gd name="connsiteY328" fmla="*/ 2574 h 2674"/>
                <a:gd name="connsiteX329" fmla="*/ 366 w 2731"/>
                <a:gd name="connsiteY329" fmla="*/ 2570 h 2674"/>
                <a:gd name="connsiteX330" fmla="*/ 381 w 2731"/>
                <a:gd name="connsiteY330" fmla="*/ 2564 h 2674"/>
                <a:gd name="connsiteX331" fmla="*/ 394 w 2731"/>
                <a:gd name="connsiteY331" fmla="*/ 2559 h 2674"/>
                <a:gd name="connsiteX332" fmla="*/ 409 w 2731"/>
                <a:gd name="connsiteY332" fmla="*/ 2553 h 2674"/>
                <a:gd name="connsiteX333" fmla="*/ 422 w 2731"/>
                <a:gd name="connsiteY333" fmla="*/ 2544 h 2674"/>
                <a:gd name="connsiteX334" fmla="*/ 437 w 2731"/>
                <a:gd name="connsiteY334" fmla="*/ 2535 h 2674"/>
                <a:gd name="connsiteX335" fmla="*/ 481 w 2731"/>
                <a:gd name="connsiteY335" fmla="*/ 2498 h 2674"/>
                <a:gd name="connsiteX336" fmla="*/ 492 w 2731"/>
                <a:gd name="connsiteY336" fmla="*/ 2489 h 2674"/>
                <a:gd name="connsiteX337" fmla="*/ 503 w 2731"/>
                <a:gd name="connsiteY337" fmla="*/ 2479 h 2674"/>
                <a:gd name="connsiteX338" fmla="*/ 515 w 2731"/>
                <a:gd name="connsiteY338" fmla="*/ 2470 h 2674"/>
                <a:gd name="connsiteX339" fmla="*/ 528 w 2731"/>
                <a:gd name="connsiteY339" fmla="*/ 2461 h 2674"/>
                <a:gd name="connsiteX340" fmla="*/ 539 w 2731"/>
                <a:gd name="connsiteY340" fmla="*/ 2451 h 2674"/>
                <a:gd name="connsiteX341" fmla="*/ 552 w 2731"/>
                <a:gd name="connsiteY341" fmla="*/ 2444 h 2674"/>
                <a:gd name="connsiteX342" fmla="*/ 565 w 2731"/>
                <a:gd name="connsiteY342" fmla="*/ 2438 h 2674"/>
                <a:gd name="connsiteX343" fmla="*/ 578 w 2731"/>
                <a:gd name="connsiteY343" fmla="*/ 2433 h 2674"/>
                <a:gd name="connsiteX344" fmla="*/ 598 w 2731"/>
                <a:gd name="connsiteY344" fmla="*/ 2427 h 2674"/>
                <a:gd name="connsiteX345" fmla="*/ 620 w 2731"/>
                <a:gd name="connsiteY345" fmla="*/ 2420 h 2674"/>
                <a:gd name="connsiteX346" fmla="*/ 646 w 2731"/>
                <a:gd name="connsiteY346" fmla="*/ 2414 h 2674"/>
                <a:gd name="connsiteX347" fmla="*/ 672 w 2731"/>
                <a:gd name="connsiteY347" fmla="*/ 2411 h 2674"/>
                <a:gd name="connsiteX348" fmla="*/ 698 w 2731"/>
                <a:gd name="connsiteY348" fmla="*/ 2411 h 2674"/>
                <a:gd name="connsiteX349" fmla="*/ 722 w 2731"/>
                <a:gd name="connsiteY349" fmla="*/ 2414 h 2674"/>
                <a:gd name="connsiteX350" fmla="*/ 744 w 2731"/>
                <a:gd name="connsiteY350" fmla="*/ 2424 h 2674"/>
                <a:gd name="connsiteX351" fmla="*/ 763 w 2731"/>
                <a:gd name="connsiteY351" fmla="*/ 2440 h 2674"/>
                <a:gd name="connsiteX352" fmla="*/ 774 w 2731"/>
                <a:gd name="connsiteY352" fmla="*/ 2457 h 2674"/>
                <a:gd name="connsiteX353" fmla="*/ 779 w 2731"/>
                <a:gd name="connsiteY353" fmla="*/ 2476 h 2674"/>
                <a:gd name="connsiteX354" fmla="*/ 783 w 2731"/>
                <a:gd name="connsiteY354" fmla="*/ 2496 h 2674"/>
                <a:gd name="connsiteX355" fmla="*/ 785 w 2731"/>
                <a:gd name="connsiteY355" fmla="*/ 2518 h 2674"/>
                <a:gd name="connsiteX356" fmla="*/ 787 w 2731"/>
                <a:gd name="connsiteY356" fmla="*/ 2539 h 2674"/>
                <a:gd name="connsiteX357" fmla="*/ 791 w 2731"/>
                <a:gd name="connsiteY357" fmla="*/ 2559 h 2674"/>
                <a:gd name="connsiteX358" fmla="*/ 796 w 2731"/>
                <a:gd name="connsiteY358" fmla="*/ 2577 h 2674"/>
                <a:gd name="connsiteX359" fmla="*/ 807 w 2731"/>
                <a:gd name="connsiteY359" fmla="*/ 2596 h 2674"/>
                <a:gd name="connsiteX360" fmla="*/ 820 w 2731"/>
                <a:gd name="connsiteY360" fmla="*/ 2609 h 2674"/>
                <a:gd name="connsiteX361" fmla="*/ 837 w 2731"/>
                <a:gd name="connsiteY361" fmla="*/ 2618 h 2674"/>
                <a:gd name="connsiteX362" fmla="*/ 854 w 2731"/>
                <a:gd name="connsiteY362" fmla="*/ 2626 h 2674"/>
                <a:gd name="connsiteX363" fmla="*/ 872 w 2731"/>
                <a:gd name="connsiteY363" fmla="*/ 2627 h 2674"/>
                <a:gd name="connsiteX364" fmla="*/ 891 w 2731"/>
                <a:gd name="connsiteY364" fmla="*/ 2627 h 2674"/>
                <a:gd name="connsiteX365" fmla="*/ 911 w 2731"/>
                <a:gd name="connsiteY365" fmla="*/ 2627 h 2674"/>
                <a:gd name="connsiteX366" fmla="*/ 931 w 2731"/>
                <a:gd name="connsiteY366" fmla="*/ 2624 h 2674"/>
                <a:gd name="connsiteX367" fmla="*/ 952 w 2731"/>
                <a:gd name="connsiteY367" fmla="*/ 2622 h 2674"/>
                <a:gd name="connsiteX368" fmla="*/ 968 w 2731"/>
                <a:gd name="connsiteY368" fmla="*/ 2620 h 2674"/>
                <a:gd name="connsiteX369" fmla="*/ 983 w 2731"/>
                <a:gd name="connsiteY369" fmla="*/ 2616 h 2674"/>
                <a:gd name="connsiteX370" fmla="*/ 1000 w 2731"/>
                <a:gd name="connsiteY370" fmla="*/ 2616 h 2674"/>
                <a:gd name="connsiteX371" fmla="*/ 1015 w 2731"/>
                <a:gd name="connsiteY371" fmla="*/ 2615 h 2674"/>
                <a:gd name="connsiteX372" fmla="*/ 1028 w 2731"/>
                <a:gd name="connsiteY372" fmla="*/ 2615 h 2674"/>
                <a:gd name="connsiteX373" fmla="*/ 1042 w 2731"/>
                <a:gd name="connsiteY373" fmla="*/ 2616 h 2674"/>
                <a:gd name="connsiteX374" fmla="*/ 1055 w 2731"/>
                <a:gd name="connsiteY374" fmla="*/ 2620 h 2674"/>
                <a:gd name="connsiteX375" fmla="*/ 1067 w 2731"/>
                <a:gd name="connsiteY375" fmla="*/ 2626 h 2674"/>
                <a:gd name="connsiteX376" fmla="*/ 1091 w 2731"/>
                <a:gd name="connsiteY376" fmla="*/ 2640 h 2674"/>
                <a:gd name="connsiteX377" fmla="*/ 1105 w 2731"/>
                <a:gd name="connsiteY377" fmla="*/ 2648 h 2674"/>
                <a:gd name="connsiteX378" fmla="*/ 1118 w 2731"/>
                <a:gd name="connsiteY378" fmla="*/ 2657 h 2674"/>
                <a:gd name="connsiteX379" fmla="*/ 1133 w 2731"/>
                <a:gd name="connsiteY379" fmla="*/ 2663 h 2674"/>
                <a:gd name="connsiteX380" fmla="*/ 1148 w 2731"/>
                <a:gd name="connsiteY380" fmla="*/ 2668 h 2674"/>
                <a:gd name="connsiteX381" fmla="*/ 1163 w 2731"/>
                <a:gd name="connsiteY381" fmla="*/ 2672 h 2674"/>
                <a:gd name="connsiteX382" fmla="*/ 1181 w 2731"/>
                <a:gd name="connsiteY382" fmla="*/ 2674 h 2674"/>
                <a:gd name="connsiteX383" fmla="*/ 1200 w 2731"/>
                <a:gd name="connsiteY383" fmla="*/ 2674 h 2674"/>
                <a:gd name="connsiteX384" fmla="*/ 1220 w 2731"/>
                <a:gd name="connsiteY384" fmla="*/ 2670 h 2674"/>
                <a:gd name="connsiteX385" fmla="*/ 1228 w 2731"/>
                <a:gd name="connsiteY385" fmla="*/ 2668 h 2674"/>
                <a:gd name="connsiteX386" fmla="*/ 1235 w 2731"/>
                <a:gd name="connsiteY386" fmla="*/ 2666 h 2674"/>
                <a:gd name="connsiteX387" fmla="*/ 1242 w 2731"/>
                <a:gd name="connsiteY387" fmla="*/ 2665 h 2674"/>
                <a:gd name="connsiteX388" fmla="*/ 1252 w 2731"/>
                <a:gd name="connsiteY388" fmla="*/ 2661 h 2674"/>
                <a:gd name="connsiteX389" fmla="*/ 1259 w 2731"/>
                <a:gd name="connsiteY389" fmla="*/ 2657 h 2674"/>
                <a:gd name="connsiteX390" fmla="*/ 1267 w 2731"/>
                <a:gd name="connsiteY390" fmla="*/ 2655 h 2674"/>
                <a:gd name="connsiteX391" fmla="*/ 1274 w 2731"/>
                <a:gd name="connsiteY391" fmla="*/ 2652 h 2674"/>
                <a:gd name="connsiteX392" fmla="*/ 1281 w 2731"/>
                <a:gd name="connsiteY392" fmla="*/ 2648 h 2674"/>
                <a:gd name="connsiteX393" fmla="*/ 1292 w 2731"/>
                <a:gd name="connsiteY393" fmla="*/ 2642 h 2674"/>
                <a:gd name="connsiteX394" fmla="*/ 1304 w 2731"/>
                <a:gd name="connsiteY394" fmla="*/ 2637 h 2674"/>
                <a:gd name="connsiteX395" fmla="*/ 1315 w 2731"/>
                <a:gd name="connsiteY395" fmla="*/ 2633 h 2674"/>
                <a:gd name="connsiteX396" fmla="*/ 1326 w 2731"/>
                <a:gd name="connsiteY396" fmla="*/ 2629 h 2674"/>
                <a:gd name="connsiteX397" fmla="*/ 1337 w 2731"/>
                <a:gd name="connsiteY397" fmla="*/ 2626 h 2674"/>
                <a:gd name="connsiteX398" fmla="*/ 1348 w 2731"/>
                <a:gd name="connsiteY398" fmla="*/ 2624 h 2674"/>
                <a:gd name="connsiteX399" fmla="*/ 1359 w 2731"/>
                <a:gd name="connsiteY399" fmla="*/ 2622 h 2674"/>
                <a:gd name="connsiteX400" fmla="*/ 1370 w 2731"/>
                <a:gd name="connsiteY400" fmla="*/ 2622 h 2674"/>
                <a:gd name="connsiteX401" fmla="*/ 1378 w 2731"/>
                <a:gd name="connsiteY401" fmla="*/ 2624 h 2674"/>
                <a:gd name="connsiteX402" fmla="*/ 1387 w 2731"/>
                <a:gd name="connsiteY402" fmla="*/ 2626 h 2674"/>
                <a:gd name="connsiteX403" fmla="*/ 1396 w 2731"/>
                <a:gd name="connsiteY403" fmla="*/ 2631 h 2674"/>
                <a:gd name="connsiteX404" fmla="*/ 1405 w 2731"/>
                <a:gd name="connsiteY404" fmla="*/ 2635 h 2674"/>
                <a:gd name="connsiteX405" fmla="*/ 1417 w 2731"/>
                <a:gd name="connsiteY405" fmla="*/ 2640 h 2674"/>
                <a:gd name="connsiteX406" fmla="*/ 1428 w 2731"/>
                <a:gd name="connsiteY406" fmla="*/ 2646 h 2674"/>
                <a:gd name="connsiteX407" fmla="*/ 1439 w 2731"/>
                <a:gd name="connsiteY407" fmla="*/ 2650 h 2674"/>
                <a:gd name="connsiteX408" fmla="*/ 1452 w 2731"/>
                <a:gd name="connsiteY408" fmla="*/ 2652 h 2674"/>
                <a:gd name="connsiteX409" fmla="*/ 1472 w 2731"/>
                <a:gd name="connsiteY409" fmla="*/ 2653 h 2674"/>
                <a:gd name="connsiteX410" fmla="*/ 1492 w 2731"/>
                <a:gd name="connsiteY410" fmla="*/ 2653 h 2674"/>
                <a:gd name="connsiteX411" fmla="*/ 1511 w 2731"/>
                <a:gd name="connsiteY411" fmla="*/ 2650 h 2674"/>
                <a:gd name="connsiteX412" fmla="*/ 1531 w 2731"/>
                <a:gd name="connsiteY412" fmla="*/ 2646 h 2674"/>
                <a:gd name="connsiteX413" fmla="*/ 1550 w 2731"/>
                <a:gd name="connsiteY413" fmla="*/ 2642 h 2674"/>
                <a:gd name="connsiteX414" fmla="*/ 1568 w 2731"/>
                <a:gd name="connsiteY414" fmla="*/ 2635 h 2674"/>
                <a:gd name="connsiteX415" fmla="*/ 1587 w 2731"/>
                <a:gd name="connsiteY415" fmla="*/ 2629 h 2674"/>
                <a:gd name="connsiteX416" fmla="*/ 1605 w 2731"/>
                <a:gd name="connsiteY416" fmla="*/ 2622 h 2674"/>
                <a:gd name="connsiteX417" fmla="*/ 1631 w 2731"/>
                <a:gd name="connsiteY417" fmla="*/ 2613 h 2674"/>
                <a:gd name="connsiteX418" fmla="*/ 1657 w 2731"/>
                <a:gd name="connsiteY418" fmla="*/ 2605 h 2674"/>
                <a:gd name="connsiteX419" fmla="*/ 1681 w 2731"/>
                <a:gd name="connsiteY419" fmla="*/ 2598 h 2674"/>
                <a:gd name="connsiteX420" fmla="*/ 1705 w 2731"/>
                <a:gd name="connsiteY420" fmla="*/ 2590 h 2674"/>
                <a:gd name="connsiteX421" fmla="*/ 1730 w 2731"/>
                <a:gd name="connsiteY421" fmla="*/ 2587 h 2674"/>
                <a:gd name="connsiteX422" fmla="*/ 1754 w 2731"/>
                <a:gd name="connsiteY422" fmla="*/ 2581 h 2674"/>
                <a:gd name="connsiteX423" fmla="*/ 1776 w 2731"/>
                <a:gd name="connsiteY423" fmla="*/ 2577 h 2674"/>
                <a:gd name="connsiteX424" fmla="*/ 1800 w 2731"/>
                <a:gd name="connsiteY424" fmla="*/ 2576 h 2674"/>
                <a:gd name="connsiteX425" fmla="*/ 1948 w 2731"/>
                <a:gd name="connsiteY425" fmla="*/ 2559 h 2674"/>
                <a:gd name="connsiteX426" fmla="*/ 2100 w 2731"/>
                <a:gd name="connsiteY426" fmla="*/ 2544 h 2674"/>
                <a:gd name="connsiteX427" fmla="*/ 2169 w 2731"/>
                <a:gd name="connsiteY427" fmla="*/ 2537 h 2674"/>
                <a:gd name="connsiteX428" fmla="*/ 2187 w 2731"/>
                <a:gd name="connsiteY428" fmla="*/ 2535 h 2674"/>
                <a:gd name="connsiteX429" fmla="*/ 2207 w 2731"/>
                <a:gd name="connsiteY429" fmla="*/ 2533 h 2674"/>
                <a:gd name="connsiteX430" fmla="*/ 2226 w 2731"/>
                <a:gd name="connsiteY430" fmla="*/ 2531 h 2674"/>
                <a:gd name="connsiteX431" fmla="*/ 2244 w 2731"/>
                <a:gd name="connsiteY431" fmla="*/ 2529 h 2674"/>
                <a:gd name="connsiteX432" fmla="*/ 2265 w 2731"/>
                <a:gd name="connsiteY432" fmla="*/ 2527 h 2674"/>
                <a:gd name="connsiteX433" fmla="*/ 2283 w 2731"/>
                <a:gd name="connsiteY433" fmla="*/ 2527 h 2674"/>
                <a:gd name="connsiteX434" fmla="*/ 2302 w 2731"/>
                <a:gd name="connsiteY434" fmla="*/ 2527 h 2674"/>
                <a:gd name="connsiteX435" fmla="*/ 2320 w 2731"/>
                <a:gd name="connsiteY435" fmla="*/ 2527 h 2674"/>
                <a:gd name="connsiteX436" fmla="*/ 2322 w 2731"/>
                <a:gd name="connsiteY436" fmla="*/ 2527 h 2674"/>
                <a:gd name="connsiteX437" fmla="*/ 2324 w 2731"/>
                <a:gd name="connsiteY437" fmla="*/ 2526 h 2674"/>
                <a:gd name="connsiteX438" fmla="*/ 2326 w 2731"/>
                <a:gd name="connsiteY438" fmla="*/ 2522 h 2674"/>
                <a:gd name="connsiteX439" fmla="*/ 2326 w 2731"/>
                <a:gd name="connsiteY439" fmla="*/ 2520 h 2674"/>
                <a:gd name="connsiteX440" fmla="*/ 2326 w 2731"/>
                <a:gd name="connsiteY440" fmla="*/ 2518 h 2674"/>
                <a:gd name="connsiteX441" fmla="*/ 2326 w 2731"/>
                <a:gd name="connsiteY441" fmla="*/ 2516 h 2674"/>
                <a:gd name="connsiteX442" fmla="*/ 2322 w 2731"/>
                <a:gd name="connsiteY442" fmla="*/ 2514 h 2674"/>
                <a:gd name="connsiteX443" fmla="*/ 2320 w 2731"/>
                <a:gd name="connsiteY443" fmla="*/ 2514 h 2674"/>
                <a:gd name="connsiteX444" fmla="*/ 2313 w 2731"/>
                <a:gd name="connsiteY444" fmla="*/ 2514 h 2674"/>
                <a:gd name="connsiteX445" fmla="*/ 2306 w 2731"/>
                <a:gd name="connsiteY445" fmla="*/ 2514 h 2674"/>
                <a:gd name="connsiteX446" fmla="*/ 2298 w 2731"/>
                <a:gd name="connsiteY446" fmla="*/ 2514 h 2674"/>
                <a:gd name="connsiteX447" fmla="*/ 2291 w 2731"/>
                <a:gd name="connsiteY447" fmla="*/ 2514 h 2674"/>
                <a:gd name="connsiteX448" fmla="*/ 2281 w 2731"/>
                <a:gd name="connsiteY448" fmla="*/ 2514 h 2674"/>
                <a:gd name="connsiteX449" fmla="*/ 2274 w 2731"/>
                <a:gd name="connsiteY449" fmla="*/ 2514 h 2674"/>
                <a:gd name="connsiteX450" fmla="*/ 2267 w 2731"/>
                <a:gd name="connsiteY450" fmla="*/ 2514 h 2674"/>
                <a:gd name="connsiteX451" fmla="*/ 2259 w 2731"/>
                <a:gd name="connsiteY451" fmla="*/ 2514 h 2674"/>
                <a:gd name="connsiteX452" fmla="*/ 2270 w 2731"/>
                <a:gd name="connsiteY452" fmla="*/ 2513 h 2674"/>
                <a:gd name="connsiteX453" fmla="*/ 2281 w 2731"/>
                <a:gd name="connsiteY453" fmla="*/ 2511 h 2674"/>
                <a:gd name="connsiteX454" fmla="*/ 2293 w 2731"/>
                <a:gd name="connsiteY454" fmla="*/ 2509 h 2674"/>
                <a:gd name="connsiteX455" fmla="*/ 2304 w 2731"/>
                <a:gd name="connsiteY455" fmla="*/ 2507 h 2674"/>
                <a:gd name="connsiteX456" fmla="*/ 2315 w 2731"/>
                <a:gd name="connsiteY456" fmla="*/ 2503 h 2674"/>
                <a:gd name="connsiteX457" fmla="*/ 2326 w 2731"/>
                <a:gd name="connsiteY457" fmla="*/ 2501 h 2674"/>
                <a:gd name="connsiteX458" fmla="*/ 2337 w 2731"/>
                <a:gd name="connsiteY458" fmla="*/ 2498 h 2674"/>
                <a:gd name="connsiteX459" fmla="*/ 2348 w 2731"/>
                <a:gd name="connsiteY459" fmla="*/ 2496 h 2674"/>
                <a:gd name="connsiteX460" fmla="*/ 2350 w 2731"/>
                <a:gd name="connsiteY460" fmla="*/ 2494 h 2674"/>
                <a:gd name="connsiteX461" fmla="*/ 2352 w 2731"/>
                <a:gd name="connsiteY461" fmla="*/ 2492 h 2674"/>
                <a:gd name="connsiteX462" fmla="*/ 2354 w 2731"/>
                <a:gd name="connsiteY462" fmla="*/ 2490 h 2674"/>
                <a:gd name="connsiteX463" fmla="*/ 2354 w 2731"/>
                <a:gd name="connsiteY463" fmla="*/ 2489 h 2674"/>
                <a:gd name="connsiteX464" fmla="*/ 2354 w 2731"/>
                <a:gd name="connsiteY464" fmla="*/ 2489 h 2674"/>
                <a:gd name="connsiteX465" fmla="*/ 2354 w 2731"/>
                <a:gd name="connsiteY465" fmla="*/ 2489 h 2674"/>
                <a:gd name="connsiteX466" fmla="*/ 2354 w 2731"/>
                <a:gd name="connsiteY466" fmla="*/ 2489 h 2674"/>
                <a:gd name="connsiteX467" fmla="*/ 2354 w 2731"/>
                <a:gd name="connsiteY467" fmla="*/ 2487 h 2674"/>
                <a:gd name="connsiteX468" fmla="*/ 2352 w 2731"/>
                <a:gd name="connsiteY468" fmla="*/ 2485 h 2674"/>
                <a:gd name="connsiteX469" fmla="*/ 2350 w 2731"/>
                <a:gd name="connsiteY469" fmla="*/ 2483 h 2674"/>
                <a:gd name="connsiteX470" fmla="*/ 2346 w 2731"/>
                <a:gd name="connsiteY470" fmla="*/ 2483 h 2674"/>
                <a:gd name="connsiteX471" fmla="*/ 2344 w 2731"/>
                <a:gd name="connsiteY471" fmla="*/ 2483 h 2674"/>
                <a:gd name="connsiteX472" fmla="*/ 2311 w 2731"/>
                <a:gd name="connsiteY472" fmla="*/ 2492 h 2674"/>
                <a:gd name="connsiteX473" fmla="*/ 2278 w 2731"/>
                <a:gd name="connsiteY473" fmla="*/ 2500 h 2674"/>
                <a:gd name="connsiteX474" fmla="*/ 2244 w 2731"/>
                <a:gd name="connsiteY474" fmla="*/ 2505 h 2674"/>
                <a:gd name="connsiteX475" fmla="*/ 2209 w 2731"/>
                <a:gd name="connsiteY475" fmla="*/ 2509 h 2674"/>
                <a:gd name="connsiteX476" fmla="*/ 2174 w 2731"/>
                <a:gd name="connsiteY476" fmla="*/ 2513 h 2674"/>
                <a:gd name="connsiteX477" fmla="*/ 2141 w 2731"/>
                <a:gd name="connsiteY477" fmla="*/ 2514 h 2674"/>
                <a:gd name="connsiteX478" fmla="*/ 2106 w 2731"/>
                <a:gd name="connsiteY478" fmla="*/ 2514 h 2674"/>
                <a:gd name="connsiteX479" fmla="*/ 2070 w 2731"/>
                <a:gd name="connsiteY479" fmla="*/ 2514 h 2674"/>
                <a:gd name="connsiteX480" fmla="*/ 2035 w 2731"/>
                <a:gd name="connsiteY480" fmla="*/ 2513 h 2674"/>
                <a:gd name="connsiteX481" fmla="*/ 1998 w 2731"/>
                <a:gd name="connsiteY481" fmla="*/ 2511 h 2674"/>
                <a:gd name="connsiteX482" fmla="*/ 1963 w 2731"/>
                <a:gd name="connsiteY482" fmla="*/ 2509 h 2674"/>
                <a:gd name="connsiteX483" fmla="*/ 1928 w 2731"/>
                <a:gd name="connsiteY483" fmla="*/ 2505 h 2674"/>
                <a:gd name="connsiteX484" fmla="*/ 1893 w 2731"/>
                <a:gd name="connsiteY484" fmla="*/ 2501 h 2674"/>
                <a:gd name="connsiteX485" fmla="*/ 1856 w 2731"/>
                <a:gd name="connsiteY485" fmla="*/ 2498 h 2674"/>
                <a:gd name="connsiteX486" fmla="*/ 1820 w 2731"/>
                <a:gd name="connsiteY486" fmla="*/ 2494 h 2674"/>
                <a:gd name="connsiteX487" fmla="*/ 1785 w 2731"/>
                <a:gd name="connsiteY487" fmla="*/ 2490 h 2674"/>
                <a:gd name="connsiteX488" fmla="*/ 1633 w 2731"/>
                <a:gd name="connsiteY488" fmla="*/ 2476 h 2674"/>
                <a:gd name="connsiteX489" fmla="*/ 1609 w 2731"/>
                <a:gd name="connsiteY489" fmla="*/ 2474 h 2674"/>
                <a:gd name="connsiteX490" fmla="*/ 1585 w 2731"/>
                <a:gd name="connsiteY490" fmla="*/ 2472 h 2674"/>
                <a:gd name="connsiteX491" fmla="*/ 1559 w 2731"/>
                <a:gd name="connsiteY491" fmla="*/ 2470 h 2674"/>
                <a:gd name="connsiteX492" fmla="*/ 1535 w 2731"/>
                <a:gd name="connsiteY492" fmla="*/ 2470 h 2674"/>
                <a:gd name="connsiteX493" fmla="*/ 1511 w 2731"/>
                <a:gd name="connsiteY493" fmla="*/ 2470 h 2674"/>
                <a:gd name="connsiteX494" fmla="*/ 1485 w 2731"/>
                <a:gd name="connsiteY494" fmla="*/ 2470 h 2674"/>
                <a:gd name="connsiteX495" fmla="*/ 1461 w 2731"/>
                <a:gd name="connsiteY495" fmla="*/ 2470 h 2674"/>
                <a:gd name="connsiteX496" fmla="*/ 1437 w 2731"/>
                <a:gd name="connsiteY496" fmla="*/ 2470 h 2674"/>
                <a:gd name="connsiteX497" fmla="*/ 2626 w 2731"/>
                <a:gd name="connsiteY497" fmla="*/ 2012 h 2674"/>
                <a:gd name="connsiteX498" fmla="*/ 2665 w 2731"/>
                <a:gd name="connsiteY498" fmla="*/ 1905 h 2674"/>
                <a:gd name="connsiteX499" fmla="*/ 2665 w 2731"/>
                <a:gd name="connsiteY499" fmla="*/ 1834 h 2674"/>
                <a:gd name="connsiteX500" fmla="*/ 2656 w 2731"/>
                <a:gd name="connsiteY500" fmla="*/ 1788 h 2674"/>
                <a:gd name="connsiteX501" fmla="*/ 2637 w 2731"/>
                <a:gd name="connsiteY501" fmla="*/ 1762 h 2674"/>
                <a:gd name="connsiteX502" fmla="*/ 2617 w 2731"/>
                <a:gd name="connsiteY502" fmla="*/ 1751 h 2674"/>
                <a:gd name="connsiteX503" fmla="*/ 2594 w 2731"/>
                <a:gd name="connsiteY503" fmla="*/ 1751 h 2674"/>
                <a:gd name="connsiteX504" fmla="*/ 2574 w 2731"/>
                <a:gd name="connsiteY504" fmla="*/ 1757 h 2674"/>
                <a:gd name="connsiteX505" fmla="*/ 2559 w 2731"/>
                <a:gd name="connsiteY505" fmla="*/ 1762 h 2674"/>
                <a:gd name="connsiteX506" fmla="*/ 2554 w 2731"/>
                <a:gd name="connsiteY506" fmla="*/ 1766 h 2674"/>
                <a:gd name="connsiteX507" fmla="*/ 2552 w 2731"/>
                <a:gd name="connsiteY507" fmla="*/ 1788 h 2674"/>
                <a:gd name="connsiteX508" fmla="*/ 2543 w 2731"/>
                <a:gd name="connsiteY508" fmla="*/ 1816 h 2674"/>
                <a:gd name="connsiteX509" fmla="*/ 2528 w 2731"/>
                <a:gd name="connsiteY509" fmla="*/ 1846 h 2674"/>
                <a:gd name="connsiteX510" fmla="*/ 2509 w 2731"/>
                <a:gd name="connsiteY510" fmla="*/ 1873 h 2674"/>
                <a:gd name="connsiteX511" fmla="*/ 2491 w 2731"/>
                <a:gd name="connsiteY511" fmla="*/ 1901 h 2674"/>
                <a:gd name="connsiteX512" fmla="*/ 2476 w 2731"/>
                <a:gd name="connsiteY512" fmla="*/ 1922 h 2674"/>
                <a:gd name="connsiteX513" fmla="*/ 2463 w 2731"/>
                <a:gd name="connsiteY513" fmla="*/ 1936 h 2674"/>
                <a:gd name="connsiteX514" fmla="*/ 2459 w 2731"/>
                <a:gd name="connsiteY514" fmla="*/ 1942 h 2674"/>
                <a:gd name="connsiteX515" fmla="*/ 1791 w 2731"/>
                <a:gd name="connsiteY515" fmla="*/ 2209 h 2674"/>
                <a:gd name="connsiteX516" fmla="*/ 1783 w 2731"/>
                <a:gd name="connsiteY516" fmla="*/ 2209 h 2674"/>
                <a:gd name="connsiteX517" fmla="*/ 1776 w 2731"/>
                <a:gd name="connsiteY517" fmla="*/ 2207 h 2674"/>
                <a:gd name="connsiteX518" fmla="*/ 1768 w 2731"/>
                <a:gd name="connsiteY518" fmla="*/ 2207 h 2674"/>
                <a:gd name="connsiteX519" fmla="*/ 1761 w 2731"/>
                <a:gd name="connsiteY519" fmla="*/ 2205 h 2674"/>
                <a:gd name="connsiteX520" fmla="*/ 1754 w 2731"/>
                <a:gd name="connsiteY520" fmla="*/ 2205 h 2674"/>
                <a:gd name="connsiteX521" fmla="*/ 1746 w 2731"/>
                <a:gd name="connsiteY521" fmla="*/ 2205 h 2674"/>
                <a:gd name="connsiteX522" fmla="*/ 1739 w 2731"/>
                <a:gd name="connsiteY522" fmla="*/ 2203 h 2674"/>
                <a:gd name="connsiteX523" fmla="*/ 1731 w 2731"/>
                <a:gd name="connsiteY523" fmla="*/ 2203 h 2674"/>
                <a:gd name="connsiteX524" fmla="*/ 1502 w 2731"/>
                <a:gd name="connsiteY524" fmla="*/ 1571 h 2674"/>
                <a:gd name="connsiteX525" fmla="*/ 944 w 2731"/>
                <a:gd name="connsiteY525" fmla="*/ 1531 h 2674"/>
                <a:gd name="connsiteX526" fmla="*/ 946 w 2731"/>
                <a:gd name="connsiteY526" fmla="*/ 1531 h 2674"/>
                <a:gd name="connsiteX527" fmla="*/ 948 w 2731"/>
                <a:gd name="connsiteY527" fmla="*/ 1529 h 2674"/>
                <a:gd name="connsiteX528" fmla="*/ 948 w 2731"/>
                <a:gd name="connsiteY528" fmla="*/ 1529 h 2674"/>
                <a:gd name="connsiteX529" fmla="*/ 948 w 2731"/>
                <a:gd name="connsiteY529" fmla="*/ 1529 h 2674"/>
                <a:gd name="connsiteX530" fmla="*/ 828 w 2731"/>
                <a:gd name="connsiteY530" fmla="*/ 1479 h 2674"/>
                <a:gd name="connsiteX531" fmla="*/ 868 w 2731"/>
                <a:gd name="connsiteY531" fmla="*/ 1318 h 2674"/>
                <a:gd name="connsiteX532" fmla="*/ 1398 w 2731"/>
                <a:gd name="connsiteY532" fmla="*/ 1388 h 2674"/>
                <a:gd name="connsiteX533" fmla="*/ 1511 w 2731"/>
                <a:gd name="connsiteY533" fmla="*/ 1368 h 2674"/>
                <a:gd name="connsiteX534" fmla="*/ 2006 w 2731"/>
                <a:gd name="connsiteY534" fmla="*/ 1275 h 2674"/>
                <a:gd name="connsiteX535" fmla="*/ 1756 w 2731"/>
                <a:gd name="connsiteY535" fmla="*/ 1249 h 2674"/>
                <a:gd name="connsiteX536" fmla="*/ 2221 w 2731"/>
                <a:gd name="connsiteY536" fmla="*/ 1250 h 2674"/>
                <a:gd name="connsiteX537" fmla="*/ 1818 w 2731"/>
                <a:gd name="connsiteY537" fmla="*/ 1307 h 2674"/>
                <a:gd name="connsiteX538" fmla="*/ 1738 w 2731"/>
                <a:gd name="connsiteY538" fmla="*/ 1221 h 2674"/>
                <a:gd name="connsiteX539" fmla="*/ 1672 w 2731"/>
                <a:gd name="connsiteY539" fmla="*/ 1216 h 2674"/>
                <a:gd name="connsiteX540" fmla="*/ 1729 w 2731"/>
                <a:gd name="connsiteY540" fmla="*/ 1197 h 2674"/>
                <a:gd name="connsiteX541" fmla="*/ 1618 w 2731"/>
                <a:gd name="connsiteY541" fmla="*/ 1195 h 2674"/>
                <a:gd name="connsiteX542" fmla="*/ 1729 w 2731"/>
                <a:gd name="connsiteY542" fmla="*/ 1211 h 2674"/>
                <a:gd name="connsiteX543" fmla="*/ 2338 w 2731"/>
                <a:gd name="connsiteY543" fmla="*/ 1179 h 2674"/>
                <a:gd name="connsiteX544" fmla="*/ 2466 w 2731"/>
                <a:gd name="connsiteY544" fmla="*/ 1179 h 2674"/>
                <a:gd name="connsiteX545" fmla="*/ 2609 w 2731"/>
                <a:gd name="connsiteY545" fmla="*/ 1197 h 2674"/>
                <a:gd name="connsiteX546" fmla="*/ 2489 w 2731"/>
                <a:gd name="connsiteY546" fmla="*/ 1249 h 2674"/>
                <a:gd name="connsiteX547" fmla="*/ 1631 w 2731"/>
                <a:gd name="connsiteY547"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818 w 2665"/>
                <a:gd name="connsiteY537" fmla="*/ 130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631 w 2665"/>
                <a:gd name="connsiteY548"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631 w 2665"/>
                <a:gd name="connsiteY548"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753 w 2665"/>
                <a:gd name="connsiteY548" fmla="*/ 1246 h 2674"/>
                <a:gd name="connsiteX549" fmla="*/ 1631 w 2665"/>
                <a:gd name="connsiteY549"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737 w 2665"/>
                <a:gd name="connsiteY548" fmla="*/ 1246 h 2674"/>
                <a:gd name="connsiteX549" fmla="*/ 1753 w 2665"/>
                <a:gd name="connsiteY549" fmla="*/ 1246 h 2674"/>
                <a:gd name="connsiteX550" fmla="*/ 1631 w 2665"/>
                <a:gd name="connsiteY550"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1863 w 2665"/>
                <a:gd name="connsiteY548" fmla="*/ 1240 h 2674"/>
                <a:gd name="connsiteX549" fmla="*/ 1737 w 2665"/>
                <a:gd name="connsiteY549" fmla="*/ 1246 h 2674"/>
                <a:gd name="connsiteX550" fmla="*/ 1753 w 2665"/>
                <a:gd name="connsiteY550" fmla="*/ 1246 h 2674"/>
                <a:gd name="connsiteX551" fmla="*/ 1631 w 2665"/>
                <a:gd name="connsiteY551"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606 w 2665"/>
                <a:gd name="connsiteY546" fmla="*/ 1197 h 2674"/>
                <a:gd name="connsiteX547" fmla="*/ 2489 w 2665"/>
                <a:gd name="connsiteY547" fmla="*/ 1249 h 2674"/>
                <a:gd name="connsiteX548" fmla="*/ 2054 w 2665"/>
                <a:gd name="connsiteY548" fmla="*/ 1240 h 2674"/>
                <a:gd name="connsiteX549" fmla="*/ 1863 w 2665"/>
                <a:gd name="connsiteY549" fmla="*/ 1240 h 2674"/>
                <a:gd name="connsiteX550" fmla="*/ 1737 w 2665"/>
                <a:gd name="connsiteY550" fmla="*/ 1246 h 2674"/>
                <a:gd name="connsiteX551" fmla="*/ 1753 w 2665"/>
                <a:gd name="connsiteY551" fmla="*/ 1246 h 2674"/>
                <a:gd name="connsiteX552" fmla="*/ 1631 w 2665"/>
                <a:gd name="connsiteY552"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2042 w 2665"/>
                <a:gd name="connsiteY546" fmla="*/ 1197 h 2674"/>
                <a:gd name="connsiteX547" fmla="*/ 2489 w 2665"/>
                <a:gd name="connsiteY547" fmla="*/ 1249 h 2674"/>
                <a:gd name="connsiteX548" fmla="*/ 2054 w 2665"/>
                <a:gd name="connsiteY548" fmla="*/ 1240 h 2674"/>
                <a:gd name="connsiteX549" fmla="*/ 1863 w 2665"/>
                <a:gd name="connsiteY549" fmla="*/ 1240 h 2674"/>
                <a:gd name="connsiteX550" fmla="*/ 1737 w 2665"/>
                <a:gd name="connsiteY550" fmla="*/ 1246 h 2674"/>
                <a:gd name="connsiteX551" fmla="*/ 1753 w 2665"/>
                <a:gd name="connsiteY551" fmla="*/ 1246 h 2674"/>
                <a:gd name="connsiteX552" fmla="*/ 1631 w 2665"/>
                <a:gd name="connsiteY552"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2466 w 2665"/>
                <a:gd name="connsiteY544" fmla="*/ 1179 h 2674"/>
                <a:gd name="connsiteX545" fmla="*/ 2609 w 2665"/>
                <a:gd name="connsiteY545" fmla="*/ 1197 h 2674"/>
                <a:gd name="connsiteX546" fmla="*/ 1999 w 2665"/>
                <a:gd name="connsiteY546" fmla="*/ 1185 h 2674"/>
                <a:gd name="connsiteX547" fmla="*/ 2042 w 2665"/>
                <a:gd name="connsiteY547" fmla="*/ 1197 h 2674"/>
                <a:gd name="connsiteX548" fmla="*/ 2489 w 2665"/>
                <a:gd name="connsiteY548" fmla="*/ 1249 h 2674"/>
                <a:gd name="connsiteX549" fmla="*/ 2054 w 2665"/>
                <a:gd name="connsiteY549" fmla="*/ 1240 h 2674"/>
                <a:gd name="connsiteX550" fmla="*/ 1863 w 2665"/>
                <a:gd name="connsiteY550" fmla="*/ 1240 h 2674"/>
                <a:gd name="connsiteX551" fmla="*/ 1737 w 2665"/>
                <a:gd name="connsiteY551" fmla="*/ 1246 h 2674"/>
                <a:gd name="connsiteX552" fmla="*/ 1753 w 2665"/>
                <a:gd name="connsiteY552" fmla="*/ 1246 h 2674"/>
                <a:gd name="connsiteX553" fmla="*/ 1631 w 2665"/>
                <a:gd name="connsiteY553"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1989 w 2665"/>
                <a:gd name="connsiteY544" fmla="*/ 1179 h 2674"/>
                <a:gd name="connsiteX545" fmla="*/ 2609 w 2665"/>
                <a:gd name="connsiteY545" fmla="*/ 1197 h 2674"/>
                <a:gd name="connsiteX546" fmla="*/ 1999 w 2665"/>
                <a:gd name="connsiteY546" fmla="*/ 1185 h 2674"/>
                <a:gd name="connsiteX547" fmla="*/ 2042 w 2665"/>
                <a:gd name="connsiteY547" fmla="*/ 1197 h 2674"/>
                <a:gd name="connsiteX548" fmla="*/ 2489 w 2665"/>
                <a:gd name="connsiteY548" fmla="*/ 1249 h 2674"/>
                <a:gd name="connsiteX549" fmla="*/ 2054 w 2665"/>
                <a:gd name="connsiteY549" fmla="*/ 1240 h 2674"/>
                <a:gd name="connsiteX550" fmla="*/ 1863 w 2665"/>
                <a:gd name="connsiteY550" fmla="*/ 1240 h 2674"/>
                <a:gd name="connsiteX551" fmla="*/ 1737 w 2665"/>
                <a:gd name="connsiteY551" fmla="*/ 1246 h 2674"/>
                <a:gd name="connsiteX552" fmla="*/ 1753 w 2665"/>
                <a:gd name="connsiteY552" fmla="*/ 1246 h 2674"/>
                <a:gd name="connsiteX553" fmla="*/ 1631 w 2665"/>
                <a:gd name="connsiteY553" fmla="*/ 1266 h 2674"/>
                <a:gd name="connsiteX0" fmla="*/ 1631 w 2665"/>
                <a:gd name="connsiteY0" fmla="*/ 1266 h 2674"/>
                <a:gd name="connsiteX1" fmla="*/ 1624 w 2665"/>
                <a:gd name="connsiteY1" fmla="*/ 1260 h 2674"/>
                <a:gd name="connsiteX2" fmla="*/ 1617 w 2665"/>
                <a:gd name="connsiteY2" fmla="*/ 1255 h 2674"/>
                <a:gd name="connsiteX3" fmla="*/ 1605 w 2665"/>
                <a:gd name="connsiteY3" fmla="*/ 1253 h 2674"/>
                <a:gd name="connsiteX4" fmla="*/ 1594 w 2665"/>
                <a:gd name="connsiteY4" fmla="*/ 1251 h 2674"/>
                <a:gd name="connsiteX5" fmla="*/ 1591 w 2665"/>
                <a:gd name="connsiteY5" fmla="*/ 1251 h 2674"/>
                <a:gd name="connsiteX6" fmla="*/ 1587 w 2665"/>
                <a:gd name="connsiteY6" fmla="*/ 1251 h 2674"/>
                <a:gd name="connsiteX7" fmla="*/ 1583 w 2665"/>
                <a:gd name="connsiteY7" fmla="*/ 1251 h 2674"/>
                <a:gd name="connsiteX8" fmla="*/ 1580 w 2665"/>
                <a:gd name="connsiteY8" fmla="*/ 1253 h 2674"/>
                <a:gd name="connsiteX9" fmla="*/ 1528 w 2665"/>
                <a:gd name="connsiteY9" fmla="*/ 1238 h 2674"/>
                <a:gd name="connsiteX10" fmla="*/ 1524 w 2665"/>
                <a:gd name="connsiteY10" fmla="*/ 1217 h 2674"/>
                <a:gd name="connsiteX11" fmla="*/ 1515 w 2665"/>
                <a:gd name="connsiteY11" fmla="*/ 1199 h 2674"/>
                <a:gd name="connsiteX12" fmla="*/ 1500 w 2665"/>
                <a:gd name="connsiteY12" fmla="*/ 1188 h 2674"/>
                <a:gd name="connsiteX13" fmla="*/ 1483 w 2665"/>
                <a:gd name="connsiteY13" fmla="*/ 1184 h 2674"/>
                <a:gd name="connsiteX14" fmla="*/ 1468 w 2665"/>
                <a:gd name="connsiteY14" fmla="*/ 1188 h 2674"/>
                <a:gd name="connsiteX15" fmla="*/ 1455 w 2665"/>
                <a:gd name="connsiteY15" fmla="*/ 1195 h 2674"/>
                <a:gd name="connsiteX16" fmla="*/ 1446 w 2665"/>
                <a:gd name="connsiteY16" fmla="*/ 1208 h 2674"/>
                <a:gd name="connsiteX17" fmla="*/ 1441 w 2665"/>
                <a:gd name="connsiteY17" fmla="*/ 1223 h 2674"/>
                <a:gd name="connsiteX18" fmla="*/ 1431 w 2665"/>
                <a:gd name="connsiteY18" fmla="*/ 1225 h 2674"/>
                <a:gd name="connsiteX19" fmla="*/ 1407 w 2665"/>
                <a:gd name="connsiteY19" fmla="*/ 1227 h 2674"/>
                <a:gd name="connsiteX20" fmla="*/ 1389 w 2665"/>
                <a:gd name="connsiteY20" fmla="*/ 1229 h 2674"/>
                <a:gd name="connsiteX21" fmla="*/ 1376 w 2665"/>
                <a:gd name="connsiteY21" fmla="*/ 1232 h 2674"/>
                <a:gd name="connsiteX22" fmla="*/ 1367 w 2665"/>
                <a:gd name="connsiteY22" fmla="*/ 1236 h 2674"/>
                <a:gd name="connsiteX23" fmla="*/ 1359 w 2665"/>
                <a:gd name="connsiteY23" fmla="*/ 1238 h 2674"/>
                <a:gd name="connsiteX24" fmla="*/ 1355 w 2665"/>
                <a:gd name="connsiteY24" fmla="*/ 1242 h 2674"/>
                <a:gd name="connsiteX25" fmla="*/ 1354 w 2665"/>
                <a:gd name="connsiteY25" fmla="*/ 1245 h 2674"/>
                <a:gd name="connsiteX26" fmla="*/ 1352 w 2665"/>
                <a:gd name="connsiteY26" fmla="*/ 1247 h 2674"/>
                <a:gd name="connsiteX27" fmla="*/ 1348 w 2665"/>
                <a:gd name="connsiteY27" fmla="*/ 1253 h 2674"/>
                <a:gd name="connsiteX28" fmla="*/ 1346 w 2665"/>
                <a:gd name="connsiteY28" fmla="*/ 1264 h 2674"/>
                <a:gd name="connsiteX29" fmla="*/ 1342 w 2665"/>
                <a:gd name="connsiteY29" fmla="*/ 1275 h 2674"/>
                <a:gd name="connsiteX30" fmla="*/ 1339 w 2665"/>
                <a:gd name="connsiteY30" fmla="*/ 1286 h 2674"/>
                <a:gd name="connsiteX31" fmla="*/ 1330 w 2665"/>
                <a:gd name="connsiteY31" fmla="*/ 1282 h 2674"/>
                <a:gd name="connsiteX32" fmla="*/ 1311 w 2665"/>
                <a:gd name="connsiteY32" fmla="*/ 1279 h 2674"/>
                <a:gd name="connsiteX33" fmla="*/ 1285 w 2665"/>
                <a:gd name="connsiteY33" fmla="*/ 1271 h 2674"/>
                <a:gd name="connsiteX34" fmla="*/ 1254 w 2665"/>
                <a:gd name="connsiteY34" fmla="*/ 1262 h 2674"/>
                <a:gd name="connsiteX35" fmla="*/ 1218 w 2665"/>
                <a:gd name="connsiteY35" fmla="*/ 1253 h 2674"/>
                <a:gd name="connsiteX36" fmla="*/ 1176 w 2665"/>
                <a:gd name="connsiteY36" fmla="*/ 1240 h 2674"/>
                <a:gd name="connsiteX37" fmla="*/ 1131 w 2665"/>
                <a:gd name="connsiteY37" fmla="*/ 1227 h 2674"/>
                <a:gd name="connsiteX38" fmla="*/ 1085 w 2665"/>
                <a:gd name="connsiteY38" fmla="*/ 1214 h 2674"/>
                <a:gd name="connsiteX39" fmla="*/ 1035 w 2665"/>
                <a:gd name="connsiteY39" fmla="*/ 1201 h 2674"/>
                <a:gd name="connsiteX40" fmla="*/ 985 w 2665"/>
                <a:gd name="connsiteY40" fmla="*/ 1186 h 2674"/>
                <a:gd name="connsiteX41" fmla="*/ 933 w 2665"/>
                <a:gd name="connsiteY41" fmla="*/ 1171 h 2674"/>
                <a:gd name="connsiteX42" fmla="*/ 883 w 2665"/>
                <a:gd name="connsiteY42" fmla="*/ 1158 h 2674"/>
                <a:gd name="connsiteX43" fmla="*/ 835 w 2665"/>
                <a:gd name="connsiteY43" fmla="*/ 1143 h 2674"/>
                <a:gd name="connsiteX44" fmla="*/ 789 w 2665"/>
                <a:gd name="connsiteY44" fmla="*/ 1130 h 2674"/>
                <a:gd name="connsiteX45" fmla="*/ 746 w 2665"/>
                <a:gd name="connsiteY45" fmla="*/ 1117 h 2674"/>
                <a:gd name="connsiteX46" fmla="*/ 707 w 2665"/>
                <a:gd name="connsiteY46" fmla="*/ 1106 h 2674"/>
                <a:gd name="connsiteX47" fmla="*/ 754 w 2665"/>
                <a:gd name="connsiteY47" fmla="*/ 1104 h 2674"/>
                <a:gd name="connsiteX48" fmla="*/ 704 w 2665"/>
                <a:gd name="connsiteY48" fmla="*/ 1067 h 2674"/>
                <a:gd name="connsiteX49" fmla="*/ 744 w 2665"/>
                <a:gd name="connsiteY49" fmla="*/ 927 h 2674"/>
                <a:gd name="connsiteX50" fmla="*/ 761 w 2665"/>
                <a:gd name="connsiteY50" fmla="*/ 925 h 2674"/>
                <a:gd name="connsiteX51" fmla="*/ 776 w 2665"/>
                <a:gd name="connsiteY51" fmla="*/ 919 h 2674"/>
                <a:gd name="connsiteX52" fmla="*/ 791 w 2665"/>
                <a:gd name="connsiteY52" fmla="*/ 914 h 2674"/>
                <a:gd name="connsiteX53" fmla="*/ 804 w 2665"/>
                <a:gd name="connsiteY53" fmla="*/ 903 h 2674"/>
                <a:gd name="connsiteX54" fmla="*/ 815 w 2665"/>
                <a:gd name="connsiteY54" fmla="*/ 891 h 2674"/>
                <a:gd name="connsiteX55" fmla="*/ 826 w 2665"/>
                <a:gd name="connsiteY55" fmla="*/ 878 h 2674"/>
                <a:gd name="connsiteX56" fmla="*/ 837 w 2665"/>
                <a:gd name="connsiteY56" fmla="*/ 864 h 2674"/>
                <a:gd name="connsiteX57" fmla="*/ 846 w 2665"/>
                <a:gd name="connsiteY57" fmla="*/ 847 h 2674"/>
                <a:gd name="connsiteX58" fmla="*/ 852 w 2665"/>
                <a:gd name="connsiteY58" fmla="*/ 847 h 2674"/>
                <a:gd name="connsiteX59" fmla="*/ 857 w 2665"/>
                <a:gd name="connsiteY59" fmla="*/ 845 h 2674"/>
                <a:gd name="connsiteX60" fmla="*/ 863 w 2665"/>
                <a:gd name="connsiteY60" fmla="*/ 845 h 2674"/>
                <a:gd name="connsiteX61" fmla="*/ 868 w 2665"/>
                <a:gd name="connsiteY61" fmla="*/ 843 h 2674"/>
                <a:gd name="connsiteX62" fmla="*/ 870 w 2665"/>
                <a:gd name="connsiteY62" fmla="*/ 845 h 2674"/>
                <a:gd name="connsiteX63" fmla="*/ 872 w 2665"/>
                <a:gd name="connsiteY63" fmla="*/ 845 h 2674"/>
                <a:gd name="connsiteX64" fmla="*/ 874 w 2665"/>
                <a:gd name="connsiteY64" fmla="*/ 847 h 2674"/>
                <a:gd name="connsiteX65" fmla="*/ 876 w 2665"/>
                <a:gd name="connsiteY65" fmla="*/ 849 h 2674"/>
                <a:gd name="connsiteX66" fmla="*/ 917 w 2665"/>
                <a:gd name="connsiteY66" fmla="*/ 856 h 2674"/>
                <a:gd name="connsiteX67" fmla="*/ 955 w 2665"/>
                <a:gd name="connsiteY67" fmla="*/ 851 h 2674"/>
                <a:gd name="connsiteX68" fmla="*/ 991 w 2665"/>
                <a:gd name="connsiteY68" fmla="*/ 832 h 2674"/>
                <a:gd name="connsiteX69" fmla="*/ 1020 w 2665"/>
                <a:gd name="connsiteY69" fmla="*/ 804 h 2674"/>
                <a:gd name="connsiteX70" fmla="*/ 1046 w 2665"/>
                <a:gd name="connsiteY70" fmla="*/ 771 h 2674"/>
                <a:gd name="connsiteX71" fmla="*/ 1068 w 2665"/>
                <a:gd name="connsiteY71" fmla="*/ 732 h 2674"/>
                <a:gd name="connsiteX72" fmla="*/ 1085 w 2665"/>
                <a:gd name="connsiteY72" fmla="*/ 691 h 2674"/>
                <a:gd name="connsiteX73" fmla="*/ 1098 w 2665"/>
                <a:gd name="connsiteY73" fmla="*/ 651 h 2674"/>
                <a:gd name="connsiteX74" fmla="*/ 1104 w 2665"/>
                <a:gd name="connsiteY74" fmla="*/ 597 h 2674"/>
                <a:gd name="connsiteX75" fmla="*/ 1092 w 2665"/>
                <a:gd name="connsiteY75" fmla="*/ 545 h 2674"/>
                <a:gd name="connsiteX76" fmla="*/ 1072 w 2665"/>
                <a:gd name="connsiteY76" fmla="*/ 497 h 2674"/>
                <a:gd name="connsiteX77" fmla="*/ 1042 w 2665"/>
                <a:gd name="connsiteY77" fmla="*/ 449 h 2674"/>
                <a:gd name="connsiteX78" fmla="*/ 1009 w 2665"/>
                <a:gd name="connsiteY78" fmla="*/ 404 h 2674"/>
                <a:gd name="connsiteX79" fmla="*/ 974 w 2665"/>
                <a:gd name="connsiteY79" fmla="*/ 360 h 2674"/>
                <a:gd name="connsiteX80" fmla="*/ 942 w 2665"/>
                <a:gd name="connsiteY80" fmla="*/ 317 h 2674"/>
                <a:gd name="connsiteX81" fmla="*/ 915 w 2665"/>
                <a:gd name="connsiteY81" fmla="*/ 274 h 2674"/>
                <a:gd name="connsiteX82" fmla="*/ 915 w 2665"/>
                <a:gd name="connsiteY82" fmla="*/ 274 h 2674"/>
                <a:gd name="connsiteX83" fmla="*/ 915 w 2665"/>
                <a:gd name="connsiteY83" fmla="*/ 274 h 2674"/>
                <a:gd name="connsiteX84" fmla="*/ 915 w 2665"/>
                <a:gd name="connsiteY84" fmla="*/ 274 h 2674"/>
                <a:gd name="connsiteX85" fmla="*/ 915 w 2665"/>
                <a:gd name="connsiteY85" fmla="*/ 273 h 2674"/>
                <a:gd name="connsiteX86" fmla="*/ 922 w 2665"/>
                <a:gd name="connsiteY86" fmla="*/ 274 h 2674"/>
                <a:gd name="connsiteX87" fmla="*/ 928 w 2665"/>
                <a:gd name="connsiteY87" fmla="*/ 276 h 2674"/>
                <a:gd name="connsiteX88" fmla="*/ 931 w 2665"/>
                <a:gd name="connsiteY88" fmla="*/ 280 h 2674"/>
                <a:gd name="connsiteX89" fmla="*/ 935 w 2665"/>
                <a:gd name="connsiteY89" fmla="*/ 284 h 2674"/>
                <a:gd name="connsiteX90" fmla="*/ 941 w 2665"/>
                <a:gd name="connsiteY90" fmla="*/ 289 h 2674"/>
                <a:gd name="connsiteX91" fmla="*/ 952 w 2665"/>
                <a:gd name="connsiteY91" fmla="*/ 295 h 2674"/>
                <a:gd name="connsiteX92" fmla="*/ 965 w 2665"/>
                <a:gd name="connsiteY92" fmla="*/ 300 h 2674"/>
                <a:gd name="connsiteX93" fmla="*/ 978 w 2665"/>
                <a:gd name="connsiteY93" fmla="*/ 306 h 2674"/>
                <a:gd name="connsiteX94" fmla="*/ 992 w 2665"/>
                <a:gd name="connsiteY94" fmla="*/ 319 h 2674"/>
                <a:gd name="connsiteX95" fmla="*/ 1011 w 2665"/>
                <a:gd name="connsiteY95" fmla="*/ 330 h 2674"/>
                <a:gd name="connsiteX96" fmla="*/ 1024 w 2665"/>
                <a:gd name="connsiteY96" fmla="*/ 334 h 2674"/>
                <a:gd name="connsiteX97" fmla="*/ 1029 w 2665"/>
                <a:gd name="connsiteY97" fmla="*/ 332 h 2674"/>
                <a:gd name="connsiteX98" fmla="*/ 1024 w 2665"/>
                <a:gd name="connsiteY98" fmla="*/ 280 h 2674"/>
                <a:gd name="connsiteX99" fmla="*/ 1015 w 2665"/>
                <a:gd name="connsiteY99" fmla="*/ 230 h 2674"/>
                <a:gd name="connsiteX100" fmla="*/ 998 w 2665"/>
                <a:gd name="connsiteY100" fmla="*/ 184 h 2674"/>
                <a:gd name="connsiteX101" fmla="*/ 978 w 2665"/>
                <a:gd name="connsiteY101" fmla="*/ 139 h 2674"/>
                <a:gd name="connsiteX102" fmla="*/ 950 w 2665"/>
                <a:gd name="connsiteY102" fmla="*/ 100 h 2674"/>
                <a:gd name="connsiteX103" fmla="*/ 917 w 2665"/>
                <a:gd name="connsiteY103" fmla="*/ 65 h 2674"/>
                <a:gd name="connsiteX104" fmla="*/ 874 w 2665"/>
                <a:gd name="connsiteY104" fmla="*/ 37 h 2674"/>
                <a:gd name="connsiteX105" fmla="*/ 822 w 2665"/>
                <a:gd name="connsiteY105" fmla="*/ 17 h 2674"/>
                <a:gd name="connsiteX106" fmla="*/ 800 w 2665"/>
                <a:gd name="connsiteY106" fmla="*/ 11 h 2674"/>
                <a:gd name="connsiteX107" fmla="*/ 778 w 2665"/>
                <a:gd name="connsiteY107" fmla="*/ 6 h 2674"/>
                <a:gd name="connsiteX108" fmla="*/ 752 w 2665"/>
                <a:gd name="connsiteY108" fmla="*/ 4 h 2674"/>
                <a:gd name="connsiteX109" fmla="*/ 728 w 2665"/>
                <a:gd name="connsiteY109" fmla="*/ 2 h 2674"/>
                <a:gd name="connsiteX110" fmla="*/ 702 w 2665"/>
                <a:gd name="connsiteY110" fmla="*/ 0 h 2674"/>
                <a:gd name="connsiteX111" fmla="*/ 676 w 2665"/>
                <a:gd name="connsiteY111" fmla="*/ 2 h 2674"/>
                <a:gd name="connsiteX112" fmla="*/ 650 w 2665"/>
                <a:gd name="connsiteY112" fmla="*/ 4 h 2674"/>
                <a:gd name="connsiteX113" fmla="*/ 624 w 2665"/>
                <a:gd name="connsiteY113" fmla="*/ 9 h 2674"/>
                <a:gd name="connsiteX114" fmla="*/ 598 w 2665"/>
                <a:gd name="connsiteY114" fmla="*/ 15 h 2674"/>
                <a:gd name="connsiteX115" fmla="*/ 574 w 2665"/>
                <a:gd name="connsiteY115" fmla="*/ 22 h 2674"/>
                <a:gd name="connsiteX116" fmla="*/ 550 w 2665"/>
                <a:gd name="connsiteY116" fmla="*/ 32 h 2674"/>
                <a:gd name="connsiteX117" fmla="*/ 528 w 2665"/>
                <a:gd name="connsiteY117" fmla="*/ 43 h 2674"/>
                <a:gd name="connsiteX118" fmla="*/ 507 w 2665"/>
                <a:gd name="connsiteY118" fmla="*/ 56 h 2674"/>
                <a:gd name="connsiteX119" fmla="*/ 489 w 2665"/>
                <a:gd name="connsiteY119" fmla="*/ 69 h 2674"/>
                <a:gd name="connsiteX120" fmla="*/ 472 w 2665"/>
                <a:gd name="connsiteY120" fmla="*/ 85 h 2674"/>
                <a:gd name="connsiteX121" fmla="*/ 457 w 2665"/>
                <a:gd name="connsiteY121" fmla="*/ 104 h 2674"/>
                <a:gd name="connsiteX122" fmla="*/ 450 w 2665"/>
                <a:gd name="connsiteY122" fmla="*/ 100 h 2674"/>
                <a:gd name="connsiteX123" fmla="*/ 444 w 2665"/>
                <a:gd name="connsiteY123" fmla="*/ 98 h 2674"/>
                <a:gd name="connsiteX124" fmla="*/ 437 w 2665"/>
                <a:gd name="connsiteY124" fmla="*/ 97 h 2674"/>
                <a:gd name="connsiteX125" fmla="*/ 431 w 2665"/>
                <a:gd name="connsiteY125" fmla="*/ 98 h 2674"/>
                <a:gd name="connsiteX126" fmla="*/ 365 w 2665"/>
                <a:gd name="connsiteY126" fmla="*/ 148 h 2674"/>
                <a:gd name="connsiteX127" fmla="*/ 316 w 2665"/>
                <a:gd name="connsiteY127" fmla="*/ 211 h 2674"/>
                <a:gd name="connsiteX128" fmla="*/ 281 w 2665"/>
                <a:gd name="connsiteY128" fmla="*/ 284 h 2674"/>
                <a:gd name="connsiteX129" fmla="*/ 261 w 2665"/>
                <a:gd name="connsiteY129" fmla="*/ 361 h 2674"/>
                <a:gd name="connsiteX130" fmla="*/ 252 w 2665"/>
                <a:gd name="connsiteY130" fmla="*/ 445 h 2674"/>
                <a:gd name="connsiteX131" fmla="*/ 253 w 2665"/>
                <a:gd name="connsiteY131" fmla="*/ 528 h 2674"/>
                <a:gd name="connsiteX132" fmla="*/ 265 w 2665"/>
                <a:gd name="connsiteY132" fmla="*/ 610 h 2674"/>
                <a:gd name="connsiteX133" fmla="*/ 283 w 2665"/>
                <a:gd name="connsiteY133" fmla="*/ 686 h 2674"/>
                <a:gd name="connsiteX134" fmla="*/ 291 w 2665"/>
                <a:gd name="connsiteY134" fmla="*/ 708 h 2674"/>
                <a:gd name="connsiteX135" fmla="*/ 300 w 2665"/>
                <a:gd name="connsiteY135" fmla="*/ 730 h 2674"/>
                <a:gd name="connsiteX136" fmla="*/ 309 w 2665"/>
                <a:gd name="connsiteY136" fmla="*/ 751 h 2674"/>
                <a:gd name="connsiteX137" fmla="*/ 322 w 2665"/>
                <a:gd name="connsiteY137" fmla="*/ 771 h 2674"/>
                <a:gd name="connsiteX138" fmla="*/ 337 w 2665"/>
                <a:gd name="connsiteY138" fmla="*/ 789 h 2674"/>
                <a:gd name="connsiteX139" fmla="*/ 353 w 2665"/>
                <a:gd name="connsiteY139" fmla="*/ 804 h 2674"/>
                <a:gd name="connsiteX140" fmla="*/ 372 w 2665"/>
                <a:gd name="connsiteY140" fmla="*/ 819 h 2674"/>
                <a:gd name="connsiteX141" fmla="*/ 392 w 2665"/>
                <a:gd name="connsiteY141" fmla="*/ 830 h 2674"/>
                <a:gd name="connsiteX142" fmla="*/ 415 w 2665"/>
                <a:gd name="connsiteY142" fmla="*/ 840 h 2674"/>
                <a:gd name="connsiteX143" fmla="*/ 441 w 2665"/>
                <a:gd name="connsiteY143" fmla="*/ 845 h 2674"/>
                <a:gd name="connsiteX144" fmla="*/ 466 w 2665"/>
                <a:gd name="connsiteY144" fmla="*/ 849 h 2674"/>
                <a:gd name="connsiteX145" fmla="*/ 492 w 2665"/>
                <a:gd name="connsiteY145" fmla="*/ 851 h 2674"/>
                <a:gd name="connsiteX146" fmla="*/ 518 w 2665"/>
                <a:gd name="connsiteY146" fmla="*/ 849 h 2674"/>
                <a:gd name="connsiteX147" fmla="*/ 544 w 2665"/>
                <a:gd name="connsiteY147" fmla="*/ 845 h 2674"/>
                <a:gd name="connsiteX148" fmla="*/ 570 w 2665"/>
                <a:gd name="connsiteY148" fmla="*/ 838 h 2674"/>
                <a:gd name="connsiteX149" fmla="*/ 592 w 2665"/>
                <a:gd name="connsiteY149" fmla="*/ 827 h 2674"/>
                <a:gd name="connsiteX150" fmla="*/ 596 w 2665"/>
                <a:gd name="connsiteY150" fmla="*/ 828 h 2674"/>
                <a:gd name="connsiteX151" fmla="*/ 598 w 2665"/>
                <a:gd name="connsiteY151" fmla="*/ 828 h 2674"/>
                <a:gd name="connsiteX152" fmla="*/ 602 w 2665"/>
                <a:gd name="connsiteY152" fmla="*/ 828 h 2674"/>
                <a:gd name="connsiteX153" fmla="*/ 605 w 2665"/>
                <a:gd name="connsiteY153" fmla="*/ 830 h 2674"/>
                <a:gd name="connsiteX154" fmla="*/ 600 w 2665"/>
                <a:gd name="connsiteY154" fmla="*/ 888 h 2674"/>
                <a:gd name="connsiteX155" fmla="*/ 596 w 2665"/>
                <a:gd name="connsiteY155" fmla="*/ 947 h 2674"/>
                <a:gd name="connsiteX156" fmla="*/ 592 w 2665"/>
                <a:gd name="connsiteY156" fmla="*/ 1010 h 2674"/>
                <a:gd name="connsiteX157" fmla="*/ 589 w 2665"/>
                <a:gd name="connsiteY157" fmla="*/ 1077 h 2674"/>
                <a:gd name="connsiteX158" fmla="*/ 589 w 2665"/>
                <a:gd name="connsiteY158" fmla="*/ 1079 h 2674"/>
                <a:gd name="connsiteX159" fmla="*/ 589 w 2665"/>
                <a:gd name="connsiteY159" fmla="*/ 1079 h 2674"/>
                <a:gd name="connsiteX160" fmla="*/ 589 w 2665"/>
                <a:gd name="connsiteY160" fmla="*/ 1080 h 2674"/>
                <a:gd name="connsiteX161" fmla="*/ 591 w 2665"/>
                <a:gd name="connsiteY161" fmla="*/ 1082 h 2674"/>
                <a:gd name="connsiteX162" fmla="*/ 578 w 2665"/>
                <a:gd name="connsiteY162" fmla="*/ 1088 h 2674"/>
                <a:gd name="connsiteX163" fmla="*/ 559 w 2665"/>
                <a:gd name="connsiteY163" fmla="*/ 1097 h 2674"/>
                <a:gd name="connsiteX164" fmla="*/ 537 w 2665"/>
                <a:gd name="connsiteY164" fmla="*/ 1108 h 2674"/>
                <a:gd name="connsiteX165" fmla="*/ 513 w 2665"/>
                <a:gd name="connsiteY165" fmla="*/ 1123 h 2674"/>
                <a:gd name="connsiteX166" fmla="*/ 491 w 2665"/>
                <a:gd name="connsiteY166" fmla="*/ 1140 h 2674"/>
                <a:gd name="connsiteX167" fmla="*/ 472 w 2665"/>
                <a:gd name="connsiteY167" fmla="*/ 1156 h 2674"/>
                <a:gd name="connsiteX168" fmla="*/ 461 w 2665"/>
                <a:gd name="connsiteY168" fmla="*/ 1177 h 2674"/>
                <a:gd name="connsiteX169" fmla="*/ 455 w 2665"/>
                <a:gd name="connsiteY169" fmla="*/ 1199 h 2674"/>
                <a:gd name="connsiteX170" fmla="*/ 457 w 2665"/>
                <a:gd name="connsiteY170" fmla="*/ 1208 h 2674"/>
                <a:gd name="connsiteX171" fmla="*/ 461 w 2665"/>
                <a:gd name="connsiteY171" fmla="*/ 1217 h 2674"/>
                <a:gd name="connsiteX172" fmla="*/ 468 w 2665"/>
                <a:gd name="connsiteY172" fmla="*/ 1229 h 2674"/>
                <a:gd name="connsiteX173" fmla="*/ 478 w 2665"/>
                <a:gd name="connsiteY173" fmla="*/ 1238 h 2674"/>
                <a:gd name="connsiteX174" fmla="*/ 494 w 2665"/>
                <a:gd name="connsiteY174" fmla="*/ 1368 h 2674"/>
                <a:gd name="connsiteX175" fmla="*/ 522 w 2665"/>
                <a:gd name="connsiteY175" fmla="*/ 1479 h 2674"/>
                <a:gd name="connsiteX176" fmla="*/ 555 w 2665"/>
                <a:gd name="connsiteY176" fmla="*/ 1571 h 2674"/>
                <a:gd name="connsiteX177" fmla="*/ 594 w 2665"/>
                <a:gd name="connsiteY177" fmla="*/ 1647 h 2674"/>
                <a:gd name="connsiteX178" fmla="*/ 637 w 2665"/>
                <a:gd name="connsiteY178" fmla="*/ 1708 h 2674"/>
                <a:gd name="connsiteX179" fmla="*/ 679 w 2665"/>
                <a:gd name="connsiteY179" fmla="*/ 1755 h 2674"/>
                <a:gd name="connsiteX180" fmla="*/ 720 w 2665"/>
                <a:gd name="connsiteY180" fmla="*/ 1790 h 2674"/>
                <a:gd name="connsiteX181" fmla="*/ 755 w 2665"/>
                <a:gd name="connsiteY181" fmla="*/ 1814 h 2674"/>
                <a:gd name="connsiteX182" fmla="*/ 765 w 2665"/>
                <a:gd name="connsiteY182" fmla="*/ 1822 h 2674"/>
                <a:gd name="connsiteX183" fmla="*/ 776 w 2665"/>
                <a:gd name="connsiteY183" fmla="*/ 1827 h 2674"/>
                <a:gd name="connsiteX184" fmla="*/ 791 w 2665"/>
                <a:gd name="connsiteY184" fmla="*/ 1834 h 2674"/>
                <a:gd name="connsiteX185" fmla="*/ 805 w 2665"/>
                <a:gd name="connsiteY185" fmla="*/ 1842 h 2674"/>
                <a:gd name="connsiteX186" fmla="*/ 824 w 2665"/>
                <a:gd name="connsiteY186" fmla="*/ 1847 h 2674"/>
                <a:gd name="connsiteX187" fmla="*/ 844 w 2665"/>
                <a:gd name="connsiteY187" fmla="*/ 1853 h 2674"/>
                <a:gd name="connsiteX188" fmla="*/ 868 w 2665"/>
                <a:gd name="connsiteY188" fmla="*/ 1859 h 2674"/>
                <a:gd name="connsiteX189" fmla="*/ 892 w 2665"/>
                <a:gd name="connsiteY189" fmla="*/ 1862 h 2674"/>
                <a:gd name="connsiteX190" fmla="*/ 920 w 2665"/>
                <a:gd name="connsiteY190" fmla="*/ 1866 h 2674"/>
                <a:gd name="connsiteX191" fmla="*/ 952 w 2665"/>
                <a:gd name="connsiteY191" fmla="*/ 1866 h 2674"/>
                <a:gd name="connsiteX192" fmla="*/ 985 w 2665"/>
                <a:gd name="connsiteY192" fmla="*/ 1866 h 2674"/>
                <a:gd name="connsiteX193" fmla="*/ 1022 w 2665"/>
                <a:gd name="connsiteY193" fmla="*/ 1864 h 2674"/>
                <a:gd name="connsiteX194" fmla="*/ 1061 w 2665"/>
                <a:gd name="connsiteY194" fmla="*/ 1859 h 2674"/>
                <a:gd name="connsiteX195" fmla="*/ 1105 w 2665"/>
                <a:gd name="connsiteY195" fmla="*/ 1851 h 2674"/>
                <a:gd name="connsiteX196" fmla="*/ 1150 w 2665"/>
                <a:gd name="connsiteY196" fmla="*/ 1840 h 2674"/>
                <a:gd name="connsiteX197" fmla="*/ 1200 w 2665"/>
                <a:gd name="connsiteY197" fmla="*/ 1827 h 2674"/>
                <a:gd name="connsiteX198" fmla="*/ 1257 w 2665"/>
                <a:gd name="connsiteY198" fmla="*/ 1873 h 2674"/>
                <a:gd name="connsiteX199" fmla="*/ 1287 w 2665"/>
                <a:gd name="connsiteY199" fmla="*/ 1918 h 2674"/>
                <a:gd name="connsiteX200" fmla="*/ 1322 w 2665"/>
                <a:gd name="connsiteY200" fmla="*/ 1972 h 2674"/>
                <a:gd name="connsiteX201" fmla="*/ 1359 w 2665"/>
                <a:gd name="connsiteY201" fmla="*/ 2027 h 2674"/>
                <a:gd name="connsiteX202" fmla="*/ 1396 w 2665"/>
                <a:gd name="connsiteY202" fmla="*/ 2083 h 2674"/>
                <a:gd name="connsiteX203" fmla="*/ 1430 w 2665"/>
                <a:gd name="connsiteY203" fmla="*/ 2133 h 2674"/>
                <a:gd name="connsiteX204" fmla="*/ 1457 w 2665"/>
                <a:gd name="connsiteY204" fmla="*/ 2175 h 2674"/>
                <a:gd name="connsiteX205" fmla="*/ 1478 w 2665"/>
                <a:gd name="connsiteY205" fmla="*/ 2203 h 2674"/>
                <a:gd name="connsiteX206" fmla="*/ 1485 w 2665"/>
                <a:gd name="connsiteY206" fmla="*/ 2214 h 2674"/>
                <a:gd name="connsiteX207" fmla="*/ 1489 w 2665"/>
                <a:gd name="connsiteY207" fmla="*/ 2225 h 2674"/>
                <a:gd name="connsiteX208" fmla="*/ 1496 w 2665"/>
                <a:gd name="connsiteY208" fmla="*/ 2250 h 2674"/>
                <a:gd name="connsiteX209" fmla="*/ 1507 w 2665"/>
                <a:gd name="connsiteY209" fmla="*/ 2283 h 2674"/>
                <a:gd name="connsiteX210" fmla="*/ 1520 w 2665"/>
                <a:gd name="connsiteY210" fmla="*/ 2318 h 2674"/>
                <a:gd name="connsiteX211" fmla="*/ 1122 w 2665"/>
                <a:gd name="connsiteY211" fmla="*/ 2477 h 2674"/>
                <a:gd name="connsiteX212" fmla="*/ 1098 w 2665"/>
                <a:gd name="connsiteY212" fmla="*/ 2470 h 2674"/>
                <a:gd name="connsiteX213" fmla="*/ 1076 w 2665"/>
                <a:gd name="connsiteY213" fmla="*/ 2459 h 2674"/>
                <a:gd name="connsiteX214" fmla="*/ 1054 w 2665"/>
                <a:gd name="connsiteY214" fmla="*/ 2446 h 2674"/>
                <a:gd name="connsiteX215" fmla="*/ 1031 w 2665"/>
                <a:gd name="connsiteY215" fmla="*/ 2431 h 2674"/>
                <a:gd name="connsiteX216" fmla="*/ 1009 w 2665"/>
                <a:gd name="connsiteY216" fmla="*/ 2416 h 2674"/>
                <a:gd name="connsiteX217" fmla="*/ 987 w 2665"/>
                <a:gd name="connsiteY217" fmla="*/ 2400 h 2674"/>
                <a:gd name="connsiteX218" fmla="*/ 965 w 2665"/>
                <a:gd name="connsiteY218" fmla="*/ 2383 h 2674"/>
                <a:gd name="connsiteX219" fmla="*/ 944 w 2665"/>
                <a:gd name="connsiteY219" fmla="*/ 2366 h 2674"/>
                <a:gd name="connsiteX220" fmla="*/ 935 w 2665"/>
                <a:gd name="connsiteY220" fmla="*/ 2359 h 2674"/>
                <a:gd name="connsiteX221" fmla="*/ 926 w 2665"/>
                <a:gd name="connsiteY221" fmla="*/ 2351 h 2674"/>
                <a:gd name="connsiteX222" fmla="*/ 915 w 2665"/>
                <a:gd name="connsiteY222" fmla="*/ 2344 h 2674"/>
                <a:gd name="connsiteX223" fmla="*/ 905 w 2665"/>
                <a:gd name="connsiteY223" fmla="*/ 2337 h 2674"/>
                <a:gd name="connsiteX224" fmla="*/ 896 w 2665"/>
                <a:gd name="connsiteY224" fmla="*/ 2329 h 2674"/>
                <a:gd name="connsiteX225" fmla="*/ 887 w 2665"/>
                <a:gd name="connsiteY225" fmla="*/ 2322 h 2674"/>
                <a:gd name="connsiteX226" fmla="*/ 878 w 2665"/>
                <a:gd name="connsiteY226" fmla="*/ 2314 h 2674"/>
                <a:gd name="connsiteX227" fmla="*/ 868 w 2665"/>
                <a:gd name="connsiteY227" fmla="*/ 2309 h 2674"/>
                <a:gd name="connsiteX228" fmla="*/ 854 w 2665"/>
                <a:gd name="connsiteY228" fmla="*/ 2300 h 2674"/>
                <a:gd name="connsiteX229" fmla="*/ 835 w 2665"/>
                <a:gd name="connsiteY229" fmla="*/ 2287 h 2674"/>
                <a:gd name="connsiteX230" fmla="*/ 816 w 2665"/>
                <a:gd name="connsiteY230" fmla="*/ 2275 h 2674"/>
                <a:gd name="connsiteX231" fmla="*/ 798 w 2665"/>
                <a:gd name="connsiteY231" fmla="*/ 2262 h 2674"/>
                <a:gd name="connsiteX232" fmla="*/ 779 w 2665"/>
                <a:gd name="connsiteY232" fmla="*/ 2250 h 2674"/>
                <a:gd name="connsiteX233" fmla="*/ 759 w 2665"/>
                <a:gd name="connsiteY233" fmla="*/ 2237 h 2674"/>
                <a:gd name="connsiteX234" fmla="*/ 739 w 2665"/>
                <a:gd name="connsiteY234" fmla="*/ 2225 h 2674"/>
                <a:gd name="connsiteX235" fmla="*/ 718 w 2665"/>
                <a:gd name="connsiteY235" fmla="*/ 2214 h 2674"/>
                <a:gd name="connsiteX236" fmla="*/ 698 w 2665"/>
                <a:gd name="connsiteY236" fmla="*/ 2203 h 2674"/>
                <a:gd name="connsiteX237" fmla="*/ 676 w 2665"/>
                <a:gd name="connsiteY237" fmla="*/ 2192 h 2674"/>
                <a:gd name="connsiteX238" fmla="*/ 655 w 2665"/>
                <a:gd name="connsiteY238" fmla="*/ 2183 h 2674"/>
                <a:gd name="connsiteX239" fmla="*/ 633 w 2665"/>
                <a:gd name="connsiteY239" fmla="*/ 2175 h 2674"/>
                <a:gd name="connsiteX240" fmla="*/ 611 w 2665"/>
                <a:gd name="connsiteY240" fmla="*/ 2168 h 2674"/>
                <a:gd name="connsiteX241" fmla="*/ 589 w 2665"/>
                <a:gd name="connsiteY241" fmla="*/ 2162 h 2674"/>
                <a:gd name="connsiteX242" fmla="*/ 568 w 2665"/>
                <a:gd name="connsiteY242" fmla="*/ 2159 h 2674"/>
                <a:gd name="connsiteX243" fmla="*/ 546 w 2665"/>
                <a:gd name="connsiteY243" fmla="*/ 2155 h 2674"/>
                <a:gd name="connsiteX244" fmla="*/ 524 w 2665"/>
                <a:gd name="connsiteY244" fmla="*/ 2155 h 2674"/>
                <a:gd name="connsiteX245" fmla="*/ 489 w 2665"/>
                <a:gd name="connsiteY245" fmla="*/ 2157 h 2674"/>
                <a:gd name="connsiteX246" fmla="*/ 450 w 2665"/>
                <a:gd name="connsiteY246" fmla="*/ 2162 h 2674"/>
                <a:gd name="connsiteX247" fmla="*/ 411 w 2665"/>
                <a:gd name="connsiteY247" fmla="*/ 2174 h 2674"/>
                <a:gd name="connsiteX248" fmla="*/ 372 w 2665"/>
                <a:gd name="connsiteY248" fmla="*/ 2190 h 2674"/>
                <a:gd name="connsiteX249" fmla="*/ 335 w 2665"/>
                <a:gd name="connsiteY249" fmla="*/ 2211 h 2674"/>
                <a:gd name="connsiteX250" fmla="*/ 303 w 2665"/>
                <a:gd name="connsiteY250" fmla="*/ 2237 h 2674"/>
                <a:gd name="connsiteX251" fmla="*/ 279 w 2665"/>
                <a:gd name="connsiteY251" fmla="*/ 2266 h 2674"/>
                <a:gd name="connsiteX252" fmla="*/ 265 w 2665"/>
                <a:gd name="connsiteY252" fmla="*/ 2303 h 2674"/>
                <a:gd name="connsiteX253" fmla="*/ 265 w 2665"/>
                <a:gd name="connsiteY253" fmla="*/ 2305 h 2674"/>
                <a:gd name="connsiteX254" fmla="*/ 266 w 2665"/>
                <a:gd name="connsiteY254" fmla="*/ 2307 h 2674"/>
                <a:gd name="connsiteX255" fmla="*/ 268 w 2665"/>
                <a:gd name="connsiteY255" fmla="*/ 2309 h 2674"/>
                <a:gd name="connsiteX256" fmla="*/ 270 w 2665"/>
                <a:gd name="connsiteY256" fmla="*/ 2311 h 2674"/>
                <a:gd name="connsiteX257" fmla="*/ 292 w 2665"/>
                <a:gd name="connsiteY257" fmla="*/ 2316 h 2674"/>
                <a:gd name="connsiteX258" fmla="*/ 316 w 2665"/>
                <a:gd name="connsiteY258" fmla="*/ 2320 h 2674"/>
                <a:gd name="connsiteX259" fmla="*/ 342 w 2665"/>
                <a:gd name="connsiteY259" fmla="*/ 2322 h 2674"/>
                <a:gd name="connsiteX260" fmla="*/ 368 w 2665"/>
                <a:gd name="connsiteY260" fmla="*/ 2320 h 2674"/>
                <a:gd name="connsiteX261" fmla="*/ 396 w 2665"/>
                <a:gd name="connsiteY261" fmla="*/ 2318 h 2674"/>
                <a:gd name="connsiteX262" fmla="*/ 422 w 2665"/>
                <a:gd name="connsiteY262" fmla="*/ 2314 h 2674"/>
                <a:gd name="connsiteX263" fmla="*/ 446 w 2665"/>
                <a:gd name="connsiteY263" fmla="*/ 2311 h 2674"/>
                <a:gd name="connsiteX264" fmla="*/ 466 w 2665"/>
                <a:gd name="connsiteY264" fmla="*/ 2305 h 2674"/>
                <a:gd name="connsiteX265" fmla="*/ 466 w 2665"/>
                <a:gd name="connsiteY265" fmla="*/ 2309 h 2674"/>
                <a:gd name="connsiteX266" fmla="*/ 465 w 2665"/>
                <a:gd name="connsiteY266" fmla="*/ 2313 h 2674"/>
                <a:gd name="connsiteX267" fmla="*/ 463 w 2665"/>
                <a:gd name="connsiteY267" fmla="*/ 2314 h 2674"/>
                <a:gd name="connsiteX268" fmla="*/ 461 w 2665"/>
                <a:gd name="connsiteY268" fmla="*/ 2318 h 2674"/>
                <a:gd name="connsiteX269" fmla="*/ 455 w 2665"/>
                <a:gd name="connsiteY269" fmla="*/ 2324 h 2674"/>
                <a:gd name="connsiteX270" fmla="*/ 448 w 2665"/>
                <a:gd name="connsiteY270" fmla="*/ 2329 h 2674"/>
                <a:gd name="connsiteX271" fmla="*/ 437 w 2665"/>
                <a:gd name="connsiteY271" fmla="*/ 2333 h 2674"/>
                <a:gd name="connsiteX272" fmla="*/ 428 w 2665"/>
                <a:gd name="connsiteY272" fmla="*/ 2335 h 2674"/>
                <a:gd name="connsiteX273" fmla="*/ 416 w 2665"/>
                <a:gd name="connsiteY273" fmla="*/ 2337 h 2674"/>
                <a:gd name="connsiteX274" fmla="*/ 403 w 2665"/>
                <a:gd name="connsiteY274" fmla="*/ 2338 h 2674"/>
                <a:gd name="connsiteX275" fmla="*/ 391 w 2665"/>
                <a:gd name="connsiteY275" fmla="*/ 2340 h 2674"/>
                <a:gd name="connsiteX276" fmla="*/ 379 w 2665"/>
                <a:gd name="connsiteY276" fmla="*/ 2342 h 2674"/>
                <a:gd name="connsiteX277" fmla="*/ 368 w 2665"/>
                <a:gd name="connsiteY277" fmla="*/ 2344 h 2674"/>
                <a:gd name="connsiteX278" fmla="*/ 359 w 2665"/>
                <a:gd name="connsiteY278" fmla="*/ 2344 h 2674"/>
                <a:gd name="connsiteX279" fmla="*/ 350 w 2665"/>
                <a:gd name="connsiteY279" fmla="*/ 2346 h 2674"/>
                <a:gd name="connsiteX280" fmla="*/ 342 w 2665"/>
                <a:gd name="connsiteY280" fmla="*/ 2348 h 2674"/>
                <a:gd name="connsiteX281" fmla="*/ 333 w 2665"/>
                <a:gd name="connsiteY281" fmla="*/ 2351 h 2674"/>
                <a:gd name="connsiteX282" fmla="*/ 320 w 2665"/>
                <a:gd name="connsiteY282" fmla="*/ 2359 h 2674"/>
                <a:gd name="connsiteX283" fmla="*/ 305 w 2665"/>
                <a:gd name="connsiteY283" fmla="*/ 2368 h 2674"/>
                <a:gd name="connsiteX284" fmla="*/ 291 w 2665"/>
                <a:gd name="connsiteY284" fmla="*/ 2379 h 2674"/>
                <a:gd name="connsiteX285" fmla="*/ 276 w 2665"/>
                <a:gd name="connsiteY285" fmla="*/ 2392 h 2674"/>
                <a:gd name="connsiteX286" fmla="*/ 265 w 2665"/>
                <a:gd name="connsiteY286" fmla="*/ 2405 h 2674"/>
                <a:gd name="connsiteX287" fmla="*/ 257 w 2665"/>
                <a:gd name="connsiteY287" fmla="*/ 2418 h 2674"/>
                <a:gd name="connsiteX288" fmla="*/ 253 w 2665"/>
                <a:gd name="connsiteY288" fmla="*/ 2429 h 2674"/>
                <a:gd name="connsiteX289" fmla="*/ 253 w 2665"/>
                <a:gd name="connsiteY289" fmla="*/ 2431 h 2674"/>
                <a:gd name="connsiteX290" fmla="*/ 253 w 2665"/>
                <a:gd name="connsiteY290" fmla="*/ 2431 h 2674"/>
                <a:gd name="connsiteX291" fmla="*/ 253 w 2665"/>
                <a:gd name="connsiteY291" fmla="*/ 2431 h 2674"/>
                <a:gd name="connsiteX292" fmla="*/ 253 w 2665"/>
                <a:gd name="connsiteY292" fmla="*/ 2433 h 2674"/>
                <a:gd name="connsiteX293" fmla="*/ 255 w 2665"/>
                <a:gd name="connsiteY293" fmla="*/ 2435 h 2674"/>
                <a:gd name="connsiteX294" fmla="*/ 255 w 2665"/>
                <a:gd name="connsiteY294" fmla="*/ 2435 h 2674"/>
                <a:gd name="connsiteX295" fmla="*/ 257 w 2665"/>
                <a:gd name="connsiteY295" fmla="*/ 2435 h 2674"/>
                <a:gd name="connsiteX296" fmla="*/ 257 w 2665"/>
                <a:gd name="connsiteY296" fmla="*/ 2437 h 2674"/>
                <a:gd name="connsiteX297" fmla="*/ 226 w 2665"/>
                <a:gd name="connsiteY297" fmla="*/ 2444 h 2674"/>
                <a:gd name="connsiteX298" fmla="*/ 194 w 2665"/>
                <a:gd name="connsiteY298" fmla="*/ 2455 h 2674"/>
                <a:gd name="connsiteX299" fmla="*/ 161 w 2665"/>
                <a:gd name="connsiteY299" fmla="*/ 2470 h 2674"/>
                <a:gd name="connsiteX300" fmla="*/ 131 w 2665"/>
                <a:gd name="connsiteY300" fmla="*/ 2485 h 2674"/>
                <a:gd name="connsiteX301" fmla="*/ 103 w 2665"/>
                <a:gd name="connsiteY301" fmla="*/ 2500 h 2674"/>
                <a:gd name="connsiteX302" fmla="*/ 79 w 2665"/>
                <a:gd name="connsiteY302" fmla="*/ 2514 h 2674"/>
                <a:gd name="connsiteX303" fmla="*/ 63 w 2665"/>
                <a:gd name="connsiteY303" fmla="*/ 2526 h 2674"/>
                <a:gd name="connsiteX304" fmla="*/ 52 w 2665"/>
                <a:gd name="connsiteY304" fmla="*/ 2533 h 2674"/>
                <a:gd name="connsiteX305" fmla="*/ 33 w 2665"/>
                <a:gd name="connsiteY305" fmla="*/ 2544 h 2674"/>
                <a:gd name="connsiteX306" fmla="*/ 18 w 2665"/>
                <a:gd name="connsiteY306" fmla="*/ 2561 h 2674"/>
                <a:gd name="connsiteX307" fmla="*/ 5 w 2665"/>
                <a:gd name="connsiteY307" fmla="*/ 2581 h 2674"/>
                <a:gd name="connsiteX308" fmla="*/ 0 w 2665"/>
                <a:gd name="connsiteY308" fmla="*/ 2602 h 2674"/>
                <a:gd name="connsiteX309" fmla="*/ 0 w 2665"/>
                <a:gd name="connsiteY309" fmla="*/ 2603 h 2674"/>
                <a:gd name="connsiteX310" fmla="*/ 0 w 2665"/>
                <a:gd name="connsiteY310" fmla="*/ 2603 h 2674"/>
                <a:gd name="connsiteX311" fmla="*/ 0 w 2665"/>
                <a:gd name="connsiteY311" fmla="*/ 2605 h 2674"/>
                <a:gd name="connsiteX312" fmla="*/ 0 w 2665"/>
                <a:gd name="connsiteY312" fmla="*/ 2607 h 2674"/>
                <a:gd name="connsiteX313" fmla="*/ 2 w 2665"/>
                <a:gd name="connsiteY313" fmla="*/ 2618 h 2674"/>
                <a:gd name="connsiteX314" fmla="*/ 5 w 2665"/>
                <a:gd name="connsiteY314" fmla="*/ 2629 h 2674"/>
                <a:gd name="connsiteX315" fmla="*/ 11 w 2665"/>
                <a:gd name="connsiteY315" fmla="*/ 2637 h 2674"/>
                <a:gd name="connsiteX316" fmla="*/ 20 w 2665"/>
                <a:gd name="connsiteY316" fmla="*/ 2644 h 2674"/>
                <a:gd name="connsiteX317" fmla="*/ 42 w 2665"/>
                <a:gd name="connsiteY317" fmla="*/ 2652 h 2674"/>
                <a:gd name="connsiteX318" fmla="*/ 68 w 2665"/>
                <a:gd name="connsiteY318" fmla="*/ 2653 h 2674"/>
                <a:gd name="connsiteX319" fmla="*/ 96 w 2665"/>
                <a:gd name="connsiteY319" fmla="*/ 2652 h 2674"/>
                <a:gd name="connsiteX320" fmla="*/ 126 w 2665"/>
                <a:gd name="connsiteY320" fmla="*/ 2644 h 2674"/>
                <a:gd name="connsiteX321" fmla="*/ 157 w 2665"/>
                <a:gd name="connsiteY321" fmla="*/ 2637 h 2674"/>
                <a:gd name="connsiteX322" fmla="*/ 187 w 2665"/>
                <a:gd name="connsiteY322" fmla="*/ 2627 h 2674"/>
                <a:gd name="connsiteX323" fmla="*/ 216 w 2665"/>
                <a:gd name="connsiteY323" fmla="*/ 2616 h 2674"/>
                <a:gd name="connsiteX324" fmla="*/ 244 w 2665"/>
                <a:gd name="connsiteY324" fmla="*/ 2607 h 2674"/>
                <a:gd name="connsiteX325" fmla="*/ 281 w 2665"/>
                <a:gd name="connsiteY325" fmla="*/ 2594 h 2674"/>
                <a:gd name="connsiteX326" fmla="*/ 324 w 2665"/>
                <a:gd name="connsiteY326" fmla="*/ 2581 h 2674"/>
                <a:gd name="connsiteX327" fmla="*/ 339 w 2665"/>
                <a:gd name="connsiteY327" fmla="*/ 2577 h 2674"/>
                <a:gd name="connsiteX328" fmla="*/ 353 w 2665"/>
                <a:gd name="connsiteY328" fmla="*/ 2574 h 2674"/>
                <a:gd name="connsiteX329" fmla="*/ 366 w 2665"/>
                <a:gd name="connsiteY329" fmla="*/ 2570 h 2674"/>
                <a:gd name="connsiteX330" fmla="*/ 381 w 2665"/>
                <a:gd name="connsiteY330" fmla="*/ 2564 h 2674"/>
                <a:gd name="connsiteX331" fmla="*/ 394 w 2665"/>
                <a:gd name="connsiteY331" fmla="*/ 2559 h 2674"/>
                <a:gd name="connsiteX332" fmla="*/ 409 w 2665"/>
                <a:gd name="connsiteY332" fmla="*/ 2553 h 2674"/>
                <a:gd name="connsiteX333" fmla="*/ 422 w 2665"/>
                <a:gd name="connsiteY333" fmla="*/ 2544 h 2674"/>
                <a:gd name="connsiteX334" fmla="*/ 437 w 2665"/>
                <a:gd name="connsiteY334" fmla="*/ 2535 h 2674"/>
                <a:gd name="connsiteX335" fmla="*/ 481 w 2665"/>
                <a:gd name="connsiteY335" fmla="*/ 2498 h 2674"/>
                <a:gd name="connsiteX336" fmla="*/ 492 w 2665"/>
                <a:gd name="connsiteY336" fmla="*/ 2489 h 2674"/>
                <a:gd name="connsiteX337" fmla="*/ 503 w 2665"/>
                <a:gd name="connsiteY337" fmla="*/ 2479 h 2674"/>
                <a:gd name="connsiteX338" fmla="*/ 515 w 2665"/>
                <a:gd name="connsiteY338" fmla="*/ 2470 h 2674"/>
                <a:gd name="connsiteX339" fmla="*/ 528 w 2665"/>
                <a:gd name="connsiteY339" fmla="*/ 2461 h 2674"/>
                <a:gd name="connsiteX340" fmla="*/ 539 w 2665"/>
                <a:gd name="connsiteY340" fmla="*/ 2451 h 2674"/>
                <a:gd name="connsiteX341" fmla="*/ 552 w 2665"/>
                <a:gd name="connsiteY341" fmla="*/ 2444 h 2674"/>
                <a:gd name="connsiteX342" fmla="*/ 565 w 2665"/>
                <a:gd name="connsiteY342" fmla="*/ 2438 h 2674"/>
                <a:gd name="connsiteX343" fmla="*/ 578 w 2665"/>
                <a:gd name="connsiteY343" fmla="*/ 2433 h 2674"/>
                <a:gd name="connsiteX344" fmla="*/ 598 w 2665"/>
                <a:gd name="connsiteY344" fmla="*/ 2427 h 2674"/>
                <a:gd name="connsiteX345" fmla="*/ 620 w 2665"/>
                <a:gd name="connsiteY345" fmla="*/ 2420 h 2674"/>
                <a:gd name="connsiteX346" fmla="*/ 646 w 2665"/>
                <a:gd name="connsiteY346" fmla="*/ 2414 h 2674"/>
                <a:gd name="connsiteX347" fmla="*/ 672 w 2665"/>
                <a:gd name="connsiteY347" fmla="*/ 2411 h 2674"/>
                <a:gd name="connsiteX348" fmla="*/ 698 w 2665"/>
                <a:gd name="connsiteY348" fmla="*/ 2411 h 2674"/>
                <a:gd name="connsiteX349" fmla="*/ 722 w 2665"/>
                <a:gd name="connsiteY349" fmla="*/ 2414 h 2674"/>
                <a:gd name="connsiteX350" fmla="*/ 744 w 2665"/>
                <a:gd name="connsiteY350" fmla="*/ 2424 h 2674"/>
                <a:gd name="connsiteX351" fmla="*/ 763 w 2665"/>
                <a:gd name="connsiteY351" fmla="*/ 2440 h 2674"/>
                <a:gd name="connsiteX352" fmla="*/ 774 w 2665"/>
                <a:gd name="connsiteY352" fmla="*/ 2457 h 2674"/>
                <a:gd name="connsiteX353" fmla="*/ 779 w 2665"/>
                <a:gd name="connsiteY353" fmla="*/ 2476 h 2674"/>
                <a:gd name="connsiteX354" fmla="*/ 783 w 2665"/>
                <a:gd name="connsiteY354" fmla="*/ 2496 h 2674"/>
                <a:gd name="connsiteX355" fmla="*/ 785 w 2665"/>
                <a:gd name="connsiteY355" fmla="*/ 2518 h 2674"/>
                <a:gd name="connsiteX356" fmla="*/ 787 w 2665"/>
                <a:gd name="connsiteY356" fmla="*/ 2539 h 2674"/>
                <a:gd name="connsiteX357" fmla="*/ 791 w 2665"/>
                <a:gd name="connsiteY357" fmla="*/ 2559 h 2674"/>
                <a:gd name="connsiteX358" fmla="*/ 796 w 2665"/>
                <a:gd name="connsiteY358" fmla="*/ 2577 h 2674"/>
                <a:gd name="connsiteX359" fmla="*/ 807 w 2665"/>
                <a:gd name="connsiteY359" fmla="*/ 2596 h 2674"/>
                <a:gd name="connsiteX360" fmla="*/ 820 w 2665"/>
                <a:gd name="connsiteY360" fmla="*/ 2609 h 2674"/>
                <a:gd name="connsiteX361" fmla="*/ 837 w 2665"/>
                <a:gd name="connsiteY361" fmla="*/ 2618 h 2674"/>
                <a:gd name="connsiteX362" fmla="*/ 854 w 2665"/>
                <a:gd name="connsiteY362" fmla="*/ 2626 h 2674"/>
                <a:gd name="connsiteX363" fmla="*/ 872 w 2665"/>
                <a:gd name="connsiteY363" fmla="*/ 2627 h 2674"/>
                <a:gd name="connsiteX364" fmla="*/ 891 w 2665"/>
                <a:gd name="connsiteY364" fmla="*/ 2627 h 2674"/>
                <a:gd name="connsiteX365" fmla="*/ 911 w 2665"/>
                <a:gd name="connsiteY365" fmla="*/ 2627 h 2674"/>
                <a:gd name="connsiteX366" fmla="*/ 931 w 2665"/>
                <a:gd name="connsiteY366" fmla="*/ 2624 h 2674"/>
                <a:gd name="connsiteX367" fmla="*/ 952 w 2665"/>
                <a:gd name="connsiteY367" fmla="*/ 2622 h 2674"/>
                <a:gd name="connsiteX368" fmla="*/ 968 w 2665"/>
                <a:gd name="connsiteY368" fmla="*/ 2620 h 2674"/>
                <a:gd name="connsiteX369" fmla="*/ 983 w 2665"/>
                <a:gd name="connsiteY369" fmla="*/ 2616 h 2674"/>
                <a:gd name="connsiteX370" fmla="*/ 1000 w 2665"/>
                <a:gd name="connsiteY370" fmla="*/ 2616 h 2674"/>
                <a:gd name="connsiteX371" fmla="*/ 1015 w 2665"/>
                <a:gd name="connsiteY371" fmla="*/ 2615 h 2674"/>
                <a:gd name="connsiteX372" fmla="*/ 1028 w 2665"/>
                <a:gd name="connsiteY372" fmla="*/ 2615 h 2674"/>
                <a:gd name="connsiteX373" fmla="*/ 1042 w 2665"/>
                <a:gd name="connsiteY373" fmla="*/ 2616 h 2674"/>
                <a:gd name="connsiteX374" fmla="*/ 1055 w 2665"/>
                <a:gd name="connsiteY374" fmla="*/ 2620 h 2674"/>
                <a:gd name="connsiteX375" fmla="*/ 1067 w 2665"/>
                <a:gd name="connsiteY375" fmla="*/ 2626 h 2674"/>
                <a:gd name="connsiteX376" fmla="*/ 1091 w 2665"/>
                <a:gd name="connsiteY376" fmla="*/ 2640 h 2674"/>
                <a:gd name="connsiteX377" fmla="*/ 1105 w 2665"/>
                <a:gd name="connsiteY377" fmla="*/ 2648 h 2674"/>
                <a:gd name="connsiteX378" fmla="*/ 1118 w 2665"/>
                <a:gd name="connsiteY378" fmla="*/ 2657 h 2674"/>
                <a:gd name="connsiteX379" fmla="*/ 1133 w 2665"/>
                <a:gd name="connsiteY379" fmla="*/ 2663 h 2674"/>
                <a:gd name="connsiteX380" fmla="*/ 1148 w 2665"/>
                <a:gd name="connsiteY380" fmla="*/ 2668 h 2674"/>
                <a:gd name="connsiteX381" fmla="*/ 1163 w 2665"/>
                <a:gd name="connsiteY381" fmla="*/ 2672 h 2674"/>
                <a:gd name="connsiteX382" fmla="*/ 1181 w 2665"/>
                <a:gd name="connsiteY382" fmla="*/ 2674 h 2674"/>
                <a:gd name="connsiteX383" fmla="*/ 1200 w 2665"/>
                <a:gd name="connsiteY383" fmla="*/ 2674 h 2674"/>
                <a:gd name="connsiteX384" fmla="*/ 1220 w 2665"/>
                <a:gd name="connsiteY384" fmla="*/ 2670 h 2674"/>
                <a:gd name="connsiteX385" fmla="*/ 1228 w 2665"/>
                <a:gd name="connsiteY385" fmla="*/ 2668 h 2674"/>
                <a:gd name="connsiteX386" fmla="*/ 1235 w 2665"/>
                <a:gd name="connsiteY386" fmla="*/ 2666 h 2674"/>
                <a:gd name="connsiteX387" fmla="*/ 1242 w 2665"/>
                <a:gd name="connsiteY387" fmla="*/ 2665 h 2674"/>
                <a:gd name="connsiteX388" fmla="*/ 1252 w 2665"/>
                <a:gd name="connsiteY388" fmla="*/ 2661 h 2674"/>
                <a:gd name="connsiteX389" fmla="*/ 1259 w 2665"/>
                <a:gd name="connsiteY389" fmla="*/ 2657 h 2674"/>
                <a:gd name="connsiteX390" fmla="*/ 1267 w 2665"/>
                <a:gd name="connsiteY390" fmla="*/ 2655 h 2674"/>
                <a:gd name="connsiteX391" fmla="*/ 1274 w 2665"/>
                <a:gd name="connsiteY391" fmla="*/ 2652 h 2674"/>
                <a:gd name="connsiteX392" fmla="*/ 1281 w 2665"/>
                <a:gd name="connsiteY392" fmla="*/ 2648 h 2674"/>
                <a:gd name="connsiteX393" fmla="*/ 1292 w 2665"/>
                <a:gd name="connsiteY393" fmla="*/ 2642 h 2674"/>
                <a:gd name="connsiteX394" fmla="*/ 1304 w 2665"/>
                <a:gd name="connsiteY394" fmla="*/ 2637 h 2674"/>
                <a:gd name="connsiteX395" fmla="*/ 1315 w 2665"/>
                <a:gd name="connsiteY395" fmla="*/ 2633 h 2674"/>
                <a:gd name="connsiteX396" fmla="*/ 1326 w 2665"/>
                <a:gd name="connsiteY396" fmla="*/ 2629 h 2674"/>
                <a:gd name="connsiteX397" fmla="*/ 1337 w 2665"/>
                <a:gd name="connsiteY397" fmla="*/ 2626 h 2674"/>
                <a:gd name="connsiteX398" fmla="*/ 1348 w 2665"/>
                <a:gd name="connsiteY398" fmla="*/ 2624 h 2674"/>
                <a:gd name="connsiteX399" fmla="*/ 1359 w 2665"/>
                <a:gd name="connsiteY399" fmla="*/ 2622 h 2674"/>
                <a:gd name="connsiteX400" fmla="*/ 1370 w 2665"/>
                <a:gd name="connsiteY400" fmla="*/ 2622 h 2674"/>
                <a:gd name="connsiteX401" fmla="*/ 1378 w 2665"/>
                <a:gd name="connsiteY401" fmla="*/ 2624 h 2674"/>
                <a:gd name="connsiteX402" fmla="*/ 1387 w 2665"/>
                <a:gd name="connsiteY402" fmla="*/ 2626 h 2674"/>
                <a:gd name="connsiteX403" fmla="*/ 1396 w 2665"/>
                <a:gd name="connsiteY403" fmla="*/ 2631 h 2674"/>
                <a:gd name="connsiteX404" fmla="*/ 1405 w 2665"/>
                <a:gd name="connsiteY404" fmla="*/ 2635 h 2674"/>
                <a:gd name="connsiteX405" fmla="*/ 1417 w 2665"/>
                <a:gd name="connsiteY405" fmla="*/ 2640 h 2674"/>
                <a:gd name="connsiteX406" fmla="*/ 1428 w 2665"/>
                <a:gd name="connsiteY406" fmla="*/ 2646 h 2674"/>
                <a:gd name="connsiteX407" fmla="*/ 1439 w 2665"/>
                <a:gd name="connsiteY407" fmla="*/ 2650 h 2674"/>
                <a:gd name="connsiteX408" fmla="*/ 1452 w 2665"/>
                <a:gd name="connsiteY408" fmla="*/ 2652 h 2674"/>
                <a:gd name="connsiteX409" fmla="*/ 1472 w 2665"/>
                <a:gd name="connsiteY409" fmla="*/ 2653 h 2674"/>
                <a:gd name="connsiteX410" fmla="*/ 1492 w 2665"/>
                <a:gd name="connsiteY410" fmla="*/ 2653 h 2674"/>
                <a:gd name="connsiteX411" fmla="*/ 1511 w 2665"/>
                <a:gd name="connsiteY411" fmla="*/ 2650 h 2674"/>
                <a:gd name="connsiteX412" fmla="*/ 1531 w 2665"/>
                <a:gd name="connsiteY412" fmla="*/ 2646 h 2674"/>
                <a:gd name="connsiteX413" fmla="*/ 1550 w 2665"/>
                <a:gd name="connsiteY413" fmla="*/ 2642 h 2674"/>
                <a:gd name="connsiteX414" fmla="*/ 1568 w 2665"/>
                <a:gd name="connsiteY414" fmla="*/ 2635 h 2674"/>
                <a:gd name="connsiteX415" fmla="*/ 1587 w 2665"/>
                <a:gd name="connsiteY415" fmla="*/ 2629 h 2674"/>
                <a:gd name="connsiteX416" fmla="*/ 1605 w 2665"/>
                <a:gd name="connsiteY416" fmla="*/ 2622 h 2674"/>
                <a:gd name="connsiteX417" fmla="*/ 1631 w 2665"/>
                <a:gd name="connsiteY417" fmla="*/ 2613 h 2674"/>
                <a:gd name="connsiteX418" fmla="*/ 1657 w 2665"/>
                <a:gd name="connsiteY418" fmla="*/ 2605 h 2674"/>
                <a:gd name="connsiteX419" fmla="*/ 1681 w 2665"/>
                <a:gd name="connsiteY419" fmla="*/ 2598 h 2674"/>
                <a:gd name="connsiteX420" fmla="*/ 1705 w 2665"/>
                <a:gd name="connsiteY420" fmla="*/ 2590 h 2674"/>
                <a:gd name="connsiteX421" fmla="*/ 1730 w 2665"/>
                <a:gd name="connsiteY421" fmla="*/ 2587 h 2674"/>
                <a:gd name="connsiteX422" fmla="*/ 1754 w 2665"/>
                <a:gd name="connsiteY422" fmla="*/ 2581 h 2674"/>
                <a:gd name="connsiteX423" fmla="*/ 1776 w 2665"/>
                <a:gd name="connsiteY423" fmla="*/ 2577 h 2674"/>
                <a:gd name="connsiteX424" fmla="*/ 1800 w 2665"/>
                <a:gd name="connsiteY424" fmla="*/ 2576 h 2674"/>
                <a:gd name="connsiteX425" fmla="*/ 1948 w 2665"/>
                <a:gd name="connsiteY425" fmla="*/ 2559 h 2674"/>
                <a:gd name="connsiteX426" fmla="*/ 2100 w 2665"/>
                <a:gd name="connsiteY426" fmla="*/ 2544 h 2674"/>
                <a:gd name="connsiteX427" fmla="*/ 2169 w 2665"/>
                <a:gd name="connsiteY427" fmla="*/ 2537 h 2674"/>
                <a:gd name="connsiteX428" fmla="*/ 2187 w 2665"/>
                <a:gd name="connsiteY428" fmla="*/ 2535 h 2674"/>
                <a:gd name="connsiteX429" fmla="*/ 2207 w 2665"/>
                <a:gd name="connsiteY429" fmla="*/ 2533 h 2674"/>
                <a:gd name="connsiteX430" fmla="*/ 2226 w 2665"/>
                <a:gd name="connsiteY430" fmla="*/ 2531 h 2674"/>
                <a:gd name="connsiteX431" fmla="*/ 2244 w 2665"/>
                <a:gd name="connsiteY431" fmla="*/ 2529 h 2674"/>
                <a:gd name="connsiteX432" fmla="*/ 2265 w 2665"/>
                <a:gd name="connsiteY432" fmla="*/ 2527 h 2674"/>
                <a:gd name="connsiteX433" fmla="*/ 2283 w 2665"/>
                <a:gd name="connsiteY433" fmla="*/ 2527 h 2674"/>
                <a:gd name="connsiteX434" fmla="*/ 2302 w 2665"/>
                <a:gd name="connsiteY434" fmla="*/ 2527 h 2674"/>
                <a:gd name="connsiteX435" fmla="*/ 2320 w 2665"/>
                <a:gd name="connsiteY435" fmla="*/ 2527 h 2674"/>
                <a:gd name="connsiteX436" fmla="*/ 2322 w 2665"/>
                <a:gd name="connsiteY436" fmla="*/ 2527 h 2674"/>
                <a:gd name="connsiteX437" fmla="*/ 2324 w 2665"/>
                <a:gd name="connsiteY437" fmla="*/ 2526 h 2674"/>
                <a:gd name="connsiteX438" fmla="*/ 2326 w 2665"/>
                <a:gd name="connsiteY438" fmla="*/ 2522 h 2674"/>
                <a:gd name="connsiteX439" fmla="*/ 2326 w 2665"/>
                <a:gd name="connsiteY439" fmla="*/ 2520 h 2674"/>
                <a:gd name="connsiteX440" fmla="*/ 2326 w 2665"/>
                <a:gd name="connsiteY440" fmla="*/ 2518 h 2674"/>
                <a:gd name="connsiteX441" fmla="*/ 2326 w 2665"/>
                <a:gd name="connsiteY441" fmla="*/ 2516 h 2674"/>
                <a:gd name="connsiteX442" fmla="*/ 2322 w 2665"/>
                <a:gd name="connsiteY442" fmla="*/ 2514 h 2674"/>
                <a:gd name="connsiteX443" fmla="*/ 2320 w 2665"/>
                <a:gd name="connsiteY443" fmla="*/ 2514 h 2674"/>
                <a:gd name="connsiteX444" fmla="*/ 2313 w 2665"/>
                <a:gd name="connsiteY444" fmla="*/ 2514 h 2674"/>
                <a:gd name="connsiteX445" fmla="*/ 2306 w 2665"/>
                <a:gd name="connsiteY445" fmla="*/ 2514 h 2674"/>
                <a:gd name="connsiteX446" fmla="*/ 2298 w 2665"/>
                <a:gd name="connsiteY446" fmla="*/ 2514 h 2674"/>
                <a:gd name="connsiteX447" fmla="*/ 2291 w 2665"/>
                <a:gd name="connsiteY447" fmla="*/ 2514 h 2674"/>
                <a:gd name="connsiteX448" fmla="*/ 2281 w 2665"/>
                <a:gd name="connsiteY448" fmla="*/ 2514 h 2674"/>
                <a:gd name="connsiteX449" fmla="*/ 2274 w 2665"/>
                <a:gd name="connsiteY449" fmla="*/ 2514 h 2674"/>
                <a:gd name="connsiteX450" fmla="*/ 2267 w 2665"/>
                <a:gd name="connsiteY450" fmla="*/ 2514 h 2674"/>
                <a:gd name="connsiteX451" fmla="*/ 2259 w 2665"/>
                <a:gd name="connsiteY451" fmla="*/ 2514 h 2674"/>
                <a:gd name="connsiteX452" fmla="*/ 2270 w 2665"/>
                <a:gd name="connsiteY452" fmla="*/ 2513 h 2674"/>
                <a:gd name="connsiteX453" fmla="*/ 2281 w 2665"/>
                <a:gd name="connsiteY453" fmla="*/ 2511 h 2674"/>
                <a:gd name="connsiteX454" fmla="*/ 2293 w 2665"/>
                <a:gd name="connsiteY454" fmla="*/ 2509 h 2674"/>
                <a:gd name="connsiteX455" fmla="*/ 2304 w 2665"/>
                <a:gd name="connsiteY455" fmla="*/ 2507 h 2674"/>
                <a:gd name="connsiteX456" fmla="*/ 2315 w 2665"/>
                <a:gd name="connsiteY456" fmla="*/ 2503 h 2674"/>
                <a:gd name="connsiteX457" fmla="*/ 2326 w 2665"/>
                <a:gd name="connsiteY457" fmla="*/ 2501 h 2674"/>
                <a:gd name="connsiteX458" fmla="*/ 2337 w 2665"/>
                <a:gd name="connsiteY458" fmla="*/ 2498 h 2674"/>
                <a:gd name="connsiteX459" fmla="*/ 2348 w 2665"/>
                <a:gd name="connsiteY459" fmla="*/ 2496 h 2674"/>
                <a:gd name="connsiteX460" fmla="*/ 2350 w 2665"/>
                <a:gd name="connsiteY460" fmla="*/ 2494 h 2674"/>
                <a:gd name="connsiteX461" fmla="*/ 2352 w 2665"/>
                <a:gd name="connsiteY461" fmla="*/ 2492 h 2674"/>
                <a:gd name="connsiteX462" fmla="*/ 2354 w 2665"/>
                <a:gd name="connsiteY462" fmla="*/ 2490 h 2674"/>
                <a:gd name="connsiteX463" fmla="*/ 2354 w 2665"/>
                <a:gd name="connsiteY463" fmla="*/ 2489 h 2674"/>
                <a:gd name="connsiteX464" fmla="*/ 2354 w 2665"/>
                <a:gd name="connsiteY464" fmla="*/ 2489 h 2674"/>
                <a:gd name="connsiteX465" fmla="*/ 2354 w 2665"/>
                <a:gd name="connsiteY465" fmla="*/ 2489 h 2674"/>
                <a:gd name="connsiteX466" fmla="*/ 2354 w 2665"/>
                <a:gd name="connsiteY466" fmla="*/ 2489 h 2674"/>
                <a:gd name="connsiteX467" fmla="*/ 2354 w 2665"/>
                <a:gd name="connsiteY467" fmla="*/ 2487 h 2674"/>
                <a:gd name="connsiteX468" fmla="*/ 2352 w 2665"/>
                <a:gd name="connsiteY468" fmla="*/ 2485 h 2674"/>
                <a:gd name="connsiteX469" fmla="*/ 2350 w 2665"/>
                <a:gd name="connsiteY469" fmla="*/ 2483 h 2674"/>
                <a:gd name="connsiteX470" fmla="*/ 2346 w 2665"/>
                <a:gd name="connsiteY470" fmla="*/ 2483 h 2674"/>
                <a:gd name="connsiteX471" fmla="*/ 2344 w 2665"/>
                <a:gd name="connsiteY471" fmla="*/ 2483 h 2674"/>
                <a:gd name="connsiteX472" fmla="*/ 2311 w 2665"/>
                <a:gd name="connsiteY472" fmla="*/ 2492 h 2674"/>
                <a:gd name="connsiteX473" fmla="*/ 2278 w 2665"/>
                <a:gd name="connsiteY473" fmla="*/ 2500 h 2674"/>
                <a:gd name="connsiteX474" fmla="*/ 2244 w 2665"/>
                <a:gd name="connsiteY474" fmla="*/ 2505 h 2674"/>
                <a:gd name="connsiteX475" fmla="*/ 2209 w 2665"/>
                <a:gd name="connsiteY475" fmla="*/ 2509 h 2674"/>
                <a:gd name="connsiteX476" fmla="*/ 2174 w 2665"/>
                <a:gd name="connsiteY476" fmla="*/ 2513 h 2674"/>
                <a:gd name="connsiteX477" fmla="*/ 2141 w 2665"/>
                <a:gd name="connsiteY477" fmla="*/ 2514 h 2674"/>
                <a:gd name="connsiteX478" fmla="*/ 2106 w 2665"/>
                <a:gd name="connsiteY478" fmla="*/ 2514 h 2674"/>
                <a:gd name="connsiteX479" fmla="*/ 2070 w 2665"/>
                <a:gd name="connsiteY479" fmla="*/ 2514 h 2674"/>
                <a:gd name="connsiteX480" fmla="*/ 2035 w 2665"/>
                <a:gd name="connsiteY480" fmla="*/ 2513 h 2674"/>
                <a:gd name="connsiteX481" fmla="*/ 1998 w 2665"/>
                <a:gd name="connsiteY481" fmla="*/ 2511 h 2674"/>
                <a:gd name="connsiteX482" fmla="*/ 1963 w 2665"/>
                <a:gd name="connsiteY482" fmla="*/ 2509 h 2674"/>
                <a:gd name="connsiteX483" fmla="*/ 1928 w 2665"/>
                <a:gd name="connsiteY483" fmla="*/ 2505 h 2674"/>
                <a:gd name="connsiteX484" fmla="*/ 1893 w 2665"/>
                <a:gd name="connsiteY484" fmla="*/ 2501 h 2674"/>
                <a:gd name="connsiteX485" fmla="*/ 1856 w 2665"/>
                <a:gd name="connsiteY485" fmla="*/ 2498 h 2674"/>
                <a:gd name="connsiteX486" fmla="*/ 1820 w 2665"/>
                <a:gd name="connsiteY486" fmla="*/ 2494 h 2674"/>
                <a:gd name="connsiteX487" fmla="*/ 1785 w 2665"/>
                <a:gd name="connsiteY487" fmla="*/ 2490 h 2674"/>
                <a:gd name="connsiteX488" fmla="*/ 1633 w 2665"/>
                <a:gd name="connsiteY488" fmla="*/ 2476 h 2674"/>
                <a:gd name="connsiteX489" fmla="*/ 1609 w 2665"/>
                <a:gd name="connsiteY489" fmla="*/ 2474 h 2674"/>
                <a:gd name="connsiteX490" fmla="*/ 1585 w 2665"/>
                <a:gd name="connsiteY490" fmla="*/ 2472 h 2674"/>
                <a:gd name="connsiteX491" fmla="*/ 1559 w 2665"/>
                <a:gd name="connsiteY491" fmla="*/ 2470 h 2674"/>
                <a:gd name="connsiteX492" fmla="*/ 1535 w 2665"/>
                <a:gd name="connsiteY492" fmla="*/ 2470 h 2674"/>
                <a:gd name="connsiteX493" fmla="*/ 1511 w 2665"/>
                <a:gd name="connsiteY493" fmla="*/ 2470 h 2674"/>
                <a:gd name="connsiteX494" fmla="*/ 1485 w 2665"/>
                <a:gd name="connsiteY494" fmla="*/ 2470 h 2674"/>
                <a:gd name="connsiteX495" fmla="*/ 1461 w 2665"/>
                <a:gd name="connsiteY495" fmla="*/ 2470 h 2674"/>
                <a:gd name="connsiteX496" fmla="*/ 1437 w 2665"/>
                <a:gd name="connsiteY496" fmla="*/ 2470 h 2674"/>
                <a:gd name="connsiteX497" fmla="*/ 2626 w 2665"/>
                <a:gd name="connsiteY497" fmla="*/ 2012 h 2674"/>
                <a:gd name="connsiteX498" fmla="*/ 2665 w 2665"/>
                <a:gd name="connsiteY498" fmla="*/ 1905 h 2674"/>
                <a:gd name="connsiteX499" fmla="*/ 2665 w 2665"/>
                <a:gd name="connsiteY499" fmla="*/ 1834 h 2674"/>
                <a:gd name="connsiteX500" fmla="*/ 2656 w 2665"/>
                <a:gd name="connsiteY500" fmla="*/ 1788 h 2674"/>
                <a:gd name="connsiteX501" fmla="*/ 2637 w 2665"/>
                <a:gd name="connsiteY501" fmla="*/ 1762 h 2674"/>
                <a:gd name="connsiteX502" fmla="*/ 2617 w 2665"/>
                <a:gd name="connsiteY502" fmla="*/ 1751 h 2674"/>
                <a:gd name="connsiteX503" fmla="*/ 2594 w 2665"/>
                <a:gd name="connsiteY503" fmla="*/ 1751 h 2674"/>
                <a:gd name="connsiteX504" fmla="*/ 2574 w 2665"/>
                <a:gd name="connsiteY504" fmla="*/ 1757 h 2674"/>
                <a:gd name="connsiteX505" fmla="*/ 2559 w 2665"/>
                <a:gd name="connsiteY505" fmla="*/ 1762 h 2674"/>
                <a:gd name="connsiteX506" fmla="*/ 2554 w 2665"/>
                <a:gd name="connsiteY506" fmla="*/ 1766 h 2674"/>
                <a:gd name="connsiteX507" fmla="*/ 2552 w 2665"/>
                <a:gd name="connsiteY507" fmla="*/ 1788 h 2674"/>
                <a:gd name="connsiteX508" fmla="*/ 2543 w 2665"/>
                <a:gd name="connsiteY508" fmla="*/ 1816 h 2674"/>
                <a:gd name="connsiteX509" fmla="*/ 2528 w 2665"/>
                <a:gd name="connsiteY509" fmla="*/ 1846 h 2674"/>
                <a:gd name="connsiteX510" fmla="*/ 2509 w 2665"/>
                <a:gd name="connsiteY510" fmla="*/ 1873 h 2674"/>
                <a:gd name="connsiteX511" fmla="*/ 2491 w 2665"/>
                <a:gd name="connsiteY511" fmla="*/ 1901 h 2674"/>
                <a:gd name="connsiteX512" fmla="*/ 2476 w 2665"/>
                <a:gd name="connsiteY512" fmla="*/ 1922 h 2674"/>
                <a:gd name="connsiteX513" fmla="*/ 2463 w 2665"/>
                <a:gd name="connsiteY513" fmla="*/ 1936 h 2674"/>
                <a:gd name="connsiteX514" fmla="*/ 2459 w 2665"/>
                <a:gd name="connsiteY514" fmla="*/ 1942 h 2674"/>
                <a:gd name="connsiteX515" fmla="*/ 1791 w 2665"/>
                <a:gd name="connsiteY515" fmla="*/ 2209 h 2674"/>
                <a:gd name="connsiteX516" fmla="*/ 1783 w 2665"/>
                <a:gd name="connsiteY516" fmla="*/ 2209 h 2674"/>
                <a:gd name="connsiteX517" fmla="*/ 1776 w 2665"/>
                <a:gd name="connsiteY517" fmla="*/ 2207 h 2674"/>
                <a:gd name="connsiteX518" fmla="*/ 1768 w 2665"/>
                <a:gd name="connsiteY518" fmla="*/ 2207 h 2674"/>
                <a:gd name="connsiteX519" fmla="*/ 1761 w 2665"/>
                <a:gd name="connsiteY519" fmla="*/ 2205 h 2674"/>
                <a:gd name="connsiteX520" fmla="*/ 1754 w 2665"/>
                <a:gd name="connsiteY520" fmla="*/ 2205 h 2674"/>
                <a:gd name="connsiteX521" fmla="*/ 1746 w 2665"/>
                <a:gd name="connsiteY521" fmla="*/ 2205 h 2674"/>
                <a:gd name="connsiteX522" fmla="*/ 1739 w 2665"/>
                <a:gd name="connsiteY522" fmla="*/ 2203 h 2674"/>
                <a:gd name="connsiteX523" fmla="*/ 1731 w 2665"/>
                <a:gd name="connsiteY523" fmla="*/ 2203 h 2674"/>
                <a:gd name="connsiteX524" fmla="*/ 1502 w 2665"/>
                <a:gd name="connsiteY524" fmla="*/ 1571 h 2674"/>
                <a:gd name="connsiteX525" fmla="*/ 944 w 2665"/>
                <a:gd name="connsiteY525" fmla="*/ 1531 h 2674"/>
                <a:gd name="connsiteX526" fmla="*/ 946 w 2665"/>
                <a:gd name="connsiteY526" fmla="*/ 1531 h 2674"/>
                <a:gd name="connsiteX527" fmla="*/ 948 w 2665"/>
                <a:gd name="connsiteY527" fmla="*/ 1529 h 2674"/>
                <a:gd name="connsiteX528" fmla="*/ 948 w 2665"/>
                <a:gd name="connsiteY528" fmla="*/ 1529 h 2674"/>
                <a:gd name="connsiteX529" fmla="*/ 948 w 2665"/>
                <a:gd name="connsiteY529" fmla="*/ 1529 h 2674"/>
                <a:gd name="connsiteX530" fmla="*/ 828 w 2665"/>
                <a:gd name="connsiteY530" fmla="*/ 1479 h 2674"/>
                <a:gd name="connsiteX531" fmla="*/ 868 w 2665"/>
                <a:gd name="connsiteY531" fmla="*/ 1318 h 2674"/>
                <a:gd name="connsiteX532" fmla="*/ 1398 w 2665"/>
                <a:gd name="connsiteY532" fmla="*/ 1388 h 2674"/>
                <a:gd name="connsiteX533" fmla="*/ 1511 w 2665"/>
                <a:gd name="connsiteY533" fmla="*/ 1368 h 2674"/>
                <a:gd name="connsiteX534" fmla="*/ 2006 w 2665"/>
                <a:gd name="connsiteY534" fmla="*/ 1275 h 2674"/>
                <a:gd name="connsiteX535" fmla="*/ 1756 w 2665"/>
                <a:gd name="connsiteY535" fmla="*/ 1249 h 2674"/>
                <a:gd name="connsiteX536" fmla="*/ 2221 w 2665"/>
                <a:gd name="connsiteY536" fmla="*/ 1250 h 2674"/>
                <a:gd name="connsiteX537" fmla="*/ 1688 w 2665"/>
                <a:gd name="connsiteY537" fmla="*/ 1227 h 2674"/>
                <a:gd name="connsiteX538" fmla="*/ 1738 w 2665"/>
                <a:gd name="connsiteY538" fmla="*/ 1221 h 2674"/>
                <a:gd name="connsiteX539" fmla="*/ 1672 w 2665"/>
                <a:gd name="connsiteY539" fmla="*/ 1216 h 2674"/>
                <a:gd name="connsiteX540" fmla="*/ 1729 w 2665"/>
                <a:gd name="connsiteY540" fmla="*/ 1197 h 2674"/>
                <a:gd name="connsiteX541" fmla="*/ 1618 w 2665"/>
                <a:gd name="connsiteY541" fmla="*/ 1195 h 2674"/>
                <a:gd name="connsiteX542" fmla="*/ 1729 w 2665"/>
                <a:gd name="connsiteY542" fmla="*/ 1211 h 2674"/>
                <a:gd name="connsiteX543" fmla="*/ 2338 w 2665"/>
                <a:gd name="connsiteY543" fmla="*/ 1179 h 2674"/>
                <a:gd name="connsiteX544" fmla="*/ 1989 w 2665"/>
                <a:gd name="connsiteY544" fmla="*/ 1179 h 2674"/>
                <a:gd name="connsiteX545" fmla="*/ 1999 w 2665"/>
                <a:gd name="connsiteY545" fmla="*/ 1185 h 2674"/>
                <a:gd name="connsiteX546" fmla="*/ 2042 w 2665"/>
                <a:gd name="connsiteY546" fmla="*/ 1197 h 2674"/>
                <a:gd name="connsiteX547" fmla="*/ 2489 w 2665"/>
                <a:gd name="connsiteY547" fmla="*/ 1249 h 2674"/>
                <a:gd name="connsiteX548" fmla="*/ 2054 w 2665"/>
                <a:gd name="connsiteY548" fmla="*/ 1240 h 2674"/>
                <a:gd name="connsiteX549" fmla="*/ 1863 w 2665"/>
                <a:gd name="connsiteY549" fmla="*/ 1240 h 2674"/>
                <a:gd name="connsiteX550" fmla="*/ 1737 w 2665"/>
                <a:gd name="connsiteY550" fmla="*/ 1246 h 2674"/>
                <a:gd name="connsiteX551" fmla="*/ 1753 w 2665"/>
                <a:gd name="connsiteY551" fmla="*/ 1246 h 2674"/>
                <a:gd name="connsiteX552" fmla="*/ 1631 w 2665"/>
                <a:gd name="connsiteY552" fmla="*/ 1266 h 2674"/>
                <a:gd name="connsiteX0" fmla="*/ 1989 w 2665"/>
                <a:gd name="connsiteY0" fmla="*/ 1179 h 2674"/>
                <a:gd name="connsiteX1" fmla="*/ 1999 w 2665"/>
                <a:gd name="connsiteY1" fmla="*/ 1185 h 2674"/>
                <a:gd name="connsiteX2" fmla="*/ 2042 w 2665"/>
                <a:gd name="connsiteY2" fmla="*/ 1197 h 2674"/>
                <a:gd name="connsiteX3" fmla="*/ 2489 w 2665"/>
                <a:gd name="connsiteY3" fmla="*/ 1249 h 2674"/>
                <a:gd name="connsiteX4" fmla="*/ 2054 w 2665"/>
                <a:gd name="connsiteY4" fmla="*/ 1240 h 2674"/>
                <a:gd name="connsiteX5" fmla="*/ 1863 w 2665"/>
                <a:gd name="connsiteY5" fmla="*/ 1240 h 2674"/>
                <a:gd name="connsiteX6" fmla="*/ 1737 w 2665"/>
                <a:gd name="connsiteY6" fmla="*/ 1246 h 2674"/>
                <a:gd name="connsiteX7" fmla="*/ 1753 w 2665"/>
                <a:gd name="connsiteY7" fmla="*/ 1246 h 2674"/>
                <a:gd name="connsiteX8" fmla="*/ 1631 w 2665"/>
                <a:gd name="connsiteY8" fmla="*/ 1266 h 2674"/>
                <a:gd name="connsiteX9" fmla="*/ 1624 w 2665"/>
                <a:gd name="connsiteY9" fmla="*/ 1260 h 2674"/>
                <a:gd name="connsiteX10" fmla="*/ 1617 w 2665"/>
                <a:gd name="connsiteY10" fmla="*/ 1255 h 2674"/>
                <a:gd name="connsiteX11" fmla="*/ 1605 w 2665"/>
                <a:gd name="connsiteY11" fmla="*/ 1253 h 2674"/>
                <a:gd name="connsiteX12" fmla="*/ 1594 w 2665"/>
                <a:gd name="connsiteY12" fmla="*/ 1251 h 2674"/>
                <a:gd name="connsiteX13" fmla="*/ 1591 w 2665"/>
                <a:gd name="connsiteY13" fmla="*/ 1251 h 2674"/>
                <a:gd name="connsiteX14" fmla="*/ 1587 w 2665"/>
                <a:gd name="connsiteY14" fmla="*/ 1251 h 2674"/>
                <a:gd name="connsiteX15" fmla="*/ 1583 w 2665"/>
                <a:gd name="connsiteY15" fmla="*/ 1251 h 2674"/>
                <a:gd name="connsiteX16" fmla="*/ 1580 w 2665"/>
                <a:gd name="connsiteY16" fmla="*/ 1253 h 2674"/>
                <a:gd name="connsiteX17" fmla="*/ 1528 w 2665"/>
                <a:gd name="connsiteY17" fmla="*/ 1238 h 2674"/>
                <a:gd name="connsiteX18" fmla="*/ 1524 w 2665"/>
                <a:gd name="connsiteY18" fmla="*/ 1217 h 2674"/>
                <a:gd name="connsiteX19" fmla="*/ 1515 w 2665"/>
                <a:gd name="connsiteY19" fmla="*/ 1199 h 2674"/>
                <a:gd name="connsiteX20" fmla="*/ 1500 w 2665"/>
                <a:gd name="connsiteY20" fmla="*/ 1188 h 2674"/>
                <a:gd name="connsiteX21" fmla="*/ 1483 w 2665"/>
                <a:gd name="connsiteY21" fmla="*/ 1184 h 2674"/>
                <a:gd name="connsiteX22" fmla="*/ 1468 w 2665"/>
                <a:gd name="connsiteY22" fmla="*/ 1188 h 2674"/>
                <a:gd name="connsiteX23" fmla="*/ 1455 w 2665"/>
                <a:gd name="connsiteY23" fmla="*/ 1195 h 2674"/>
                <a:gd name="connsiteX24" fmla="*/ 1446 w 2665"/>
                <a:gd name="connsiteY24" fmla="*/ 1208 h 2674"/>
                <a:gd name="connsiteX25" fmla="*/ 1441 w 2665"/>
                <a:gd name="connsiteY25" fmla="*/ 1223 h 2674"/>
                <a:gd name="connsiteX26" fmla="*/ 1431 w 2665"/>
                <a:gd name="connsiteY26" fmla="*/ 1225 h 2674"/>
                <a:gd name="connsiteX27" fmla="*/ 1407 w 2665"/>
                <a:gd name="connsiteY27" fmla="*/ 1227 h 2674"/>
                <a:gd name="connsiteX28" fmla="*/ 1389 w 2665"/>
                <a:gd name="connsiteY28" fmla="*/ 1229 h 2674"/>
                <a:gd name="connsiteX29" fmla="*/ 1376 w 2665"/>
                <a:gd name="connsiteY29" fmla="*/ 1232 h 2674"/>
                <a:gd name="connsiteX30" fmla="*/ 1367 w 2665"/>
                <a:gd name="connsiteY30" fmla="*/ 1236 h 2674"/>
                <a:gd name="connsiteX31" fmla="*/ 1359 w 2665"/>
                <a:gd name="connsiteY31" fmla="*/ 1238 h 2674"/>
                <a:gd name="connsiteX32" fmla="*/ 1355 w 2665"/>
                <a:gd name="connsiteY32" fmla="*/ 1242 h 2674"/>
                <a:gd name="connsiteX33" fmla="*/ 1354 w 2665"/>
                <a:gd name="connsiteY33" fmla="*/ 1245 h 2674"/>
                <a:gd name="connsiteX34" fmla="*/ 1352 w 2665"/>
                <a:gd name="connsiteY34" fmla="*/ 1247 h 2674"/>
                <a:gd name="connsiteX35" fmla="*/ 1348 w 2665"/>
                <a:gd name="connsiteY35" fmla="*/ 1253 h 2674"/>
                <a:gd name="connsiteX36" fmla="*/ 1346 w 2665"/>
                <a:gd name="connsiteY36" fmla="*/ 1264 h 2674"/>
                <a:gd name="connsiteX37" fmla="*/ 1342 w 2665"/>
                <a:gd name="connsiteY37" fmla="*/ 1275 h 2674"/>
                <a:gd name="connsiteX38" fmla="*/ 1339 w 2665"/>
                <a:gd name="connsiteY38" fmla="*/ 1286 h 2674"/>
                <a:gd name="connsiteX39" fmla="*/ 1330 w 2665"/>
                <a:gd name="connsiteY39" fmla="*/ 1282 h 2674"/>
                <a:gd name="connsiteX40" fmla="*/ 1311 w 2665"/>
                <a:gd name="connsiteY40" fmla="*/ 1279 h 2674"/>
                <a:gd name="connsiteX41" fmla="*/ 1285 w 2665"/>
                <a:gd name="connsiteY41" fmla="*/ 1271 h 2674"/>
                <a:gd name="connsiteX42" fmla="*/ 1254 w 2665"/>
                <a:gd name="connsiteY42" fmla="*/ 1262 h 2674"/>
                <a:gd name="connsiteX43" fmla="*/ 1218 w 2665"/>
                <a:gd name="connsiteY43" fmla="*/ 1253 h 2674"/>
                <a:gd name="connsiteX44" fmla="*/ 1176 w 2665"/>
                <a:gd name="connsiteY44" fmla="*/ 1240 h 2674"/>
                <a:gd name="connsiteX45" fmla="*/ 1131 w 2665"/>
                <a:gd name="connsiteY45" fmla="*/ 1227 h 2674"/>
                <a:gd name="connsiteX46" fmla="*/ 1085 w 2665"/>
                <a:gd name="connsiteY46" fmla="*/ 1214 h 2674"/>
                <a:gd name="connsiteX47" fmla="*/ 1035 w 2665"/>
                <a:gd name="connsiteY47" fmla="*/ 1201 h 2674"/>
                <a:gd name="connsiteX48" fmla="*/ 985 w 2665"/>
                <a:gd name="connsiteY48" fmla="*/ 1186 h 2674"/>
                <a:gd name="connsiteX49" fmla="*/ 933 w 2665"/>
                <a:gd name="connsiteY49" fmla="*/ 1171 h 2674"/>
                <a:gd name="connsiteX50" fmla="*/ 883 w 2665"/>
                <a:gd name="connsiteY50" fmla="*/ 1158 h 2674"/>
                <a:gd name="connsiteX51" fmla="*/ 835 w 2665"/>
                <a:gd name="connsiteY51" fmla="*/ 1143 h 2674"/>
                <a:gd name="connsiteX52" fmla="*/ 789 w 2665"/>
                <a:gd name="connsiteY52" fmla="*/ 1130 h 2674"/>
                <a:gd name="connsiteX53" fmla="*/ 746 w 2665"/>
                <a:gd name="connsiteY53" fmla="*/ 1117 h 2674"/>
                <a:gd name="connsiteX54" fmla="*/ 707 w 2665"/>
                <a:gd name="connsiteY54" fmla="*/ 1106 h 2674"/>
                <a:gd name="connsiteX55" fmla="*/ 754 w 2665"/>
                <a:gd name="connsiteY55" fmla="*/ 1104 h 2674"/>
                <a:gd name="connsiteX56" fmla="*/ 704 w 2665"/>
                <a:gd name="connsiteY56" fmla="*/ 1067 h 2674"/>
                <a:gd name="connsiteX57" fmla="*/ 744 w 2665"/>
                <a:gd name="connsiteY57" fmla="*/ 927 h 2674"/>
                <a:gd name="connsiteX58" fmla="*/ 761 w 2665"/>
                <a:gd name="connsiteY58" fmla="*/ 925 h 2674"/>
                <a:gd name="connsiteX59" fmla="*/ 776 w 2665"/>
                <a:gd name="connsiteY59" fmla="*/ 919 h 2674"/>
                <a:gd name="connsiteX60" fmla="*/ 791 w 2665"/>
                <a:gd name="connsiteY60" fmla="*/ 914 h 2674"/>
                <a:gd name="connsiteX61" fmla="*/ 804 w 2665"/>
                <a:gd name="connsiteY61" fmla="*/ 903 h 2674"/>
                <a:gd name="connsiteX62" fmla="*/ 815 w 2665"/>
                <a:gd name="connsiteY62" fmla="*/ 891 h 2674"/>
                <a:gd name="connsiteX63" fmla="*/ 826 w 2665"/>
                <a:gd name="connsiteY63" fmla="*/ 878 h 2674"/>
                <a:gd name="connsiteX64" fmla="*/ 837 w 2665"/>
                <a:gd name="connsiteY64" fmla="*/ 864 h 2674"/>
                <a:gd name="connsiteX65" fmla="*/ 846 w 2665"/>
                <a:gd name="connsiteY65" fmla="*/ 847 h 2674"/>
                <a:gd name="connsiteX66" fmla="*/ 852 w 2665"/>
                <a:gd name="connsiteY66" fmla="*/ 847 h 2674"/>
                <a:gd name="connsiteX67" fmla="*/ 857 w 2665"/>
                <a:gd name="connsiteY67" fmla="*/ 845 h 2674"/>
                <a:gd name="connsiteX68" fmla="*/ 863 w 2665"/>
                <a:gd name="connsiteY68" fmla="*/ 845 h 2674"/>
                <a:gd name="connsiteX69" fmla="*/ 868 w 2665"/>
                <a:gd name="connsiteY69" fmla="*/ 843 h 2674"/>
                <a:gd name="connsiteX70" fmla="*/ 870 w 2665"/>
                <a:gd name="connsiteY70" fmla="*/ 845 h 2674"/>
                <a:gd name="connsiteX71" fmla="*/ 872 w 2665"/>
                <a:gd name="connsiteY71" fmla="*/ 845 h 2674"/>
                <a:gd name="connsiteX72" fmla="*/ 874 w 2665"/>
                <a:gd name="connsiteY72" fmla="*/ 847 h 2674"/>
                <a:gd name="connsiteX73" fmla="*/ 876 w 2665"/>
                <a:gd name="connsiteY73" fmla="*/ 849 h 2674"/>
                <a:gd name="connsiteX74" fmla="*/ 917 w 2665"/>
                <a:gd name="connsiteY74" fmla="*/ 856 h 2674"/>
                <a:gd name="connsiteX75" fmla="*/ 955 w 2665"/>
                <a:gd name="connsiteY75" fmla="*/ 851 h 2674"/>
                <a:gd name="connsiteX76" fmla="*/ 991 w 2665"/>
                <a:gd name="connsiteY76" fmla="*/ 832 h 2674"/>
                <a:gd name="connsiteX77" fmla="*/ 1020 w 2665"/>
                <a:gd name="connsiteY77" fmla="*/ 804 h 2674"/>
                <a:gd name="connsiteX78" fmla="*/ 1046 w 2665"/>
                <a:gd name="connsiteY78" fmla="*/ 771 h 2674"/>
                <a:gd name="connsiteX79" fmla="*/ 1068 w 2665"/>
                <a:gd name="connsiteY79" fmla="*/ 732 h 2674"/>
                <a:gd name="connsiteX80" fmla="*/ 1085 w 2665"/>
                <a:gd name="connsiteY80" fmla="*/ 691 h 2674"/>
                <a:gd name="connsiteX81" fmla="*/ 1098 w 2665"/>
                <a:gd name="connsiteY81" fmla="*/ 651 h 2674"/>
                <a:gd name="connsiteX82" fmla="*/ 1104 w 2665"/>
                <a:gd name="connsiteY82" fmla="*/ 597 h 2674"/>
                <a:gd name="connsiteX83" fmla="*/ 1092 w 2665"/>
                <a:gd name="connsiteY83" fmla="*/ 545 h 2674"/>
                <a:gd name="connsiteX84" fmla="*/ 1072 w 2665"/>
                <a:gd name="connsiteY84" fmla="*/ 497 h 2674"/>
                <a:gd name="connsiteX85" fmla="*/ 1042 w 2665"/>
                <a:gd name="connsiteY85" fmla="*/ 449 h 2674"/>
                <a:gd name="connsiteX86" fmla="*/ 1009 w 2665"/>
                <a:gd name="connsiteY86" fmla="*/ 404 h 2674"/>
                <a:gd name="connsiteX87" fmla="*/ 974 w 2665"/>
                <a:gd name="connsiteY87" fmla="*/ 360 h 2674"/>
                <a:gd name="connsiteX88" fmla="*/ 942 w 2665"/>
                <a:gd name="connsiteY88" fmla="*/ 317 h 2674"/>
                <a:gd name="connsiteX89" fmla="*/ 915 w 2665"/>
                <a:gd name="connsiteY89" fmla="*/ 274 h 2674"/>
                <a:gd name="connsiteX90" fmla="*/ 915 w 2665"/>
                <a:gd name="connsiteY90" fmla="*/ 274 h 2674"/>
                <a:gd name="connsiteX91" fmla="*/ 915 w 2665"/>
                <a:gd name="connsiteY91" fmla="*/ 274 h 2674"/>
                <a:gd name="connsiteX92" fmla="*/ 915 w 2665"/>
                <a:gd name="connsiteY92" fmla="*/ 274 h 2674"/>
                <a:gd name="connsiteX93" fmla="*/ 915 w 2665"/>
                <a:gd name="connsiteY93" fmla="*/ 273 h 2674"/>
                <a:gd name="connsiteX94" fmla="*/ 922 w 2665"/>
                <a:gd name="connsiteY94" fmla="*/ 274 h 2674"/>
                <a:gd name="connsiteX95" fmla="*/ 928 w 2665"/>
                <a:gd name="connsiteY95" fmla="*/ 276 h 2674"/>
                <a:gd name="connsiteX96" fmla="*/ 931 w 2665"/>
                <a:gd name="connsiteY96" fmla="*/ 280 h 2674"/>
                <a:gd name="connsiteX97" fmla="*/ 935 w 2665"/>
                <a:gd name="connsiteY97" fmla="*/ 284 h 2674"/>
                <a:gd name="connsiteX98" fmla="*/ 941 w 2665"/>
                <a:gd name="connsiteY98" fmla="*/ 289 h 2674"/>
                <a:gd name="connsiteX99" fmla="*/ 952 w 2665"/>
                <a:gd name="connsiteY99" fmla="*/ 295 h 2674"/>
                <a:gd name="connsiteX100" fmla="*/ 965 w 2665"/>
                <a:gd name="connsiteY100" fmla="*/ 300 h 2674"/>
                <a:gd name="connsiteX101" fmla="*/ 978 w 2665"/>
                <a:gd name="connsiteY101" fmla="*/ 306 h 2674"/>
                <a:gd name="connsiteX102" fmla="*/ 992 w 2665"/>
                <a:gd name="connsiteY102" fmla="*/ 319 h 2674"/>
                <a:gd name="connsiteX103" fmla="*/ 1011 w 2665"/>
                <a:gd name="connsiteY103" fmla="*/ 330 h 2674"/>
                <a:gd name="connsiteX104" fmla="*/ 1024 w 2665"/>
                <a:gd name="connsiteY104" fmla="*/ 334 h 2674"/>
                <a:gd name="connsiteX105" fmla="*/ 1029 w 2665"/>
                <a:gd name="connsiteY105" fmla="*/ 332 h 2674"/>
                <a:gd name="connsiteX106" fmla="*/ 1024 w 2665"/>
                <a:gd name="connsiteY106" fmla="*/ 280 h 2674"/>
                <a:gd name="connsiteX107" fmla="*/ 1015 w 2665"/>
                <a:gd name="connsiteY107" fmla="*/ 230 h 2674"/>
                <a:gd name="connsiteX108" fmla="*/ 998 w 2665"/>
                <a:gd name="connsiteY108" fmla="*/ 184 h 2674"/>
                <a:gd name="connsiteX109" fmla="*/ 978 w 2665"/>
                <a:gd name="connsiteY109" fmla="*/ 139 h 2674"/>
                <a:gd name="connsiteX110" fmla="*/ 950 w 2665"/>
                <a:gd name="connsiteY110" fmla="*/ 100 h 2674"/>
                <a:gd name="connsiteX111" fmla="*/ 917 w 2665"/>
                <a:gd name="connsiteY111" fmla="*/ 65 h 2674"/>
                <a:gd name="connsiteX112" fmla="*/ 874 w 2665"/>
                <a:gd name="connsiteY112" fmla="*/ 37 h 2674"/>
                <a:gd name="connsiteX113" fmla="*/ 822 w 2665"/>
                <a:gd name="connsiteY113" fmla="*/ 17 h 2674"/>
                <a:gd name="connsiteX114" fmla="*/ 800 w 2665"/>
                <a:gd name="connsiteY114" fmla="*/ 11 h 2674"/>
                <a:gd name="connsiteX115" fmla="*/ 778 w 2665"/>
                <a:gd name="connsiteY115" fmla="*/ 6 h 2674"/>
                <a:gd name="connsiteX116" fmla="*/ 752 w 2665"/>
                <a:gd name="connsiteY116" fmla="*/ 4 h 2674"/>
                <a:gd name="connsiteX117" fmla="*/ 728 w 2665"/>
                <a:gd name="connsiteY117" fmla="*/ 2 h 2674"/>
                <a:gd name="connsiteX118" fmla="*/ 702 w 2665"/>
                <a:gd name="connsiteY118" fmla="*/ 0 h 2674"/>
                <a:gd name="connsiteX119" fmla="*/ 676 w 2665"/>
                <a:gd name="connsiteY119" fmla="*/ 2 h 2674"/>
                <a:gd name="connsiteX120" fmla="*/ 650 w 2665"/>
                <a:gd name="connsiteY120" fmla="*/ 4 h 2674"/>
                <a:gd name="connsiteX121" fmla="*/ 624 w 2665"/>
                <a:gd name="connsiteY121" fmla="*/ 9 h 2674"/>
                <a:gd name="connsiteX122" fmla="*/ 598 w 2665"/>
                <a:gd name="connsiteY122" fmla="*/ 15 h 2674"/>
                <a:gd name="connsiteX123" fmla="*/ 574 w 2665"/>
                <a:gd name="connsiteY123" fmla="*/ 22 h 2674"/>
                <a:gd name="connsiteX124" fmla="*/ 550 w 2665"/>
                <a:gd name="connsiteY124" fmla="*/ 32 h 2674"/>
                <a:gd name="connsiteX125" fmla="*/ 528 w 2665"/>
                <a:gd name="connsiteY125" fmla="*/ 43 h 2674"/>
                <a:gd name="connsiteX126" fmla="*/ 507 w 2665"/>
                <a:gd name="connsiteY126" fmla="*/ 56 h 2674"/>
                <a:gd name="connsiteX127" fmla="*/ 489 w 2665"/>
                <a:gd name="connsiteY127" fmla="*/ 69 h 2674"/>
                <a:gd name="connsiteX128" fmla="*/ 472 w 2665"/>
                <a:gd name="connsiteY128" fmla="*/ 85 h 2674"/>
                <a:gd name="connsiteX129" fmla="*/ 457 w 2665"/>
                <a:gd name="connsiteY129" fmla="*/ 104 h 2674"/>
                <a:gd name="connsiteX130" fmla="*/ 450 w 2665"/>
                <a:gd name="connsiteY130" fmla="*/ 100 h 2674"/>
                <a:gd name="connsiteX131" fmla="*/ 444 w 2665"/>
                <a:gd name="connsiteY131" fmla="*/ 98 h 2674"/>
                <a:gd name="connsiteX132" fmla="*/ 437 w 2665"/>
                <a:gd name="connsiteY132" fmla="*/ 97 h 2674"/>
                <a:gd name="connsiteX133" fmla="*/ 431 w 2665"/>
                <a:gd name="connsiteY133" fmla="*/ 98 h 2674"/>
                <a:gd name="connsiteX134" fmla="*/ 365 w 2665"/>
                <a:gd name="connsiteY134" fmla="*/ 148 h 2674"/>
                <a:gd name="connsiteX135" fmla="*/ 316 w 2665"/>
                <a:gd name="connsiteY135" fmla="*/ 211 h 2674"/>
                <a:gd name="connsiteX136" fmla="*/ 281 w 2665"/>
                <a:gd name="connsiteY136" fmla="*/ 284 h 2674"/>
                <a:gd name="connsiteX137" fmla="*/ 261 w 2665"/>
                <a:gd name="connsiteY137" fmla="*/ 361 h 2674"/>
                <a:gd name="connsiteX138" fmla="*/ 252 w 2665"/>
                <a:gd name="connsiteY138" fmla="*/ 445 h 2674"/>
                <a:gd name="connsiteX139" fmla="*/ 253 w 2665"/>
                <a:gd name="connsiteY139" fmla="*/ 528 h 2674"/>
                <a:gd name="connsiteX140" fmla="*/ 265 w 2665"/>
                <a:gd name="connsiteY140" fmla="*/ 610 h 2674"/>
                <a:gd name="connsiteX141" fmla="*/ 283 w 2665"/>
                <a:gd name="connsiteY141" fmla="*/ 686 h 2674"/>
                <a:gd name="connsiteX142" fmla="*/ 291 w 2665"/>
                <a:gd name="connsiteY142" fmla="*/ 708 h 2674"/>
                <a:gd name="connsiteX143" fmla="*/ 300 w 2665"/>
                <a:gd name="connsiteY143" fmla="*/ 730 h 2674"/>
                <a:gd name="connsiteX144" fmla="*/ 309 w 2665"/>
                <a:gd name="connsiteY144" fmla="*/ 751 h 2674"/>
                <a:gd name="connsiteX145" fmla="*/ 322 w 2665"/>
                <a:gd name="connsiteY145" fmla="*/ 771 h 2674"/>
                <a:gd name="connsiteX146" fmla="*/ 337 w 2665"/>
                <a:gd name="connsiteY146" fmla="*/ 789 h 2674"/>
                <a:gd name="connsiteX147" fmla="*/ 353 w 2665"/>
                <a:gd name="connsiteY147" fmla="*/ 804 h 2674"/>
                <a:gd name="connsiteX148" fmla="*/ 372 w 2665"/>
                <a:gd name="connsiteY148" fmla="*/ 819 h 2674"/>
                <a:gd name="connsiteX149" fmla="*/ 392 w 2665"/>
                <a:gd name="connsiteY149" fmla="*/ 830 h 2674"/>
                <a:gd name="connsiteX150" fmla="*/ 415 w 2665"/>
                <a:gd name="connsiteY150" fmla="*/ 840 h 2674"/>
                <a:gd name="connsiteX151" fmla="*/ 441 w 2665"/>
                <a:gd name="connsiteY151" fmla="*/ 845 h 2674"/>
                <a:gd name="connsiteX152" fmla="*/ 466 w 2665"/>
                <a:gd name="connsiteY152" fmla="*/ 849 h 2674"/>
                <a:gd name="connsiteX153" fmla="*/ 492 w 2665"/>
                <a:gd name="connsiteY153" fmla="*/ 851 h 2674"/>
                <a:gd name="connsiteX154" fmla="*/ 518 w 2665"/>
                <a:gd name="connsiteY154" fmla="*/ 849 h 2674"/>
                <a:gd name="connsiteX155" fmla="*/ 544 w 2665"/>
                <a:gd name="connsiteY155" fmla="*/ 845 h 2674"/>
                <a:gd name="connsiteX156" fmla="*/ 570 w 2665"/>
                <a:gd name="connsiteY156" fmla="*/ 838 h 2674"/>
                <a:gd name="connsiteX157" fmla="*/ 592 w 2665"/>
                <a:gd name="connsiteY157" fmla="*/ 827 h 2674"/>
                <a:gd name="connsiteX158" fmla="*/ 596 w 2665"/>
                <a:gd name="connsiteY158" fmla="*/ 828 h 2674"/>
                <a:gd name="connsiteX159" fmla="*/ 598 w 2665"/>
                <a:gd name="connsiteY159" fmla="*/ 828 h 2674"/>
                <a:gd name="connsiteX160" fmla="*/ 602 w 2665"/>
                <a:gd name="connsiteY160" fmla="*/ 828 h 2674"/>
                <a:gd name="connsiteX161" fmla="*/ 605 w 2665"/>
                <a:gd name="connsiteY161" fmla="*/ 830 h 2674"/>
                <a:gd name="connsiteX162" fmla="*/ 600 w 2665"/>
                <a:gd name="connsiteY162" fmla="*/ 888 h 2674"/>
                <a:gd name="connsiteX163" fmla="*/ 596 w 2665"/>
                <a:gd name="connsiteY163" fmla="*/ 947 h 2674"/>
                <a:gd name="connsiteX164" fmla="*/ 592 w 2665"/>
                <a:gd name="connsiteY164" fmla="*/ 1010 h 2674"/>
                <a:gd name="connsiteX165" fmla="*/ 589 w 2665"/>
                <a:gd name="connsiteY165" fmla="*/ 1077 h 2674"/>
                <a:gd name="connsiteX166" fmla="*/ 589 w 2665"/>
                <a:gd name="connsiteY166" fmla="*/ 1079 h 2674"/>
                <a:gd name="connsiteX167" fmla="*/ 589 w 2665"/>
                <a:gd name="connsiteY167" fmla="*/ 1079 h 2674"/>
                <a:gd name="connsiteX168" fmla="*/ 589 w 2665"/>
                <a:gd name="connsiteY168" fmla="*/ 1080 h 2674"/>
                <a:gd name="connsiteX169" fmla="*/ 591 w 2665"/>
                <a:gd name="connsiteY169" fmla="*/ 1082 h 2674"/>
                <a:gd name="connsiteX170" fmla="*/ 578 w 2665"/>
                <a:gd name="connsiteY170" fmla="*/ 1088 h 2674"/>
                <a:gd name="connsiteX171" fmla="*/ 559 w 2665"/>
                <a:gd name="connsiteY171" fmla="*/ 1097 h 2674"/>
                <a:gd name="connsiteX172" fmla="*/ 537 w 2665"/>
                <a:gd name="connsiteY172" fmla="*/ 1108 h 2674"/>
                <a:gd name="connsiteX173" fmla="*/ 513 w 2665"/>
                <a:gd name="connsiteY173" fmla="*/ 1123 h 2674"/>
                <a:gd name="connsiteX174" fmla="*/ 491 w 2665"/>
                <a:gd name="connsiteY174" fmla="*/ 1140 h 2674"/>
                <a:gd name="connsiteX175" fmla="*/ 472 w 2665"/>
                <a:gd name="connsiteY175" fmla="*/ 1156 h 2674"/>
                <a:gd name="connsiteX176" fmla="*/ 461 w 2665"/>
                <a:gd name="connsiteY176" fmla="*/ 1177 h 2674"/>
                <a:gd name="connsiteX177" fmla="*/ 455 w 2665"/>
                <a:gd name="connsiteY177" fmla="*/ 1199 h 2674"/>
                <a:gd name="connsiteX178" fmla="*/ 457 w 2665"/>
                <a:gd name="connsiteY178" fmla="*/ 1208 h 2674"/>
                <a:gd name="connsiteX179" fmla="*/ 461 w 2665"/>
                <a:gd name="connsiteY179" fmla="*/ 1217 h 2674"/>
                <a:gd name="connsiteX180" fmla="*/ 468 w 2665"/>
                <a:gd name="connsiteY180" fmla="*/ 1229 h 2674"/>
                <a:gd name="connsiteX181" fmla="*/ 478 w 2665"/>
                <a:gd name="connsiteY181" fmla="*/ 1238 h 2674"/>
                <a:gd name="connsiteX182" fmla="*/ 494 w 2665"/>
                <a:gd name="connsiteY182" fmla="*/ 1368 h 2674"/>
                <a:gd name="connsiteX183" fmla="*/ 522 w 2665"/>
                <a:gd name="connsiteY183" fmla="*/ 1479 h 2674"/>
                <a:gd name="connsiteX184" fmla="*/ 555 w 2665"/>
                <a:gd name="connsiteY184" fmla="*/ 1571 h 2674"/>
                <a:gd name="connsiteX185" fmla="*/ 594 w 2665"/>
                <a:gd name="connsiteY185" fmla="*/ 1647 h 2674"/>
                <a:gd name="connsiteX186" fmla="*/ 637 w 2665"/>
                <a:gd name="connsiteY186" fmla="*/ 1708 h 2674"/>
                <a:gd name="connsiteX187" fmla="*/ 679 w 2665"/>
                <a:gd name="connsiteY187" fmla="*/ 1755 h 2674"/>
                <a:gd name="connsiteX188" fmla="*/ 720 w 2665"/>
                <a:gd name="connsiteY188" fmla="*/ 1790 h 2674"/>
                <a:gd name="connsiteX189" fmla="*/ 755 w 2665"/>
                <a:gd name="connsiteY189" fmla="*/ 1814 h 2674"/>
                <a:gd name="connsiteX190" fmla="*/ 765 w 2665"/>
                <a:gd name="connsiteY190" fmla="*/ 1822 h 2674"/>
                <a:gd name="connsiteX191" fmla="*/ 776 w 2665"/>
                <a:gd name="connsiteY191" fmla="*/ 1827 h 2674"/>
                <a:gd name="connsiteX192" fmla="*/ 791 w 2665"/>
                <a:gd name="connsiteY192" fmla="*/ 1834 h 2674"/>
                <a:gd name="connsiteX193" fmla="*/ 805 w 2665"/>
                <a:gd name="connsiteY193" fmla="*/ 1842 h 2674"/>
                <a:gd name="connsiteX194" fmla="*/ 824 w 2665"/>
                <a:gd name="connsiteY194" fmla="*/ 1847 h 2674"/>
                <a:gd name="connsiteX195" fmla="*/ 844 w 2665"/>
                <a:gd name="connsiteY195" fmla="*/ 1853 h 2674"/>
                <a:gd name="connsiteX196" fmla="*/ 868 w 2665"/>
                <a:gd name="connsiteY196" fmla="*/ 1859 h 2674"/>
                <a:gd name="connsiteX197" fmla="*/ 892 w 2665"/>
                <a:gd name="connsiteY197" fmla="*/ 1862 h 2674"/>
                <a:gd name="connsiteX198" fmla="*/ 920 w 2665"/>
                <a:gd name="connsiteY198" fmla="*/ 1866 h 2674"/>
                <a:gd name="connsiteX199" fmla="*/ 952 w 2665"/>
                <a:gd name="connsiteY199" fmla="*/ 1866 h 2674"/>
                <a:gd name="connsiteX200" fmla="*/ 985 w 2665"/>
                <a:gd name="connsiteY200" fmla="*/ 1866 h 2674"/>
                <a:gd name="connsiteX201" fmla="*/ 1022 w 2665"/>
                <a:gd name="connsiteY201" fmla="*/ 1864 h 2674"/>
                <a:gd name="connsiteX202" fmla="*/ 1061 w 2665"/>
                <a:gd name="connsiteY202" fmla="*/ 1859 h 2674"/>
                <a:gd name="connsiteX203" fmla="*/ 1105 w 2665"/>
                <a:gd name="connsiteY203" fmla="*/ 1851 h 2674"/>
                <a:gd name="connsiteX204" fmla="*/ 1150 w 2665"/>
                <a:gd name="connsiteY204" fmla="*/ 1840 h 2674"/>
                <a:gd name="connsiteX205" fmla="*/ 1200 w 2665"/>
                <a:gd name="connsiteY205" fmla="*/ 1827 h 2674"/>
                <a:gd name="connsiteX206" fmla="*/ 1257 w 2665"/>
                <a:gd name="connsiteY206" fmla="*/ 1873 h 2674"/>
                <a:gd name="connsiteX207" fmla="*/ 1287 w 2665"/>
                <a:gd name="connsiteY207" fmla="*/ 1918 h 2674"/>
                <a:gd name="connsiteX208" fmla="*/ 1322 w 2665"/>
                <a:gd name="connsiteY208" fmla="*/ 1972 h 2674"/>
                <a:gd name="connsiteX209" fmla="*/ 1359 w 2665"/>
                <a:gd name="connsiteY209" fmla="*/ 2027 h 2674"/>
                <a:gd name="connsiteX210" fmla="*/ 1396 w 2665"/>
                <a:gd name="connsiteY210" fmla="*/ 2083 h 2674"/>
                <a:gd name="connsiteX211" fmla="*/ 1430 w 2665"/>
                <a:gd name="connsiteY211" fmla="*/ 2133 h 2674"/>
                <a:gd name="connsiteX212" fmla="*/ 1457 w 2665"/>
                <a:gd name="connsiteY212" fmla="*/ 2175 h 2674"/>
                <a:gd name="connsiteX213" fmla="*/ 1478 w 2665"/>
                <a:gd name="connsiteY213" fmla="*/ 2203 h 2674"/>
                <a:gd name="connsiteX214" fmla="*/ 1485 w 2665"/>
                <a:gd name="connsiteY214" fmla="*/ 2214 h 2674"/>
                <a:gd name="connsiteX215" fmla="*/ 1489 w 2665"/>
                <a:gd name="connsiteY215" fmla="*/ 2225 h 2674"/>
                <a:gd name="connsiteX216" fmla="*/ 1496 w 2665"/>
                <a:gd name="connsiteY216" fmla="*/ 2250 h 2674"/>
                <a:gd name="connsiteX217" fmla="*/ 1507 w 2665"/>
                <a:gd name="connsiteY217" fmla="*/ 2283 h 2674"/>
                <a:gd name="connsiteX218" fmla="*/ 1520 w 2665"/>
                <a:gd name="connsiteY218" fmla="*/ 2318 h 2674"/>
                <a:gd name="connsiteX219" fmla="*/ 1122 w 2665"/>
                <a:gd name="connsiteY219" fmla="*/ 2477 h 2674"/>
                <a:gd name="connsiteX220" fmla="*/ 1098 w 2665"/>
                <a:gd name="connsiteY220" fmla="*/ 2470 h 2674"/>
                <a:gd name="connsiteX221" fmla="*/ 1076 w 2665"/>
                <a:gd name="connsiteY221" fmla="*/ 2459 h 2674"/>
                <a:gd name="connsiteX222" fmla="*/ 1054 w 2665"/>
                <a:gd name="connsiteY222" fmla="*/ 2446 h 2674"/>
                <a:gd name="connsiteX223" fmla="*/ 1031 w 2665"/>
                <a:gd name="connsiteY223" fmla="*/ 2431 h 2674"/>
                <a:gd name="connsiteX224" fmla="*/ 1009 w 2665"/>
                <a:gd name="connsiteY224" fmla="*/ 2416 h 2674"/>
                <a:gd name="connsiteX225" fmla="*/ 987 w 2665"/>
                <a:gd name="connsiteY225" fmla="*/ 2400 h 2674"/>
                <a:gd name="connsiteX226" fmla="*/ 965 w 2665"/>
                <a:gd name="connsiteY226" fmla="*/ 2383 h 2674"/>
                <a:gd name="connsiteX227" fmla="*/ 944 w 2665"/>
                <a:gd name="connsiteY227" fmla="*/ 2366 h 2674"/>
                <a:gd name="connsiteX228" fmla="*/ 935 w 2665"/>
                <a:gd name="connsiteY228" fmla="*/ 2359 h 2674"/>
                <a:gd name="connsiteX229" fmla="*/ 926 w 2665"/>
                <a:gd name="connsiteY229" fmla="*/ 2351 h 2674"/>
                <a:gd name="connsiteX230" fmla="*/ 915 w 2665"/>
                <a:gd name="connsiteY230" fmla="*/ 2344 h 2674"/>
                <a:gd name="connsiteX231" fmla="*/ 905 w 2665"/>
                <a:gd name="connsiteY231" fmla="*/ 2337 h 2674"/>
                <a:gd name="connsiteX232" fmla="*/ 896 w 2665"/>
                <a:gd name="connsiteY232" fmla="*/ 2329 h 2674"/>
                <a:gd name="connsiteX233" fmla="*/ 887 w 2665"/>
                <a:gd name="connsiteY233" fmla="*/ 2322 h 2674"/>
                <a:gd name="connsiteX234" fmla="*/ 878 w 2665"/>
                <a:gd name="connsiteY234" fmla="*/ 2314 h 2674"/>
                <a:gd name="connsiteX235" fmla="*/ 868 w 2665"/>
                <a:gd name="connsiteY235" fmla="*/ 2309 h 2674"/>
                <a:gd name="connsiteX236" fmla="*/ 854 w 2665"/>
                <a:gd name="connsiteY236" fmla="*/ 2300 h 2674"/>
                <a:gd name="connsiteX237" fmla="*/ 835 w 2665"/>
                <a:gd name="connsiteY237" fmla="*/ 2287 h 2674"/>
                <a:gd name="connsiteX238" fmla="*/ 816 w 2665"/>
                <a:gd name="connsiteY238" fmla="*/ 2275 h 2674"/>
                <a:gd name="connsiteX239" fmla="*/ 798 w 2665"/>
                <a:gd name="connsiteY239" fmla="*/ 2262 h 2674"/>
                <a:gd name="connsiteX240" fmla="*/ 779 w 2665"/>
                <a:gd name="connsiteY240" fmla="*/ 2250 h 2674"/>
                <a:gd name="connsiteX241" fmla="*/ 759 w 2665"/>
                <a:gd name="connsiteY241" fmla="*/ 2237 h 2674"/>
                <a:gd name="connsiteX242" fmla="*/ 739 w 2665"/>
                <a:gd name="connsiteY242" fmla="*/ 2225 h 2674"/>
                <a:gd name="connsiteX243" fmla="*/ 718 w 2665"/>
                <a:gd name="connsiteY243" fmla="*/ 2214 h 2674"/>
                <a:gd name="connsiteX244" fmla="*/ 698 w 2665"/>
                <a:gd name="connsiteY244" fmla="*/ 2203 h 2674"/>
                <a:gd name="connsiteX245" fmla="*/ 676 w 2665"/>
                <a:gd name="connsiteY245" fmla="*/ 2192 h 2674"/>
                <a:gd name="connsiteX246" fmla="*/ 655 w 2665"/>
                <a:gd name="connsiteY246" fmla="*/ 2183 h 2674"/>
                <a:gd name="connsiteX247" fmla="*/ 633 w 2665"/>
                <a:gd name="connsiteY247" fmla="*/ 2175 h 2674"/>
                <a:gd name="connsiteX248" fmla="*/ 611 w 2665"/>
                <a:gd name="connsiteY248" fmla="*/ 2168 h 2674"/>
                <a:gd name="connsiteX249" fmla="*/ 589 w 2665"/>
                <a:gd name="connsiteY249" fmla="*/ 2162 h 2674"/>
                <a:gd name="connsiteX250" fmla="*/ 568 w 2665"/>
                <a:gd name="connsiteY250" fmla="*/ 2159 h 2674"/>
                <a:gd name="connsiteX251" fmla="*/ 546 w 2665"/>
                <a:gd name="connsiteY251" fmla="*/ 2155 h 2674"/>
                <a:gd name="connsiteX252" fmla="*/ 524 w 2665"/>
                <a:gd name="connsiteY252" fmla="*/ 2155 h 2674"/>
                <a:gd name="connsiteX253" fmla="*/ 489 w 2665"/>
                <a:gd name="connsiteY253" fmla="*/ 2157 h 2674"/>
                <a:gd name="connsiteX254" fmla="*/ 450 w 2665"/>
                <a:gd name="connsiteY254" fmla="*/ 2162 h 2674"/>
                <a:gd name="connsiteX255" fmla="*/ 411 w 2665"/>
                <a:gd name="connsiteY255" fmla="*/ 2174 h 2674"/>
                <a:gd name="connsiteX256" fmla="*/ 372 w 2665"/>
                <a:gd name="connsiteY256" fmla="*/ 2190 h 2674"/>
                <a:gd name="connsiteX257" fmla="*/ 335 w 2665"/>
                <a:gd name="connsiteY257" fmla="*/ 2211 h 2674"/>
                <a:gd name="connsiteX258" fmla="*/ 303 w 2665"/>
                <a:gd name="connsiteY258" fmla="*/ 2237 h 2674"/>
                <a:gd name="connsiteX259" fmla="*/ 279 w 2665"/>
                <a:gd name="connsiteY259" fmla="*/ 2266 h 2674"/>
                <a:gd name="connsiteX260" fmla="*/ 265 w 2665"/>
                <a:gd name="connsiteY260" fmla="*/ 2303 h 2674"/>
                <a:gd name="connsiteX261" fmla="*/ 265 w 2665"/>
                <a:gd name="connsiteY261" fmla="*/ 2305 h 2674"/>
                <a:gd name="connsiteX262" fmla="*/ 266 w 2665"/>
                <a:gd name="connsiteY262" fmla="*/ 2307 h 2674"/>
                <a:gd name="connsiteX263" fmla="*/ 268 w 2665"/>
                <a:gd name="connsiteY263" fmla="*/ 2309 h 2674"/>
                <a:gd name="connsiteX264" fmla="*/ 270 w 2665"/>
                <a:gd name="connsiteY264" fmla="*/ 2311 h 2674"/>
                <a:gd name="connsiteX265" fmla="*/ 292 w 2665"/>
                <a:gd name="connsiteY265" fmla="*/ 2316 h 2674"/>
                <a:gd name="connsiteX266" fmla="*/ 316 w 2665"/>
                <a:gd name="connsiteY266" fmla="*/ 2320 h 2674"/>
                <a:gd name="connsiteX267" fmla="*/ 342 w 2665"/>
                <a:gd name="connsiteY267" fmla="*/ 2322 h 2674"/>
                <a:gd name="connsiteX268" fmla="*/ 368 w 2665"/>
                <a:gd name="connsiteY268" fmla="*/ 2320 h 2674"/>
                <a:gd name="connsiteX269" fmla="*/ 396 w 2665"/>
                <a:gd name="connsiteY269" fmla="*/ 2318 h 2674"/>
                <a:gd name="connsiteX270" fmla="*/ 422 w 2665"/>
                <a:gd name="connsiteY270" fmla="*/ 2314 h 2674"/>
                <a:gd name="connsiteX271" fmla="*/ 446 w 2665"/>
                <a:gd name="connsiteY271" fmla="*/ 2311 h 2674"/>
                <a:gd name="connsiteX272" fmla="*/ 466 w 2665"/>
                <a:gd name="connsiteY272" fmla="*/ 2305 h 2674"/>
                <a:gd name="connsiteX273" fmla="*/ 466 w 2665"/>
                <a:gd name="connsiteY273" fmla="*/ 2309 h 2674"/>
                <a:gd name="connsiteX274" fmla="*/ 465 w 2665"/>
                <a:gd name="connsiteY274" fmla="*/ 2313 h 2674"/>
                <a:gd name="connsiteX275" fmla="*/ 463 w 2665"/>
                <a:gd name="connsiteY275" fmla="*/ 2314 h 2674"/>
                <a:gd name="connsiteX276" fmla="*/ 461 w 2665"/>
                <a:gd name="connsiteY276" fmla="*/ 2318 h 2674"/>
                <a:gd name="connsiteX277" fmla="*/ 455 w 2665"/>
                <a:gd name="connsiteY277" fmla="*/ 2324 h 2674"/>
                <a:gd name="connsiteX278" fmla="*/ 448 w 2665"/>
                <a:gd name="connsiteY278" fmla="*/ 2329 h 2674"/>
                <a:gd name="connsiteX279" fmla="*/ 437 w 2665"/>
                <a:gd name="connsiteY279" fmla="*/ 2333 h 2674"/>
                <a:gd name="connsiteX280" fmla="*/ 428 w 2665"/>
                <a:gd name="connsiteY280" fmla="*/ 2335 h 2674"/>
                <a:gd name="connsiteX281" fmla="*/ 416 w 2665"/>
                <a:gd name="connsiteY281" fmla="*/ 2337 h 2674"/>
                <a:gd name="connsiteX282" fmla="*/ 403 w 2665"/>
                <a:gd name="connsiteY282" fmla="*/ 2338 h 2674"/>
                <a:gd name="connsiteX283" fmla="*/ 391 w 2665"/>
                <a:gd name="connsiteY283" fmla="*/ 2340 h 2674"/>
                <a:gd name="connsiteX284" fmla="*/ 379 w 2665"/>
                <a:gd name="connsiteY284" fmla="*/ 2342 h 2674"/>
                <a:gd name="connsiteX285" fmla="*/ 368 w 2665"/>
                <a:gd name="connsiteY285" fmla="*/ 2344 h 2674"/>
                <a:gd name="connsiteX286" fmla="*/ 359 w 2665"/>
                <a:gd name="connsiteY286" fmla="*/ 2344 h 2674"/>
                <a:gd name="connsiteX287" fmla="*/ 350 w 2665"/>
                <a:gd name="connsiteY287" fmla="*/ 2346 h 2674"/>
                <a:gd name="connsiteX288" fmla="*/ 342 w 2665"/>
                <a:gd name="connsiteY288" fmla="*/ 2348 h 2674"/>
                <a:gd name="connsiteX289" fmla="*/ 333 w 2665"/>
                <a:gd name="connsiteY289" fmla="*/ 2351 h 2674"/>
                <a:gd name="connsiteX290" fmla="*/ 320 w 2665"/>
                <a:gd name="connsiteY290" fmla="*/ 2359 h 2674"/>
                <a:gd name="connsiteX291" fmla="*/ 305 w 2665"/>
                <a:gd name="connsiteY291" fmla="*/ 2368 h 2674"/>
                <a:gd name="connsiteX292" fmla="*/ 291 w 2665"/>
                <a:gd name="connsiteY292" fmla="*/ 2379 h 2674"/>
                <a:gd name="connsiteX293" fmla="*/ 276 w 2665"/>
                <a:gd name="connsiteY293" fmla="*/ 2392 h 2674"/>
                <a:gd name="connsiteX294" fmla="*/ 265 w 2665"/>
                <a:gd name="connsiteY294" fmla="*/ 2405 h 2674"/>
                <a:gd name="connsiteX295" fmla="*/ 257 w 2665"/>
                <a:gd name="connsiteY295" fmla="*/ 2418 h 2674"/>
                <a:gd name="connsiteX296" fmla="*/ 253 w 2665"/>
                <a:gd name="connsiteY296" fmla="*/ 2429 h 2674"/>
                <a:gd name="connsiteX297" fmla="*/ 253 w 2665"/>
                <a:gd name="connsiteY297" fmla="*/ 2431 h 2674"/>
                <a:gd name="connsiteX298" fmla="*/ 253 w 2665"/>
                <a:gd name="connsiteY298" fmla="*/ 2431 h 2674"/>
                <a:gd name="connsiteX299" fmla="*/ 253 w 2665"/>
                <a:gd name="connsiteY299" fmla="*/ 2431 h 2674"/>
                <a:gd name="connsiteX300" fmla="*/ 253 w 2665"/>
                <a:gd name="connsiteY300" fmla="*/ 2433 h 2674"/>
                <a:gd name="connsiteX301" fmla="*/ 255 w 2665"/>
                <a:gd name="connsiteY301" fmla="*/ 2435 h 2674"/>
                <a:gd name="connsiteX302" fmla="*/ 255 w 2665"/>
                <a:gd name="connsiteY302" fmla="*/ 2435 h 2674"/>
                <a:gd name="connsiteX303" fmla="*/ 257 w 2665"/>
                <a:gd name="connsiteY303" fmla="*/ 2435 h 2674"/>
                <a:gd name="connsiteX304" fmla="*/ 257 w 2665"/>
                <a:gd name="connsiteY304" fmla="*/ 2437 h 2674"/>
                <a:gd name="connsiteX305" fmla="*/ 226 w 2665"/>
                <a:gd name="connsiteY305" fmla="*/ 2444 h 2674"/>
                <a:gd name="connsiteX306" fmla="*/ 194 w 2665"/>
                <a:gd name="connsiteY306" fmla="*/ 2455 h 2674"/>
                <a:gd name="connsiteX307" fmla="*/ 161 w 2665"/>
                <a:gd name="connsiteY307" fmla="*/ 2470 h 2674"/>
                <a:gd name="connsiteX308" fmla="*/ 131 w 2665"/>
                <a:gd name="connsiteY308" fmla="*/ 2485 h 2674"/>
                <a:gd name="connsiteX309" fmla="*/ 103 w 2665"/>
                <a:gd name="connsiteY309" fmla="*/ 2500 h 2674"/>
                <a:gd name="connsiteX310" fmla="*/ 79 w 2665"/>
                <a:gd name="connsiteY310" fmla="*/ 2514 h 2674"/>
                <a:gd name="connsiteX311" fmla="*/ 63 w 2665"/>
                <a:gd name="connsiteY311" fmla="*/ 2526 h 2674"/>
                <a:gd name="connsiteX312" fmla="*/ 52 w 2665"/>
                <a:gd name="connsiteY312" fmla="*/ 2533 h 2674"/>
                <a:gd name="connsiteX313" fmla="*/ 33 w 2665"/>
                <a:gd name="connsiteY313" fmla="*/ 2544 h 2674"/>
                <a:gd name="connsiteX314" fmla="*/ 18 w 2665"/>
                <a:gd name="connsiteY314" fmla="*/ 2561 h 2674"/>
                <a:gd name="connsiteX315" fmla="*/ 5 w 2665"/>
                <a:gd name="connsiteY315" fmla="*/ 2581 h 2674"/>
                <a:gd name="connsiteX316" fmla="*/ 0 w 2665"/>
                <a:gd name="connsiteY316" fmla="*/ 2602 h 2674"/>
                <a:gd name="connsiteX317" fmla="*/ 0 w 2665"/>
                <a:gd name="connsiteY317" fmla="*/ 2603 h 2674"/>
                <a:gd name="connsiteX318" fmla="*/ 0 w 2665"/>
                <a:gd name="connsiteY318" fmla="*/ 2603 h 2674"/>
                <a:gd name="connsiteX319" fmla="*/ 0 w 2665"/>
                <a:gd name="connsiteY319" fmla="*/ 2605 h 2674"/>
                <a:gd name="connsiteX320" fmla="*/ 0 w 2665"/>
                <a:gd name="connsiteY320" fmla="*/ 2607 h 2674"/>
                <a:gd name="connsiteX321" fmla="*/ 2 w 2665"/>
                <a:gd name="connsiteY321" fmla="*/ 2618 h 2674"/>
                <a:gd name="connsiteX322" fmla="*/ 5 w 2665"/>
                <a:gd name="connsiteY322" fmla="*/ 2629 h 2674"/>
                <a:gd name="connsiteX323" fmla="*/ 11 w 2665"/>
                <a:gd name="connsiteY323" fmla="*/ 2637 h 2674"/>
                <a:gd name="connsiteX324" fmla="*/ 20 w 2665"/>
                <a:gd name="connsiteY324" fmla="*/ 2644 h 2674"/>
                <a:gd name="connsiteX325" fmla="*/ 42 w 2665"/>
                <a:gd name="connsiteY325" fmla="*/ 2652 h 2674"/>
                <a:gd name="connsiteX326" fmla="*/ 68 w 2665"/>
                <a:gd name="connsiteY326" fmla="*/ 2653 h 2674"/>
                <a:gd name="connsiteX327" fmla="*/ 96 w 2665"/>
                <a:gd name="connsiteY327" fmla="*/ 2652 h 2674"/>
                <a:gd name="connsiteX328" fmla="*/ 126 w 2665"/>
                <a:gd name="connsiteY328" fmla="*/ 2644 h 2674"/>
                <a:gd name="connsiteX329" fmla="*/ 157 w 2665"/>
                <a:gd name="connsiteY329" fmla="*/ 2637 h 2674"/>
                <a:gd name="connsiteX330" fmla="*/ 187 w 2665"/>
                <a:gd name="connsiteY330" fmla="*/ 2627 h 2674"/>
                <a:gd name="connsiteX331" fmla="*/ 216 w 2665"/>
                <a:gd name="connsiteY331" fmla="*/ 2616 h 2674"/>
                <a:gd name="connsiteX332" fmla="*/ 244 w 2665"/>
                <a:gd name="connsiteY332" fmla="*/ 2607 h 2674"/>
                <a:gd name="connsiteX333" fmla="*/ 281 w 2665"/>
                <a:gd name="connsiteY333" fmla="*/ 2594 h 2674"/>
                <a:gd name="connsiteX334" fmla="*/ 324 w 2665"/>
                <a:gd name="connsiteY334" fmla="*/ 2581 h 2674"/>
                <a:gd name="connsiteX335" fmla="*/ 339 w 2665"/>
                <a:gd name="connsiteY335" fmla="*/ 2577 h 2674"/>
                <a:gd name="connsiteX336" fmla="*/ 353 w 2665"/>
                <a:gd name="connsiteY336" fmla="*/ 2574 h 2674"/>
                <a:gd name="connsiteX337" fmla="*/ 366 w 2665"/>
                <a:gd name="connsiteY337" fmla="*/ 2570 h 2674"/>
                <a:gd name="connsiteX338" fmla="*/ 381 w 2665"/>
                <a:gd name="connsiteY338" fmla="*/ 2564 h 2674"/>
                <a:gd name="connsiteX339" fmla="*/ 394 w 2665"/>
                <a:gd name="connsiteY339" fmla="*/ 2559 h 2674"/>
                <a:gd name="connsiteX340" fmla="*/ 409 w 2665"/>
                <a:gd name="connsiteY340" fmla="*/ 2553 h 2674"/>
                <a:gd name="connsiteX341" fmla="*/ 422 w 2665"/>
                <a:gd name="connsiteY341" fmla="*/ 2544 h 2674"/>
                <a:gd name="connsiteX342" fmla="*/ 437 w 2665"/>
                <a:gd name="connsiteY342" fmla="*/ 2535 h 2674"/>
                <a:gd name="connsiteX343" fmla="*/ 481 w 2665"/>
                <a:gd name="connsiteY343" fmla="*/ 2498 h 2674"/>
                <a:gd name="connsiteX344" fmla="*/ 492 w 2665"/>
                <a:gd name="connsiteY344" fmla="*/ 2489 h 2674"/>
                <a:gd name="connsiteX345" fmla="*/ 503 w 2665"/>
                <a:gd name="connsiteY345" fmla="*/ 2479 h 2674"/>
                <a:gd name="connsiteX346" fmla="*/ 515 w 2665"/>
                <a:gd name="connsiteY346" fmla="*/ 2470 h 2674"/>
                <a:gd name="connsiteX347" fmla="*/ 528 w 2665"/>
                <a:gd name="connsiteY347" fmla="*/ 2461 h 2674"/>
                <a:gd name="connsiteX348" fmla="*/ 539 w 2665"/>
                <a:gd name="connsiteY348" fmla="*/ 2451 h 2674"/>
                <a:gd name="connsiteX349" fmla="*/ 552 w 2665"/>
                <a:gd name="connsiteY349" fmla="*/ 2444 h 2674"/>
                <a:gd name="connsiteX350" fmla="*/ 565 w 2665"/>
                <a:gd name="connsiteY350" fmla="*/ 2438 h 2674"/>
                <a:gd name="connsiteX351" fmla="*/ 578 w 2665"/>
                <a:gd name="connsiteY351" fmla="*/ 2433 h 2674"/>
                <a:gd name="connsiteX352" fmla="*/ 598 w 2665"/>
                <a:gd name="connsiteY352" fmla="*/ 2427 h 2674"/>
                <a:gd name="connsiteX353" fmla="*/ 620 w 2665"/>
                <a:gd name="connsiteY353" fmla="*/ 2420 h 2674"/>
                <a:gd name="connsiteX354" fmla="*/ 646 w 2665"/>
                <a:gd name="connsiteY354" fmla="*/ 2414 h 2674"/>
                <a:gd name="connsiteX355" fmla="*/ 672 w 2665"/>
                <a:gd name="connsiteY355" fmla="*/ 2411 h 2674"/>
                <a:gd name="connsiteX356" fmla="*/ 698 w 2665"/>
                <a:gd name="connsiteY356" fmla="*/ 2411 h 2674"/>
                <a:gd name="connsiteX357" fmla="*/ 722 w 2665"/>
                <a:gd name="connsiteY357" fmla="*/ 2414 h 2674"/>
                <a:gd name="connsiteX358" fmla="*/ 744 w 2665"/>
                <a:gd name="connsiteY358" fmla="*/ 2424 h 2674"/>
                <a:gd name="connsiteX359" fmla="*/ 763 w 2665"/>
                <a:gd name="connsiteY359" fmla="*/ 2440 h 2674"/>
                <a:gd name="connsiteX360" fmla="*/ 774 w 2665"/>
                <a:gd name="connsiteY360" fmla="*/ 2457 h 2674"/>
                <a:gd name="connsiteX361" fmla="*/ 779 w 2665"/>
                <a:gd name="connsiteY361" fmla="*/ 2476 h 2674"/>
                <a:gd name="connsiteX362" fmla="*/ 783 w 2665"/>
                <a:gd name="connsiteY362" fmla="*/ 2496 h 2674"/>
                <a:gd name="connsiteX363" fmla="*/ 785 w 2665"/>
                <a:gd name="connsiteY363" fmla="*/ 2518 h 2674"/>
                <a:gd name="connsiteX364" fmla="*/ 787 w 2665"/>
                <a:gd name="connsiteY364" fmla="*/ 2539 h 2674"/>
                <a:gd name="connsiteX365" fmla="*/ 791 w 2665"/>
                <a:gd name="connsiteY365" fmla="*/ 2559 h 2674"/>
                <a:gd name="connsiteX366" fmla="*/ 796 w 2665"/>
                <a:gd name="connsiteY366" fmla="*/ 2577 h 2674"/>
                <a:gd name="connsiteX367" fmla="*/ 807 w 2665"/>
                <a:gd name="connsiteY367" fmla="*/ 2596 h 2674"/>
                <a:gd name="connsiteX368" fmla="*/ 820 w 2665"/>
                <a:gd name="connsiteY368" fmla="*/ 2609 h 2674"/>
                <a:gd name="connsiteX369" fmla="*/ 837 w 2665"/>
                <a:gd name="connsiteY369" fmla="*/ 2618 h 2674"/>
                <a:gd name="connsiteX370" fmla="*/ 854 w 2665"/>
                <a:gd name="connsiteY370" fmla="*/ 2626 h 2674"/>
                <a:gd name="connsiteX371" fmla="*/ 872 w 2665"/>
                <a:gd name="connsiteY371" fmla="*/ 2627 h 2674"/>
                <a:gd name="connsiteX372" fmla="*/ 891 w 2665"/>
                <a:gd name="connsiteY372" fmla="*/ 2627 h 2674"/>
                <a:gd name="connsiteX373" fmla="*/ 911 w 2665"/>
                <a:gd name="connsiteY373" fmla="*/ 2627 h 2674"/>
                <a:gd name="connsiteX374" fmla="*/ 931 w 2665"/>
                <a:gd name="connsiteY374" fmla="*/ 2624 h 2674"/>
                <a:gd name="connsiteX375" fmla="*/ 952 w 2665"/>
                <a:gd name="connsiteY375" fmla="*/ 2622 h 2674"/>
                <a:gd name="connsiteX376" fmla="*/ 968 w 2665"/>
                <a:gd name="connsiteY376" fmla="*/ 2620 h 2674"/>
                <a:gd name="connsiteX377" fmla="*/ 983 w 2665"/>
                <a:gd name="connsiteY377" fmla="*/ 2616 h 2674"/>
                <a:gd name="connsiteX378" fmla="*/ 1000 w 2665"/>
                <a:gd name="connsiteY378" fmla="*/ 2616 h 2674"/>
                <a:gd name="connsiteX379" fmla="*/ 1015 w 2665"/>
                <a:gd name="connsiteY379" fmla="*/ 2615 h 2674"/>
                <a:gd name="connsiteX380" fmla="*/ 1028 w 2665"/>
                <a:gd name="connsiteY380" fmla="*/ 2615 h 2674"/>
                <a:gd name="connsiteX381" fmla="*/ 1042 w 2665"/>
                <a:gd name="connsiteY381" fmla="*/ 2616 h 2674"/>
                <a:gd name="connsiteX382" fmla="*/ 1055 w 2665"/>
                <a:gd name="connsiteY382" fmla="*/ 2620 h 2674"/>
                <a:gd name="connsiteX383" fmla="*/ 1067 w 2665"/>
                <a:gd name="connsiteY383" fmla="*/ 2626 h 2674"/>
                <a:gd name="connsiteX384" fmla="*/ 1091 w 2665"/>
                <a:gd name="connsiteY384" fmla="*/ 2640 h 2674"/>
                <a:gd name="connsiteX385" fmla="*/ 1105 w 2665"/>
                <a:gd name="connsiteY385" fmla="*/ 2648 h 2674"/>
                <a:gd name="connsiteX386" fmla="*/ 1118 w 2665"/>
                <a:gd name="connsiteY386" fmla="*/ 2657 h 2674"/>
                <a:gd name="connsiteX387" fmla="*/ 1133 w 2665"/>
                <a:gd name="connsiteY387" fmla="*/ 2663 h 2674"/>
                <a:gd name="connsiteX388" fmla="*/ 1148 w 2665"/>
                <a:gd name="connsiteY388" fmla="*/ 2668 h 2674"/>
                <a:gd name="connsiteX389" fmla="*/ 1163 w 2665"/>
                <a:gd name="connsiteY389" fmla="*/ 2672 h 2674"/>
                <a:gd name="connsiteX390" fmla="*/ 1181 w 2665"/>
                <a:gd name="connsiteY390" fmla="*/ 2674 h 2674"/>
                <a:gd name="connsiteX391" fmla="*/ 1200 w 2665"/>
                <a:gd name="connsiteY391" fmla="*/ 2674 h 2674"/>
                <a:gd name="connsiteX392" fmla="*/ 1220 w 2665"/>
                <a:gd name="connsiteY392" fmla="*/ 2670 h 2674"/>
                <a:gd name="connsiteX393" fmla="*/ 1228 w 2665"/>
                <a:gd name="connsiteY393" fmla="*/ 2668 h 2674"/>
                <a:gd name="connsiteX394" fmla="*/ 1235 w 2665"/>
                <a:gd name="connsiteY394" fmla="*/ 2666 h 2674"/>
                <a:gd name="connsiteX395" fmla="*/ 1242 w 2665"/>
                <a:gd name="connsiteY395" fmla="*/ 2665 h 2674"/>
                <a:gd name="connsiteX396" fmla="*/ 1252 w 2665"/>
                <a:gd name="connsiteY396" fmla="*/ 2661 h 2674"/>
                <a:gd name="connsiteX397" fmla="*/ 1259 w 2665"/>
                <a:gd name="connsiteY397" fmla="*/ 2657 h 2674"/>
                <a:gd name="connsiteX398" fmla="*/ 1267 w 2665"/>
                <a:gd name="connsiteY398" fmla="*/ 2655 h 2674"/>
                <a:gd name="connsiteX399" fmla="*/ 1274 w 2665"/>
                <a:gd name="connsiteY399" fmla="*/ 2652 h 2674"/>
                <a:gd name="connsiteX400" fmla="*/ 1281 w 2665"/>
                <a:gd name="connsiteY400" fmla="*/ 2648 h 2674"/>
                <a:gd name="connsiteX401" fmla="*/ 1292 w 2665"/>
                <a:gd name="connsiteY401" fmla="*/ 2642 h 2674"/>
                <a:gd name="connsiteX402" fmla="*/ 1304 w 2665"/>
                <a:gd name="connsiteY402" fmla="*/ 2637 h 2674"/>
                <a:gd name="connsiteX403" fmla="*/ 1315 w 2665"/>
                <a:gd name="connsiteY403" fmla="*/ 2633 h 2674"/>
                <a:gd name="connsiteX404" fmla="*/ 1326 w 2665"/>
                <a:gd name="connsiteY404" fmla="*/ 2629 h 2674"/>
                <a:gd name="connsiteX405" fmla="*/ 1337 w 2665"/>
                <a:gd name="connsiteY405" fmla="*/ 2626 h 2674"/>
                <a:gd name="connsiteX406" fmla="*/ 1348 w 2665"/>
                <a:gd name="connsiteY406" fmla="*/ 2624 h 2674"/>
                <a:gd name="connsiteX407" fmla="*/ 1359 w 2665"/>
                <a:gd name="connsiteY407" fmla="*/ 2622 h 2674"/>
                <a:gd name="connsiteX408" fmla="*/ 1370 w 2665"/>
                <a:gd name="connsiteY408" fmla="*/ 2622 h 2674"/>
                <a:gd name="connsiteX409" fmla="*/ 1378 w 2665"/>
                <a:gd name="connsiteY409" fmla="*/ 2624 h 2674"/>
                <a:gd name="connsiteX410" fmla="*/ 1387 w 2665"/>
                <a:gd name="connsiteY410" fmla="*/ 2626 h 2674"/>
                <a:gd name="connsiteX411" fmla="*/ 1396 w 2665"/>
                <a:gd name="connsiteY411" fmla="*/ 2631 h 2674"/>
                <a:gd name="connsiteX412" fmla="*/ 1405 w 2665"/>
                <a:gd name="connsiteY412" fmla="*/ 2635 h 2674"/>
                <a:gd name="connsiteX413" fmla="*/ 1417 w 2665"/>
                <a:gd name="connsiteY413" fmla="*/ 2640 h 2674"/>
                <a:gd name="connsiteX414" fmla="*/ 1428 w 2665"/>
                <a:gd name="connsiteY414" fmla="*/ 2646 h 2674"/>
                <a:gd name="connsiteX415" fmla="*/ 1439 w 2665"/>
                <a:gd name="connsiteY415" fmla="*/ 2650 h 2674"/>
                <a:gd name="connsiteX416" fmla="*/ 1452 w 2665"/>
                <a:gd name="connsiteY416" fmla="*/ 2652 h 2674"/>
                <a:gd name="connsiteX417" fmla="*/ 1472 w 2665"/>
                <a:gd name="connsiteY417" fmla="*/ 2653 h 2674"/>
                <a:gd name="connsiteX418" fmla="*/ 1492 w 2665"/>
                <a:gd name="connsiteY418" fmla="*/ 2653 h 2674"/>
                <a:gd name="connsiteX419" fmla="*/ 1511 w 2665"/>
                <a:gd name="connsiteY419" fmla="*/ 2650 h 2674"/>
                <a:gd name="connsiteX420" fmla="*/ 1531 w 2665"/>
                <a:gd name="connsiteY420" fmla="*/ 2646 h 2674"/>
                <a:gd name="connsiteX421" fmla="*/ 1550 w 2665"/>
                <a:gd name="connsiteY421" fmla="*/ 2642 h 2674"/>
                <a:gd name="connsiteX422" fmla="*/ 1568 w 2665"/>
                <a:gd name="connsiteY422" fmla="*/ 2635 h 2674"/>
                <a:gd name="connsiteX423" fmla="*/ 1587 w 2665"/>
                <a:gd name="connsiteY423" fmla="*/ 2629 h 2674"/>
                <a:gd name="connsiteX424" fmla="*/ 1605 w 2665"/>
                <a:gd name="connsiteY424" fmla="*/ 2622 h 2674"/>
                <a:gd name="connsiteX425" fmla="*/ 1631 w 2665"/>
                <a:gd name="connsiteY425" fmla="*/ 2613 h 2674"/>
                <a:gd name="connsiteX426" fmla="*/ 1657 w 2665"/>
                <a:gd name="connsiteY426" fmla="*/ 2605 h 2674"/>
                <a:gd name="connsiteX427" fmla="*/ 1681 w 2665"/>
                <a:gd name="connsiteY427" fmla="*/ 2598 h 2674"/>
                <a:gd name="connsiteX428" fmla="*/ 1705 w 2665"/>
                <a:gd name="connsiteY428" fmla="*/ 2590 h 2674"/>
                <a:gd name="connsiteX429" fmla="*/ 1730 w 2665"/>
                <a:gd name="connsiteY429" fmla="*/ 2587 h 2674"/>
                <a:gd name="connsiteX430" fmla="*/ 1754 w 2665"/>
                <a:gd name="connsiteY430" fmla="*/ 2581 h 2674"/>
                <a:gd name="connsiteX431" fmla="*/ 1776 w 2665"/>
                <a:gd name="connsiteY431" fmla="*/ 2577 h 2674"/>
                <a:gd name="connsiteX432" fmla="*/ 1800 w 2665"/>
                <a:gd name="connsiteY432" fmla="*/ 2576 h 2674"/>
                <a:gd name="connsiteX433" fmla="*/ 1948 w 2665"/>
                <a:gd name="connsiteY433" fmla="*/ 2559 h 2674"/>
                <a:gd name="connsiteX434" fmla="*/ 2100 w 2665"/>
                <a:gd name="connsiteY434" fmla="*/ 2544 h 2674"/>
                <a:gd name="connsiteX435" fmla="*/ 2169 w 2665"/>
                <a:gd name="connsiteY435" fmla="*/ 2537 h 2674"/>
                <a:gd name="connsiteX436" fmla="*/ 2187 w 2665"/>
                <a:gd name="connsiteY436" fmla="*/ 2535 h 2674"/>
                <a:gd name="connsiteX437" fmla="*/ 2207 w 2665"/>
                <a:gd name="connsiteY437" fmla="*/ 2533 h 2674"/>
                <a:gd name="connsiteX438" fmla="*/ 2226 w 2665"/>
                <a:gd name="connsiteY438" fmla="*/ 2531 h 2674"/>
                <a:gd name="connsiteX439" fmla="*/ 2244 w 2665"/>
                <a:gd name="connsiteY439" fmla="*/ 2529 h 2674"/>
                <a:gd name="connsiteX440" fmla="*/ 2265 w 2665"/>
                <a:gd name="connsiteY440" fmla="*/ 2527 h 2674"/>
                <a:gd name="connsiteX441" fmla="*/ 2283 w 2665"/>
                <a:gd name="connsiteY441" fmla="*/ 2527 h 2674"/>
                <a:gd name="connsiteX442" fmla="*/ 2302 w 2665"/>
                <a:gd name="connsiteY442" fmla="*/ 2527 h 2674"/>
                <a:gd name="connsiteX443" fmla="*/ 2320 w 2665"/>
                <a:gd name="connsiteY443" fmla="*/ 2527 h 2674"/>
                <a:gd name="connsiteX444" fmla="*/ 2322 w 2665"/>
                <a:gd name="connsiteY444" fmla="*/ 2527 h 2674"/>
                <a:gd name="connsiteX445" fmla="*/ 2324 w 2665"/>
                <a:gd name="connsiteY445" fmla="*/ 2526 h 2674"/>
                <a:gd name="connsiteX446" fmla="*/ 2326 w 2665"/>
                <a:gd name="connsiteY446" fmla="*/ 2522 h 2674"/>
                <a:gd name="connsiteX447" fmla="*/ 2326 w 2665"/>
                <a:gd name="connsiteY447" fmla="*/ 2520 h 2674"/>
                <a:gd name="connsiteX448" fmla="*/ 2326 w 2665"/>
                <a:gd name="connsiteY448" fmla="*/ 2518 h 2674"/>
                <a:gd name="connsiteX449" fmla="*/ 2326 w 2665"/>
                <a:gd name="connsiteY449" fmla="*/ 2516 h 2674"/>
                <a:gd name="connsiteX450" fmla="*/ 2322 w 2665"/>
                <a:gd name="connsiteY450" fmla="*/ 2514 h 2674"/>
                <a:gd name="connsiteX451" fmla="*/ 2320 w 2665"/>
                <a:gd name="connsiteY451" fmla="*/ 2514 h 2674"/>
                <a:gd name="connsiteX452" fmla="*/ 2313 w 2665"/>
                <a:gd name="connsiteY452" fmla="*/ 2514 h 2674"/>
                <a:gd name="connsiteX453" fmla="*/ 2306 w 2665"/>
                <a:gd name="connsiteY453" fmla="*/ 2514 h 2674"/>
                <a:gd name="connsiteX454" fmla="*/ 2298 w 2665"/>
                <a:gd name="connsiteY454" fmla="*/ 2514 h 2674"/>
                <a:gd name="connsiteX455" fmla="*/ 2291 w 2665"/>
                <a:gd name="connsiteY455" fmla="*/ 2514 h 2674"/>
                <a:gd name="connsiteX456" fmla="*/ 2281 w 2665"/>
                <a:gd name="connsiteY456" fmla="*/ 2514 h 2674"/>
                <a:gd name="connsiteX457" fmla="*/ 2274 w 2665"/>
                <a:gd name="connsiteY457" fmla="*/ 2514 h 2674"/>
                <a:gd name="connsiteX458" fmla="*/ 2267 w 2665"/>
                <a:gd name="connsiteY458" fmla="*/ 2514 h 2674"/>
                <a:gd name="connsiteX459" fmla="*/ 2259 w 2665"/>
                <a:gd name="connsiteY459" fmla="*/ 2514 h 2674"/>
                <a:gd name="connsiteX460" fmla="*/ 2270 w 2665"/>
                <a:gd name="connsiteY460" fmla="*/ 2513 h 2674"/>
                <a:gd name="connsiteX461" fmla="*/ 2281 w 2665"/>
                <a:gd name="connsiteY461" fmla="*/ 2511 h 2674"/>
                <a:gd name="connsiteX462" fmla="*/ 2293 w 2665"/>
                <a:gd name="connsiteY462" fmla="*/ 2509 h 2674"/>
                <a:gd name="connsiteX463" fmla="*/ 2304 w 2665"/>
                <a:gd name="connsiteY463" fmla="*/ 2507 h 2674"/>
                <a:gd name="connsiteX464" fmla="*/ 2315 w 2665"/>
                <a:gd name="connsiteY464" fmla="*/ 2503 h 2674"/>
                <a:gd name="connsiteX465" fmla="*/ 2326 w 2665"/>
                <a:gd name="connsiteY465" fmla="*/ 2501 h 2674"/>
                <a:gd name="connsiteX466" fmla="*/ 2337 w 2665"/>
                <a:gd name="connsiteY466" fmla="*/ 2498 h 2674"/>
                <a:gd name="connsiteX467" fmla="*/ 2348 w 2665"/>
                <a:gd name="connsiteY467" fmla="*/ 2496 h 2674"/>
                <a:gd name="connsiteX468" fmla="*/ 2350 w 2665"/>
                <a:gd name="connsiteY468" fmla="*/ 2494 h 2674"/>
                <a:gd name="connsiteX469" fmla="*/ 2352 w 2665"/>
                <a:gd name="connsiteY469" fmla="*/ 2492 h 2674"/>
                <a:gd name="connsiteX470" fmla="*/ 2354 w 2665"/>
                <a:gd name="connsiteY470" fmla="*/ 2490 h 2674"/>
                <a:gd name="connsiteX471" fmla="*/ 2354 w 2665"/>
                <a:gd name="connsiteY471" fmla="*/ 2489 h 2674"/>
                <a:gd name="connsiteX472" fmla="*/ 2354 w 2665"/>
                <a:gd name="connsiteY472" fmla="*/ 2489 h 2674"/>
                <a:gd name="connsiteX473" fmla="*/ 2354 w 2665"/>
                <a:gd name="connsiteY473" fmla="*/ 2489 h 2674"/>
                <a:gd name="connsiteX474" fmla="*/ 2354 w 2665"/>
                <a:gd name="connsiteY474" fmla="*/ 2489 h 2674"/>
                <a:gd name="connsiteX475" fmla="*/ 2354 w 2665"/>
                <a:gd name="connsiteY475" fmla="*/ 2487 h 2674"/>
                <a:gd name="connsiteX476" fmla="*/ 2352 w 2665"/>
                <a:gd name="connsiteY476" fmla="*/ 2485 h 2674"/>
                <a:gd name="connsiteX477" fmla="*/ 2350 w 2665"/>
                <a:gd name="connsiteY477" fmla="*/ 2483 h 2674"/>
                <a:gd name="connsiteX478" fmla="*/ 2346 w 2665"/>
                <a:gd name="connsiteY478" fmla="*/ 2483 h 2674"/>
                <a:gd name="connsiteX479" fmla="*/ 2344 w 2665"/>
                <a:gd name="connsiteY479" fmla="*/ 2483 h 2674"/>
                <a:gd name="connsiteX480" fmla="*/ 2311 w 2665"/>
                <a:gd name="connsiteY480" fmla="*/ 2492 h 2674"/>
                <a:gd name="connsiteX481" fmla="*/ 2278 w 2665"/>
                <a:gd name="connsiteY481" fmla="*/ 2500 h 2674"/>
                <a:gd name="connsiteX482" fmla="*/ 2244 w 2665"/>
                <a:gd name="connsiteY482" fmla="*/ 2505 h 2674"/>
                <a:gd name="connsiteX483" fmla="*/ 2209 w 2665"/>
                <a:gd name="connsiteY483" fmla="*/ 2509 h 2674"/>
                <a:gd name="connsiteX484" fmla="*/ 2174 w 2665"/>
                <a:gd name="connsiteY484" fmla="*/ 2513 h 2674"/>
                <a:gd name="connsiteX485" fmla="*/ 2141 w 2665"/>
                <a:gd name="connsiteY485" fmla="*/ 2514 h 2674"/>
                <a:gd name="connsiteX486" fmla="*/ 2106 w 2665"/>
                <a:gd name="connsiteY486" fmla="*/ 2514 h 2674"/>
                <a:gd name="connsiteX487" fmla="*/ 2070 w 2665"/>
                <a:gd name="connsiteY487" fmla="*/ 2514 h 2674"/>
                <a:gd name="connsiteX488" fmla="*/ 2035 w 2665"/>
                <a:gd name="connsiteY488" fmla="*/ 2513 h 2674"/>
                <a:gd name="connsiteX489" fmla="*/ 1998 w 2665"/>
                <a:gd name="connsiteY489" fmla="*/ 2511 h 2674"/>
                <a:gd name="connsiteX490" fmla="*/ 1963 w 2665"/>
                <a:gd name="connsiteY490" fmla="*/ 2509 h 2674"/>
                <a:gd name="connsiteX491" fmla="*/ 1928 w 2665"/>
                <a:gd name="connsiteY491" fmla="*/ 2505 h 2674"/>
                <a:gd name="connsiteX492" fmla="*/ 1893 w 2665"/>
                <a:gd name="connsiteY492" fmla="*/ 2501 h 2674"/>
                <a:gd name="connsiteX493" fmla="*/ 1856 w 2665"/>
                <a:gd name="connsiteY493" fmla="*/ 2498 h 2674"/>
                <a:gd name="connsiteX494" fmla="*/ 1820 w 2665"/>
                <a:gd name="connsiteY494" fmla="*/ 2494 h 2674"/>
                <a:gd name="connsiteX495" fmla="*/ 1785 w 2665"/>
                <a:gd name="connsiteY495" fmla="*/ 2490 h 2674"/>
                <a:gd name="connsiteX496" fmla="*/ 1633 w 2665"/>
                <a:gd name="connsiteY496" fmla="*/ 2476 h 2674"/>
                <a:gd name="connsiteX497" fmla="*/ 1609 w 2665"/>
                <a:gd name="connsiteY497" fmla="*/ 2474 h 2674"/>
                <a:gd name="connsiteX498" fmla="*/ 1585 w 2665"/>
                <a:gd name="connsiteY498" fmla="*/ 2472 h 2674"/>
                <a:gd name="connsiteX499" fmla="*/ 1559 w 2665"/>
                <a:gd name="connsiteY499" fmla="*/ 2470 h 2674"/>
                <a:gd name="connsiteX500" fmla="*/ 1535 w 2665"/>
                <a:gd name="connsiteY500" fmla="*/ 2470 h 2674"/>
                <a:gd name="connsiteX501" fmla="*/ 1511 w 2665"/>
                <a:gd name="connsiteY501" fmla="*/ 2470 h 2674"/>
                <a:gd name="connsiteX502" fmla="*/ 1485 w 2665"/>
                <a:gd name="connsiteY502" fmla="*/ 2470 h 2674"/>
                <a:gd name="connsiteX503" fmla="*/ 1461 w 2665"/>
                <a:gd name="connsiteY503" fmla="*/ 2470 h 2674"/>
                <a:gd name="connsiteX504" fmla="*/ 1437 w 2665"/>
                <a:gd name="connsiteY504" fmla="*/ 2470 h 2674"/>
                <a:gd name="connsiteX505" fmla="*/ 2626 w 2665"/>
                <a:gd name="connsiteY505" fmla="*/ 2012 h 2674"/>
                <a:gd name="connsiteX506" fmla="*/ 2665 w 2665"/>
                <a:gd name="connsiteY506" fmla="*/ 1905 h 2674"/>
                <a:gd name="connsiteX507" fmla="*/ 2665 w 2665"/>
                <a:gd name="connsiteY507" fmla="*/ 1834 h 2674"/>
                <a:gd name="connsiteX508" fmla="*/ 2656 w 2665"/>
                <a:gd name="connsiteY508" fmla="*/ 1788 h 2674"/>
                <a:gd name="connsiteX509" fmla="*/ 2637 w 2665"/>
                <a:gd name="connsiteY509" fmla="*/ 1762 h 2674"/>
                <a:gd name="connsiteX510" fmla="*/ 2617 w 2665"/>
                <a:gd name="connsiteY510" fmla="*/ 1751 h 2674"/>
                <a:gd name="connsiteX511" fmla="*/ 2594 w 2665"/>
                <a:gd name="connsiteY511" fmla="*/ 1751 h 2674"/>
                <a:gd name="connsiteX512" fmla="*/ 2574 w 2665"/>
                <a:gd name="connsiteY512" fmla="*/ 1757 h 2674"/>
                <a:gd name="connsiteX513" fmla="*/ 2559 w 2665"/>
                <a:gd name="connsiteY513" fmla="*/ 1762 h 2674"/>
                <a:gd name="connsiteX514" fmla="*/ 2554 w 2665"/>
                <a:gd name="connsiteY514" fmla="*/ 1766 h 2674"/>
                <a:gd name="connsiteX515" fmla="*/ 2552 w 2665"/>
                <a:gd name="connsiteY515" fmla="*/ 1788 h 2674"/>
                <a:gd name="connsiteX516" fmla="*/ 2543 w 2665"/>
                <a:gd name="connsiteY516" fmla="*/ 1816 h 2674"/>
                <a:gd name="connsiteX517" fmla="*/ 2528 w 2665"/>
                <a:gd name="connsiteY517" fmla="*/ 1846 h 2674"/>
                <a:gd name="connsiteX518" fmla="*/ 2509 w 2665"/>
                <a:gd name="connsiteY518" fmla="*/ 1873 h 2674"/>
                <a:gd name="connsiteX519" fmla="*/ 2491 w 2665"/>
                <a:gd name="connsiteY519" fmla="*/ 1901 h 2674"/>
                <a:gd name="connsiteX520" fmla="*/ 2476 w 2665"/>
                <a:gd name="connsiteY520" fmla="*/ 1922 h 2674"/>
                <a:gd name="connsiteX521" fmla="*/ 2463 w 2665"/>
                <a:gd name="connsiteY521" fmla="*/ 1936 h 2674"/>
                <a:gd name="connsiteX522" fmla="*/ 2459 w 2665"/>
                <a:gd name="connsiteY522" fmla="*/ 1942 h 2674"/>
                <a:gd name="connsiteX523" fmla="*/ 1791 w 2665"/>
                <a:gd name="connsiteY523" fmla="*/ 2209 h 2674"/>
                <a:gd name="connsiteX524" fmla="*/ 1783 w 2665"/>
                <a:gd name="connsiteY524" fmla="*/ 2209 h 2674"/>
                <a:gd name="connsiteX525" fmla="*/ 1776 w 2665"/>
                <a:gd name="connsiteY525" fmla="*/ 2207 h 2674"/>
                <a:gd name="connsiteX526" fmla="*/ 1768 w 2665"/>
                <a:gd name="connsiteY526" fmla="*/ 2207 h 2674"/>
                <a:gd name="connsiteX527" fmla="*/ 1761 w 2665"/>
                <a:gd name="connsiteY527" fmla="*/ 2205 h 2674"/>
                <a:gd name="connsiteX528" fmla="*/ 1754 w 2665"/>
                <a:gd name="connsiteY528" fmla="*/ 2205 h 2674"/>
                <a:gd name="connsiteX529" fmla="*/ 1746 w 2665"/>
                <a:gd name="connsiteY529" fmla="*/ 2205 h 2674"/>
                <a:gd name="connsiteX530" fmla="*/ 1739 w 2665"/>
                <a:gd name="connsiteY530" fmla="*/ 2203 h 2674"/>
                <a:gd name="connsiteX531" fmla="*/ 1731 w 2665"/>
                <a:gd name="connsiteY531" fmla="*/ 2203 h 2674"/>
                <a:gd name="connsiteX532" fmla="*/ 1502 w 2665"/>
                <a:gd name="connsiteY532" fmla="*/ 1571 h 2674"/>
                <a:gd name="connsiteX533" fmla="*/ 944 w 2665"/>
                <a:gd name="connsiteY533" fmla="*/ 1531 h 2674"/>
                <a:gd name="connsiteX534" fmla="*/ 946 w 2665"/>
                <a:gd name="connsiteY534" fmla="*/ 1531 h 2674"/>
                <a:gd name="connsiteX535" fmla="*/ 948 w 2665"/>
                <a:gd name="connsiteY535" fmla="*/ 1529 h 2674"/>
                <a:gd name="connsiteX536" fmla="*/ 948 w 2665"/>
                <a:gd name="connsiteY536" fmla="*/ 1529 h 2674"/>
                <a:gd name="connsiteX537" fmla="*/ 948 w 2665"/>
                <a:gd name="connsiteY537" fmla="*/ 1529 h 2674"/>
                <a:gd name="connsiteX538" fmla="*/ 828 w 2665"/>
                <a:gd name="connsiteY538" fmla="*/ 1479 h 2674"/>
                <a:gd name="connsiteX539" fmla="*/ 868 w 2665"/>
                <a:gd name="connsiteY539" fmla="*/ 1318 h 2674"/>
                <a:gd name="connsiteX540" fmla="*/ 1398 w 2665"/>
                <a:gd name="connsiteY540" fmla="*/ 1388 h 2674"/>
                <a:gd name="connsiteX541" fmla="*/ 1511 w 2665"/>
                <a:gd name="connsiteY541" fmla="*/ 1368 h 2674"/>
                <a:gd name="connsiteX542" fmla="*/ 2006 w 2665"/>
                <a:gd name="connsiteY542" fmla="*/ 1275 h 2674"/>
                <a:gd name="connsiteX543" fmla="*/ 1756 w 2665"/>
                <a:gd name="connsiteY543" fmla="*/ 1249 h 2674"/>
                <a:gd name="connsiteX544" fmla="*/ 2221 w 2665"/>
                <a:gd name="connsiteY544" fmla="*/ 1250 h 2674"/>
                <a:gd name="connsiteX545" fmla="*/ 1688 w 2665"/>
                <a:gd name="connsiteY545" fmla="*/ 1227 h 2674"/>
                <a:gd name="connsiteX546" fmla="*/ 1738 w 2665"/>
                <a:gd name="connsiteY546" fmla="*/ 1221 h 2674"/>
                <a:gd name="connsiteX547" fmla="*/ 1672 w 2665"/>
                <a:gd name="connsiteY547" fmla="*/ 1216 h 2674"/>
                <a:gd name="connsiteX548" fmla="*/ 1729 w 2665"/>
                <a:gd name="connsiteY548" fmla="*/ 1197 h 2674"/>
                <a:gd name="connsiteX549" fmla="*/ 1618 w 2665"/>
                <a:gd name="connsiteY549" fmla="*/ 1195 h 2674"/>
                <a:gd name="connsiteX550" fmla="*/ 1729 w 2665"/>
                <a:gd name="connsiteY550" fmla="*/ 1211 h 2674"/>
                <a:gd name="connsiteX551" fmla="*/ 2393 w 2665"/>
                <a:gd name="connsiteY551" fmla="*/ 1230 h 2674"/>
                <a:gd name="connsiteX0" fmla="*/ 1989 w 2665"/>
                <a:gd name="connsiteY0" fmla="*/ 1179 h 2674"/>
                <a:gd name="connsiteX1" fmla="*/ 1999 w 2665"/>
                <a:gd name="connsiteY1" fmla="*/ 1185 h 2674"/>
                <a:gd name="connsiteX2" fmla="*/ 2489 w 2665"/>
                <a:gd name="connsiteY2" fmla="*/ 1249 h 2674"/>
                <a:gd name="connsiteX3" fmla="*/ 2054 w 2665"/>
                <a:gd name="connsiteY3" fmla="*/ 1240 h 2674"/>
                <a:gd name="connsiteX4" fmla="*/ 1863 w 2665"/>
                <a:gd name="connsiteY4" fmla="*/ 1240 h 2674"/>
                <a:gd name="connsiteX5" fmla="*/ 1737 w 2665"/>
                <a:gd name="connsiteY5" fmla="*/ 1246 h 2674"/>
                <a:gd name="connsiteX6" fmla="*/ 1753 w 2665"/>
                <a:gd name="connsiteY6" fmla="*/ 1246 h 2674"/>
                <a:gd name="connsiteX7" fmla="*/ 1631 w 2665"/>
                <a:gd name="connsiteY7" fmla="*/ 1266 h 2674"/>
                <a:gd name="connsiteX8" fmla="*/ 1624 w 2665"/>
                <a:gd name="connsiteY8" fmla="*/ 1260 h 2674"/>
                <a:gd name="connsiteX9" fmla="*/ 1617 w 2665"/>
                <a:gd name="connsiteY9" fmla="*/ 1255 h 2674"/>
                <a:gd name="connsiteX10" fmla="*/ 1605 w 2665"/>
                <a:gd name="connsiteY10" fmla="*/ 1253 h 2674"/>
                <a:gd name="connsiteX11" fmla="*/ 1594 w 2665"/>
                <a:gd name="connsiteY11" fmla="*/ 1251 h 2674"/>
                <a:gd name="connsiteX12" fmla="*/ 1591 w 2665"/>
                <a:gd name="connsiteY12" fmla="*/ 1251 h 2674"/>
                <a:gd name="connsiteX13" fmla="*/ 1587 w 2665"/>
                <a:gd name="connsiteY13" fmla="*/ 1251 h 2674"/>
                <a:gd name="connsiteX14" fmla="*/ 1583 w 2665"/>
                <a:gd name="connsiteY14" fmla="*/ 1251 h 2674"/>
                <a:gd name="connsiteX15" fmla="*/ 1580 w 2665"/>
                <a:gd name="connsiteY15" fmla="*/ 1253 h 2674"/>
                <a:gd name="connsiteX16" fmla="*/ 1528 w 2665"/>
                <a:gd name="connsiteY16" fmla="*/ 1238 h 2674"/>
                <a:gd name="connsiteX17" fmla="*/ 1524 w 2665"/>
                <a:gd name="connsiteY17" fmla="*/ 1217 h 2674"/>
                <a:gd name="connsiteX18" fmla="*/ 1515 w 2665"/>
                <a:gd name="connsiteY18" fmla="*/ 1199 h 2674"/>
                <a:gd name="connsiteX19" fmla="*/ 1500 w 2665"/>
                <a:gd name="connsiteY19" fmla="*/ 1188 h 2674"/>
                <a:gd name="connsiteX20" fmla="*/ 1483 w 2665"/>
                <a:gd name="connsiteY20" fmla="*/ 1184 h 2674"/>
                <a:gd name="connsiteX21" fmla="*/ 1468 w 2665"/>
                <a:gd name="connsiteY21" fmla="*/ 1188 h 2674"/>
                <a:gd name="connsiteX22" fmla="*/ 1455 w 2665"/>
                <a:gd name="connsiteY22" fmla="*/ 1195 h 2674"/>
                <a:gd name="connsiteX23" fmla="*/ 1446 w 2665"/>
                <a:gd name="connsiteY23" fmla="*/ 1208 h 2674"/>
                <a:gd name="connsiteX24" fmla="*/ 1441 w 2665"/>
                <a:gd name="connsiteY24" fmla="*/ 1223 h 2674"/>
                <a:gd name="connsiteX25" fmla="*/ 1431 w 2665"/>
                <a:gd name="connsiteY25" fmla="*/ 1225 h 2674"/>
                <a:gd name="connsiteX26" fmla="*/ 1407 w 2665"/>
                <a:gd name="connsiteY26" fmla="*/ 1227 h 2674"/>
                <a:gd name="connsiteX27" fmla="*/ 1389 w 2665"/>
                <a:gd name="connsiteY27" fmla="*/ 1229 h 2674"/>
                <a:gd name="connsiteX28" fmla="*/ 1376 w 2665"/>
                <a:gd name="connsiteY28" fmla="*/ 1232 h 2674"/>
                <a:gd name="connsiteX29" fmla="*/ 1367 w 2665"/>
                <a:gd name="connsiteY29" fmla="*/ 1236 h 2674"/>
                <a:gd name="connsiteX30" fmla="*/ 1359 w 2665"/>
                <a:gd name="connsiteY30" fmla="*/ 1238 h 2674"/>
                <a:gd name="connsiteX31" fmla="*/ 1355 w 2665"/>
                <a:gd name="connsiteY31" fmla="*/ 1242 h 2674"/>
                <a:gd name="connsiteX32" fmla="*/ 1354 w 2665"/>
                <a:gd name="connsiteY32" fmla="*/ 1245 h 2674"/>
                <a:gd name="connsiteX33" fmla="*/ 1352 w 2665"/>
                <a:gd name="connsiteY33" fmla="*/ 1247 h 2674"/>
                <a:gd name="connsiteX34" fmla="*/ 1348 w 2665"/>
                <a:gd name="connsiteY34" fmla="*/ 1253 h 2674"/>
                <a:gd name="connsiteX35" fmla="*/ 1346 w 2665"/>
                <a:gd name="connsiteY35" fmla="*/ 1264 h 2674"/>
                <a:gd name="connsiteX36" fmla="*/ 1342 w 2665"/>
                <a:gd name="connsiteY36" fmla="*/ 1275 h 2674"/>
                <a:gd name="connsiteX37" fmla="*/ 1339 w 2665"/>
                <a:gd name="connsiteY37" fmla="*/ 1286 h 2674"/>
                <a:gd name="connsiteX38" fmla="*/ 1330 w 2665"/>
                <a:gd name="connsiteY38" fmla="*/ 1282 h 2674"/>
                <a:gd name="connsiteX39" fmla="*/ 1311 w 2665"/>
                <a:gd name="connsiteY39" fmla="*/ 1279 h 2674"/>
                <a:gd name="connsiteX40" fmla="*/ 1285 w 2665"/>
                <a:gd name="connsiteY40" fmla="*/ 1271 h 2674"/>
                <a:gd name="connsiteX41" fmla="*/ 1254 w 2665"/>
                <a:gd name="connsiteY41" fmla="*/ 1262 h 2674"/>
                <a:gd name="connsiteX42" fmla="*/ 1218 w 2665"/>
                <a:gd name="connsiteY42" fmla="*/ 1253 h 2674"/>
                <a:gd name="connsiteX43" fmla="*/ 1176 w 2665"/>
                <a:gd name="connsiteY43" fmla="*/ 1240 h 2674"/>
                <a:gd name="connsiteX44" fmla="*/ 1131 w 2665"/>
                <a:gd name="connsiteY44" fmla="*/ 1227 h 2674"/>
                <a:gd name="connsiteX45" fmla="*/ 1085 w 2665"/>
                <a:gd name="connsiteY45" fmla="*/ 1214 h 2674"/>
                <a:gd name="connsiteX46" fmla="*/ 1035 w 2665"/>
                <a:gd name="connsiteY46" fmla="*/ 1201 h 2674"/>
                <a:gd name="connsiteX47" fmla="*/ 985 w 2665"/>
                <a:gd name="connsiteY47" fmla="*/ 1186 h 2674"/>
                <a:gd name="connsiteX48" fmla="*/ 933 w 2665"/>
                <a:gd name="connsiteY48" fmla="*/ 1171 h 2674"/>
                <a:gd name="connsiteX49" fmla="*/ 883 w 2665"/>
                <a:gd name="connsiteY49" fmla="*/ 1158 h 2674"/>
                <a:gd name="connsiteX50" fmla="*/ 835 w 2665"/>
                <a:gd name="connsiteY50" fmla="*/ 1143 h 2674"/>
                <a:gd name="connsiteX51" fmla="*/ 789 w 2665"/>
                <a:gd name="connsiteY51" fmla="*/ 1130 h 2674"/>
                <a:gd name="connsiteX52" fmla="*/ 746 w 2665"/>
                <a:gd name="connsiteY52" fmla="*/ 1117 h 2674"/>
                <a:gd name="connsiteX53" fmla="*/ 707 w 2665"/>
                <a:gd name="connsiteY53" fmla="*/ 1106 h 2674"/>
                <a:gd name="connsiteX54" fmla="*/ 754 w 2665"/>
                <a:gd name="connsiteY54" fmla="*/ 1104 h 2674"/>
                <a:gd name="connsiteX55" fmla="*/ 704 w 2665"/>
                <a:gd name="connsiteY55" fmla="*/ 1067 h 2674"/>
                <a:gd name="connsiteX56" fmla="*/ 744 w 2665"/>
                <a:gd name="connsiteY56" fmla="*/ 927 h 2674"/>
                <a:gd name="connsiteX57" fmla="*/ 761 w 2665"/>
                <a:gd name="connsiteY57" fmla="*/ 925 h 2674"/>
                <a:gd name="connsiteX58" fmla="*/ 776 w 2665"/>
                <a:gd name="connsiteY58" fmla="*/ 919 h 2674"/>
                <a:gd name="connsiteX59" fmla="*/ 791 w 2665"/>
                <a:gd name="connsiteY59" fmla="*/ 914 h 2674"/>
                <a:gd name="connsiteX60" fmla="*/ 804 w 2665"/>
                <a:gd name="connsiteY60" fmla="*/ 903 h 2674"/>
                <a:gd name="connsiteX61" fmla="*/ 815 w 2665"/>
                <a:gd name="connsiteY61" fmla="*/ 891 h 2674"/>
                <a:gd name="connsiteX62" fmla="*/ 826 w 2665"/>
                <a:gd name="connsiteY62" fmla="*/ 878 h 2674"/>
                <a:gd name="connsiteX63" fmla="*/ 837 w 2665"/>
                <a:gd name="connsiteY63" fmla="*/ 864 h 2674"/>
                <a:gd name="connsiteX64" fmla="*/ 846 w 2665"/>
                <a:gd name="connsiteY64" fmla="*/ 847 h 2674"/>
                <a:gd name="connsiteX65" fmla="*/ 852 w 2665"/>
                <a:gd name="connsiteY65" fmla="*/ 847 h 2674"/>
                <a:gd name="connsiteX66" fmla="*/ 857 w 2665"/>
                <a:gd name="connsiteY66" fmla="*/ 845 h 2674"/>
                <a:gd name="connsiteX67" fmla="*/ 863 w 2665"/>
                <a:gd name="connsiteY67" fmla="*/ 845 h 2674"/>
                <a:gd name="connsiteX68" fmla="*/ 868 w 2665"/>
                <a:gd name="connsiteY68" fmla="*/ 843 h 2674"/>
                <a:gd name="connsiteX69" fmla="*/ 870 w 2665"/>
                <a:gd name="connsiteY69" fmla="*/ 845 h 2674"/>
                <a:gd name="connsiteX70" fmla="*/ 872 w 2665"/>
                <a:gd name="connsiteY70" fmla="*/ 845 h 2674"/>
                <a:gd name="connsiteX71" fmla="*/ 874 w 2665"/>
                <a:gd name="connsiteY71" fmla="*/ 847 h 2674"/>
                <a:gd name="connsiteX72" fmla="*/ 876 w 2665"/>
                <a:gd name="connsiteY72" fmla="*/ 849 h 2674"/>
                <a:gd name="connsiteX73" fmla="*/ 917 w 2665"/>
                <a:gd name="connsiteY73" fmla="*/ 856 h 2674"/>
                <a:gd name="connsiteX74" fmla="*/ 955 w 2665"/>
                <a:gd name="connsiteY74" fmla="*/ 851 h 2674"/>
                <a:gd name="connsiteX75" fmla="*/ 991 w 2665"/>
                <a:gd name="connsiteY75" fmla="*/ 832 h 2674"/>
                <a:gd name="connsiteX76" fmla="*/ 1020 w 2665"/>
                <a:gd name="connsiteY76" fmla="*/ 804 h 2674"/>
                <a:gd name="connsiteX77" fmla="*/ 1046 w 2665"/>
                <a:gd name="connsiteY77" fmla="*/ 771 h 2674"/>
                <a:gd name="connsiteX78" fmla="*/ 1068 w 2665"/>
                <a:gd name="connsiteY78" fmla="*/ 732 h 2674"/>
                <a:gd name="connsiteX79" fmla="*/ 1085 w 2665"/>
                <a:gd name="connsiteY79" fmla="*/ 691 h 2674"/>
                <a:gd name="connsiteX80" fmla="*/ 1098 w 2665"/>
                <a:gd name="connsiteY80" fmla="*/ 651 h 2674"/>
                <a:gd name="connsiteX81" fmla="*/ 1104 w 2665"/>
                <a:gd name="connsiteY81" fmla="*/ 597 h 2674"/>
                <a:gd name="connsiteX82" fmla="*/ 1092 w 2665"/>
                <a:gd name="connsiteY82" fmla="*/ 545 h 2674"/>
                <a:gd name="connsiteX83" fmla="*/ 1072 w 2665"/>
                <a:gd name="connsiteY83" fmla="*/ 497 h 2674"/>
                <a:gd name="connsiteX84" fmla="*/ 1042 w 2665"/>
                <a:gd name="connsiteY84" fmla="*/ 449 h 2674"/>
                <a:gd name="connsiteX85" fmla="*/ 1009 w 2665"/>
                <a:gd name="connsiteY85" fmla="*/ 404 h 2674"/>
                <a:gd name="connsiteX86" fmla="*/ 974 w 2665"/>
                <a:gd name="connsiteY86" fmla="*/ 360 h 2674"/>
                <a:gd name="connsiteX87" fmla="*/ 942 w 2665"/>
                <a:gd name="connsiteY87" fmla="*/ 317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4 h 2674"/>
                <a:gd name="connsiteX92" fmla="*/ 915 w 2665"/>
                <a:gd name="connsiteY92" fmla="*/ 273 h 2674"/>
                <a:gd name="connsiteX93" fmla="*/ 922 w 2665"/>
                <a:gd name="connsiteY93" fmla="*/ 274 h 2674"/>
                <a:gd name="connsiteX94" fmla="*/ 928 w 2665"/>
                <a:gd name="connsiteY94" fmla="*/ 276 h 2674"/>
                <a:gd name="connsiteX95" fmla="*/ 931 w 2665"/>
                <a:gd name="connsiteY95" fmla="*/ 280 h 2674"/>
                <a:gd name="connsiteX96" fmla="*/ 935 w 2665"/>
                <a:gd name="connsiteY96" fmla="*/ 284 h 2674"/>
                <a:gd name="connsiteX97" fmla="*/ 941 w 2665"/>
                <a:gd name="connsiteY97" fmla="*/ 289 h 2674"/>
                <a:gd name="connsiteX98" fmla="*/ 952 w 2665"/>
                <a:gd name="connsiteY98" fmla="*/ 295 h 2674"/>
                <a:gd name="connsiteX99" fmla="*/ 965 w 2665"/>
                <a:gd name="connsiteY99" fmla="*/ 300 h 2674"/>
                <a:gd name="connsiteX100" fmla="*/ 978 w 2665"/>
                <a:gd name="connsiteY100" fmla="*/ 306 h 2674"/>
                <a:gd name="connsiteX101" fmla="*/ 992 w 2665"/>
                <a:gd name="connsiteY101" fmla="*/ 319 h 2674"/>
                <a:gd name="connsiteX102" fmla="*/ 1011 w 2665"/>
                <a:gd name="connsiteY102" fmla="*/ 330 h 2674"/>
                <a:gd name="connsiteX103" fmla="*/ 1024 w 2665"/>
                <a:gd name="connsiteY103" fmla="*/ 334 h 2674"/>
                <a:gd name="connsiteX104" fmla="*/ 1029 w 2665"/>
                <a:gd name="connsiteY104" fmla="*/ 332 h 2674"/>
                <a:gd name="connsiteX105" fmla="*/ 1024 w 2665"/>
                <a:gd name="connsiteY105" fmla="*/ 280 h 2674"/>
                <a:gd name="connsiteX106" fmla="*/ 1015 w 2665"/>
                <a:gd name="connsiteY106" fmla="*/ 230 h 2674"/>
                <a:gd name="connsiteX107" fmla="*/ 998 w 2665"/>
                <a:gd name="connsiteY107" fmla="*/ 184 h 2674"/>
                <a:gd name="connsiteX108" fmla="*/ 978 w 2665"/>
                <a:gd name="connsiteY108" fmla="*/ 139 h 2674"/>
                <a:gd name="connsiteX109" fmla="*/ 950 w 2665"/>
                <a:gd name="connsiteY109" fmla="*/ 100 h 2674"/>
                <a:gd name="connsiteX110" fmla="*/ 917 w 2665"/>
                <a:gd name="connsiteY110" fmla="*/ 65 h 2674"/>
                <a:gd name="connsiteX111" fmla="*/ 874 w 2665"/>
                <a:gd name="connsiteY111" fmla="*/ 37 h 2674"/>
                <a:gd name="connsiteX112" fmla="*/ 822 w 2665"/>
                <a:gd name="connsiteY112" fmla="*/ 17 h 2674"/>
                <a:gd name="connsiteX113" fmla="*/ 800 w 2665"/>
                <a:gd name="connsiteY113" fmla="*/ 11 h 2674"/>
                <a:gd name="connsiteX114" fmla="*/ 778 w 2665"/>
                <a:gd name="connsiteY114" fmla="*/ 6 h 2674"/>
                <a:gd name="connsiteX115" fmla="*/ 752 w 2665"/>
                <a:gd name="connsiteY115" fmla="*/ 4 h 2674"/>
                <a:gd name="connsiteX116" fmla="*/ 728 w 2665"/>
                <a:gd name="connsiteY116" fmla="*/ 2 h 2674"/>
                <a:gd name="connsiteX117" fmla="*/ 702 w 2665"/>
                <a:gd name="connsiteY117" fmla="*/ 0 h 2674"/>
                <a:gd name="connsiteX118" fmla="*/ 676 w 2665"/>
                <a:gd name="connsiteY118" fmla="*/ 2 h 2674"/>
                <a:gd name="connsiteX119" fmla="*/ 650 w 2665"/>
                <a:gd name="connsiteY119" fmla="*/ 4 h 2674"/>
                <a:gd name="connsiteX120" fmla="*/ 624 w 2665"/>
                <a:gd name="connsiteY120" fmla="*/ 9 h 2674"/>
                <a:gd name="connsiteX121" fmla="*/ 598 w 2665"/>
                <a:gd name="connsiteY121" fmla="*/ 15 h 2674"/>
                <a:gd name="connsiteX122" fmla="*/ 574 w 2665"/>
                <a:gd name="connsiteY122" fmla="*/ 22 h 2674"/>
                <a:gd name="connsiteX123" fmla="*/ 550 w 2665"/>
                <a:gd name="connsiteY123" fmla="*/ 32 h 2674"/>
                <a:gd name="connsiteX124" fmla="*/ 528 w 2665"/>
                <a:gd name="connsiteY124" fmla="*/ 43 h 2674"/>
                <a:gd name="connsiteX125" fmla="*/ 507 w 2665"/>
                <a:gd name="connsiteY125" fmla="*/ 56 h 2674"/>
                <a:gd name="connsiteX126" fmla="*/ 489 w 2665"/>
                <a:gd name="connsiteY126" fmla="*/ 69 h 2674"/>
                <a:gd name="connsiteX127" fmla="*/ 472 w 2665"/>
                <a:gd name="connsiteY127" fmla="*/ 85 h 2674"/>
                <a:gd name="connsiteX128" fmla="*/ 457 w 2665"/>
                <a:gd name="connsiteY128" fmla="*/ 104 h 2674"/>
                <a:gd name="connsiteX129" fmla="*/ 450 w 2665"/>
                <a:gd name="connsiteY129" fmla="*/ 100 h 2674"/>
                <a:gd name="connsiteX130" fmla="*/ 444 w 2665"/>
                <a:gd name="connsiteY130" fmla="*/ 98 h 2674"/>
                <a:gd name="connsiteX131" fmla="*/ 437 w 2665"/>
                <a:gd name="connsiteY131" fmla="*/ 97 h 2674"/>
                <a:gd name="connsiteX132" fmla="*/ 431 w 2665"/>
                <a:gd name="connsiteY132" fmla="*/ 98 h 2674"/>
                <a:gd name="connsiteX133" fmla="*/ 365 w 2665"/>
                <a:gd name="connsiteY133" fmla="*/ 148 h 2674"/>
                <a:gd name="connsiteX134" fmla="*/ 316 w 2665"/>
                <a:gd name="connsiteY134" fmla="*/ 211 h 2674"/>
                <a:gd name="connsiteX135" fmla="*/ 281 w 2665"/>
                <a:gd name="connsiteY135" fmla="*/ 284 h 2674"/>
                <a:gd name="connsiteX136" fmla="*/ 261 w 2665"/>
                <a:gd name="connsiteY136" fmla="*/ 361 h 2674"/>
                <a:gd name="connsiteX137" fmla="*/ 252 w 2665"/>
                <a:gd name="connsiteY137" fmla="*/ 445 h 2674"/>
                <a:gd name="connsiteX138" fmla="*/ 253 w 2665"/>
                <a:gd name="connsiteY138" fmla="*/ 528 h 2674"/>
                <a:gd name="connsiteX139" fmla="*/ 265 w 2665"/>
                <a:gd name="connsiteY139" fmla="*/ 610 h 2674"/>
                <a:gd name="connsiteX140" fmla="*/ 283 w 2665"/>
                <a:gd name="connsiteY140" fmla="*/ 686 h 2674"/>
                <a:gd name="connsiteX141" fmla="*/ 291 w 2665"/>
                <a:gd name="connsiteY141" fmla="*/ 708 h 2674"/>
                <a:gd name="connsiteX142" fmla="*/ 300 w 2665"/>
                <a:gd name="connsiteY142" fmla="*/ 730 h 2674"/>
                <a:gd name="connsiteX143" fmla="*/ 309 w 2665"/>
                <a:gd name="connsiteY143" fmla="*/ 751 h 2674"/>
                <a:gd name="connsiteX144" fmla="*/ 322 w 2665"/>
                <a:gd name="connsiteY144" fmla="*/ 771 h 2674"/>
                <a:gd name="connsiteX145" fmla="*/ 337 w 2665"/>
                <a:gd name="connsiteY145" fmla="*/ 789 h 2674"/>
                <a:gd name="connsiteX146" fmla="*/ 353 w 2665"/>
                <a:gd name="connsiteY146" fmla="*/ 804 h 2674"/>
                <a:gd name="connsiteX147" fmla="*/ 372 w 2665"/>
                <a:gd name="connsiteY147" fmla="*/ 819 h 2674"/>
                <a:gd name="connsiteX148" fmla="*/ 392 w 2665"/>
                <a:gd name="connsiteY148" fmla="*/ 830 h 2674"/>
                <a:gd name="connsiteX149" fmla="*/ 415 w 2665"/>
                <a:gd name="connsiteY149" fmla="*/ 840 h 2674"/>
                <a:gd name="connsiteX150" fmla="*/ 441 w 2665"/>
                <a:gd name="connsiteY150" fmla="*/ 845 h 2674"/>
                <a:gd name="connsiteX151" fmla="*/ 466 w 2665"/>
                <a:gd name="connsiteY151" fmla="*/ 849 h 2674"/>
                <a:gd name="connsiteX152" fmla="*/ 492 w 2665"/>
                <a:gd name="connsiteY152" fmla="*/ 851 h 2674"/>
                <a:gd name="connsiteX153" fmla="*/ 518 w 2665"/>
                <a:gd name="connsiteY153" fmla="*/ 849 h 2674"/>
                <a:gd name="connsiteX154" fmla="*/ 544 w 2665"/>
                <a:gd name="connsiteY154" fmla="*/ 845 h 2674"/>
                <a:gd name="connsiteX155" fmla="*/ 570 w 2665"/>
                <a:gd name="connsiteY155" fmla="*/ 838 h 2674"/>
                <a:gd name="connsiteX156" fmla="*/ 592 w 2665"/>
                <a:gd name="connsiteY156" fmla="*/ 827 h 2674"/>
                <a:gd name="connsiteX157" fmla="*/ 596 w 2665"/>
                <a:gd name="connsiteY157" fmla="*/ 828 h 2674"/>
                <a:gd name="connsiteX158" fmla="*/ 598 w 2665"/>
                <a:gd name="connsiteY158" fmla="*/ 828 h 2674"/>
                <a:gd name="connsiteX159" fmla="*/ 602 w 2665"/>
                <a:gd name="connsiteY159" fmla="*/ 828 h 2674"/>
                <a:gd name="connsiteX160" fmla="*/ 605 w 2665"/>
                <a:gd name="connsiteY160" fmla="*/ 830 h 2674"/>
                <a:gd name="connsiteX161" fmla="*/ 600 w 2665"/>
                <a:gd name="connsiteY161" fmla="*/ 888 h 2674"/>
                <a:gd name="connsiteX162" fmla="*/ 596 w 2665"/>
                <a:gd name="connsiteY162" fmla="*/ 947 h 2674"/>
                <a:gd name="connsiteX163" fmla="*/ 592 w 2665"/>
                <a:gd name="connsiteY163" fmla="*/ 1010 h 2674"/>
                <a:gd name="connsiteX164" fmla="*/ 589 w 2665"/>
                <a:gd name="connsiteY164" fmla="*/ 1077 h 2674"/>
                <a:gd name="connsiteX165" fmla="*/ 589 w 2665"/>
                <a:gd name="connsiteY165" fmla="*/ 1079 h 2674"/>
                <a:gd name="connsiteX166" fmla="*/ 589 w 2665"/>
                <a:gd name="connsiteY166" fmla="*/ 1079 h 2674"/>
                <a:gd name="connsiteX167" fmla="*/ 589 w 2665"/>
                <a:gd name="connsiteY167" fmla="*/ 1080 h 2674"/>
                <a:gd name="connsiteX168" fmla="*/ 591 w 2665"/>
                <a:gd name="connsiteY168" fmla="*/ 1082 h 2674"/>
                <a:gd name="connsiteX169" fmla="*/ 578 w 2665"/>
                <a:gd name="connsiteY169" fmla="*/ 1088 h 2674"/>
                <a:gd name="connsiteX170" fmla="*/ 559 w 2665"/>
                <a:gd name="connsiteY170" fmla="*/ 1097 h 2674"/>
                <a:gd name="connsiteX171" fmla="*/ 537 w 2665"/>
                <a:gd name="connsiteY171" fmla="*/ 1108 h 2674"/>
                <a:gd name="connsiteX172" fmla="*/ 513 w 2665"/>
                <a:gd name="connsiteY172" fmla="*/ 1123 h 2674"/>
                <a:gd name="connsiteX173" fmla="*/ 491 w 2665"/>
                <a:gd name="connsiteY173" fmla="*/ 1140 h 2674"/>
                <a:gd name="connsiteX174" fmla="*/ 472 w 2665"/>
                <a:gd name="connsiteY174" fmla="*/ 1156 h 2674"/>
                <a:gd name="connsiteX175" fmla="*/ 461 w 2665"/>
                <a:gd name="connsiteY175" fmla="*/ 1177 h 2674"/>
                <a:gd name="connsiteX176" fmla="*/ 455 w 2665"/>
                <a:gd name="connsiteY176" fmla="*/ 1199 h 2674"/>
                <a:gd name="connsiteX177" fmla="*/ 457 w 2665"/>
                <a:gd name="connsiteY177" fmla="*/ 1208 h 2674"/>
                <a:gd name="connsiteX178" fmla="*/ 461 w 2665"/>
                <a:gd name="connsiteY178" fmla="*/ 1217 h 2674"/>
                <a:gd name="connsiteX179" fmla="*/ 468 w 2665"/>
                <a:gd name="connsiteY179" fmla="*/ 1229 h 2674"/>
                <a:gd name="connsiteX180" fmla="*/ 478 w 2665"/>
                <a:gd name="connsiteY180" fmla="*/ 1238 h 2674"/>
                <a:gd name="connsiteX181" fmla="*/ 494 w 2665"/>
                <a:gd name="connsiteY181" fmla="*/ 1368 h 2674"/>
                <a:gd name="connsiteX182" fmla="*/ 522 w 2665"/>
                <a:gd name="connsiteY182" fmla="*/ 1479 h 2674"/>
                <a:gd name="connsiteX183" fmla="*/ 555 w 2665"/>
                <a:gd name="connsiteY183" fmla="*/ 1571 h 2674"/>
                <a:gd name="connsiteX184" fmla="*/ 594 w 2665"/>
                <a:gd name="connsiteY184" fmla="*/ 1647 h 2674"/>
                <a:gd name="connsiteX185" fmla="*/ 637 w 2665"/>
                <a:gd name="connsiteY185" fmla="*/ 1708 h 2674"/>
                <a:gd name="connsiteX186" fmla="*/ 679 w 2665"/>
                <a:gd name="connsiteY186" fmla="*/ 1755 h 2674"/>
                <a:gd name="connsiteX187" fmla="*/ 720 w 2665"/>
                <a:gd name="connsiteY187" fmla="*/ 1790 h 2674"/>
                <a:gd name="connsiteX188" fmla="*/ 755 w 2665"/>
                <a:gd name="connsiteY188" fmla="*/ 1814 h 2674"/>
                <a:gd name="connsiteX189" fmla="*/ 765 w 2665"/>
                <a:gd name="connsiteY189" fmla="*/ 1822 h 2674"/>
                <a:gd name="connsiteX190" fmla="*/ 776 w 2665"/>
                <a:gd name="connsiteY190" fmla="*/ 1827 h 2674"/>
                <a:gd name="connsiteX191" fmla="*/ 791 w 2665"/>
                <a:gd name="connsiteY191" fmla="*/ 1834 h 2674"/>
                <a:gd name="connsiteX192" fmla="*/ 805 w 2665"/>
                <a:gd name="connsiteY192" fmla="*/ 1842 h 2674"/>
                <a:gd name="connsiteX193" fmla="*/ 824 w 2665"/>
                <a:gd name="connsiteY193" fmla="*/ 1847 h 2674"/>
                <a:gd name="connsiteX194" fmla="*/ 844 w 2665"/>
                <a:gd name="connsiteY194" fmla="*/ 1853 h 2674"/>
                <a:gd name="connsiteX195" fmla="*/ 868 w 2665"/>
                <a:gd name="connsiteY195" fmla="*/ 1859 h 2674"/>
                <a:gd name="connsiteX196" fmla="*/ 892 w 2665"/>
                <a:gd name="connsiteY196" fmla="*/ 1862 h 2674"/>
                <a:gd name="connsiteX197" fmla="*/ 920 w 2665"/>
                <a:gd name="connsiteY197" fmla="*/ 1866 h 2674"/>
                <a:gd name="connsiteX198" fmla="*/ 952 w 2665"/>
                <a:gd name="connsiteY198" fmla="*/ 1866 h 2674"/>
                <a:gd name="connsiteX199" fmla="*/ 985 w 2665"/>
                <a:gd name="connsiteY199" fmla="*/ 1866 h 2674"/>
                <a:gd name="connsiteX200" fmla="*/ 1022 w 2665"/>
                <a:gd name="connsiteY200" fmla="*/ 1864 h 2674"/>
                <a:gd name="connsiteX201" fmla="*/ 1061 w 2665"/>
                <a:gd name="connsiteY201" fmla="*/ 1859 h 2674"/>
                <a:gd name="connsiteX202" fmla="*/ 1105 w 2665"/>
                <a:gd name="connsiteY202" fmla="*/ 1851 h 2674"/>
                <a:gd name="connsiteX203" fmla="*/ 1150 w 2665"/>
                <a:gd name="connsiteY203" fmla="*/ 1840 h 2674"/>
                <a:gd name="connsiteX204" fmla="*/ 1200 w 2665"/>
                <a:gd name="connsiteY204" fmla="*/ 1827 h 2674"/>
                <a:gd name="connsiteX205" fmla="*/ 1257 w 2665"/>
                <a:gd name="connsiteY205" fmla="*/ 1873 h 2674"/>
                <a:gd name="connsiteX206" fmla="*/ 1287 w 2665"/>
                <a:gd name="connsiteY206" fmla="*/ 1918 h 2674"/>
                <a:gd name="connsiteX207" fmla="*/ 1322 w 2665"/>
                <a:gd name="connsiteY207" fmla="*/ 1972 h 2674"/>
                <a:gd name="connsiteX208" fmla="*/ 1359 w 2665"/>
                <a:gd name="connsiteY208" fmla="*/ 2027 h 2674"/>
                <a:gd name="connsiteX209" fmla="*/ 1396 w 2665"/>
                <a:gd name="connsiteY209" fmla="*/ 2083 h 2674"/>
                <a:gd name="connsiteX210" fmla="*/ 1430 w 2665"/>
                <a:gd name="connsiteY210" fmla="*/ 2133 h 2674"/>
                <a:gd name="connsiteX211" fmla="*/ 1457 w 2665"/>
                <a:gd name="connsiteY211" fmla="*/ 2175 h 2674"/>
                <a:gd name="connsiteX212" fmla="*/ 1478 w 2665"/>
                <a:gd name="connsiteY212" fmla="*/ 2203 h 2674"/>
                <a:gd name="connsiteX213" fmla="*/ 1485 w 2665"/>
                <a:gd name="connsiteY213" fmla="*/ 2214 h 2674"/>
                <a:gd name="connsiteX214" fmla="*/ 1489 w 2665"/>
                <a:gd name="connsiteY214" fmla="*/ 2225 h 2674"/>
                <a:gd name="connsiteX215" fmla="*/ 1496 w 2665"/>
                <a:gd name="connsiteY215" fmla="*/ 2250 h 2674"/>
                <a:gd name="connsiteX216" fmla="*/ 1507 w 2665"/>
                <a:gd name="connsiteY216" fmla="*/ 2283 h 2674"/>
                <a:gd name="connsiteX217" fmla="*/ 1520 w 2665"/>
                <a:gd name="connsiteY217" fmla="*/ 2318 h 2674"/>
                <a:gd name="connsiteX218" fmla="*/ 1122 w 2665"/>
                <a:gd name="connsiteY218" fmla="*/ 2477 h 2674"/>
                <a:gd name="connsiteX219" fmla="*/ 1098 w 2665"/>
                <a:gd name="connsiteY219" fmla="*/ 2470 h 2674"/>
                <a:gd name="connsiteX220" fmla="*/ 1076 w 2665"/>
                <a:gd name="connsiteY220" fmla="*/ 2459 h 2674"/>
                <a:gd name="connsiteX221" fmla="*/ 1054 w 2665"/>
                <a:gd name="connsiteY221" fmla="*/ 2446 h 2674"/>
                <a:gd name="connsiteX222" fmla="*/ 1031 w 2665"/>
                <a:gd name="connsiteY222" fmla="*/ 2431 h 2674"/>
                <a:gd name="connsiteX223" fmla="*/ 1009 w 2665"/>
                <a:gd name="connsiteY223" fmla="*/ 2416 h 2674"/>
                <a:gd name="connsiteX224" fmla="*/ 987 w 2665"/>
                <a:gd name="connsiteY224" fmla="*/ 2400 h 2674"/>
                <a:gd name="connsiteX225" fmla="*/ 965 w 2665"/>
                <a:gd name="connsiteY225" fmla="*/ 2383 h 2674"/>
                <a:gd name="connsiteX226" fmla="*/ 944 w 2665"/>
                <a:gd name="connsiteY226" fmla="*/ 2366 h 2674"/>
                <a:gd name="connsiteX227" fmla="*/ 935 w 2665"/>
                <a:gd name="connsiteY227" fmla="*/ 2359 h 2674"/>
                <a:gd name="connsiteX228" fmla="*/ 926 w 2665"/>
                <a:gd name="connsiteY228" fmla="*/ 2351 h 2674"/>
                <a:gd name="connsiteX229" fmla="*/ 915 w 2665"/>
                <a:gd name="connsiteY229" fmla="*/ 2344 h 2674"/>
                <a:gd name="connsiteX230" fmla="*/ 905 w 2665"/>
                <a:gd name="connsiteY230" fmla="*/ 2337 h 2674"/>
                <a:gd name="connsiteX231" fmla="*/ 896 w 2665"/>
                <a:gd name="connsiteY231" fmla="*/ 2329 h 2674"/>
                <a:gd name="connsiteX232" fmla="*/ 887 w 2665"/>
                <a:gd name="connsiteY232" fmla="*/ 2322 h 2674"/>
                <a:gd name="connsiteX233" fmla="*/ 878 w 2665"/>
                <a:gd name="connsiteY233" fmla="*/ 2314 h 2674"/>
                <a:gd name="connsiteX234" fmla="*/ 868 w 2665"/>
                <a:gd name="connsiteY234" fmla="*/ 2309 h 2674"/>
                <a:gd name="connsiteX235" fmla="*/ 854 w 2665"/>
                <a:gd name="connsiteY235" fmla="*/ 2300 h 2674"/>
                <a:gd name="connsiteX236" fmla="*/ 835 w 2665"/>
                <a:gd name="connsiteY236" fmla="*/ 2287 h 2674"/>
                <a:gd name="connsiteX237" fmla="*/ 816 w 2665"/>
                <a:gd name="connsiteY237" fmla="*/ 2275 h 2674"/>
                <a:gd name="connsiteX238" fmla="*/ 798 w 2665"/>
                <a:gd name="connsiteY238" fmla="*/ 2262 h 2674"/>
                <a:gd name="connsiteX239" fmla="*/ 779 w 2665"/>
                <a:gd name="connsiteY239" fmla="*/ 2250 h 2674"/>
                <a:gd name="connsiteX240" fmla="*/ 759 w 2665"/>
                <a:gd name="connsiteY240" fmla="*/ 2237 h 2674"/>
                <a:gd name="connsiteX241" fmla="*/ 739 w 2665"/>
                <a:gd name="connsiteY241" fmla="*/ 2225 h 2674"/>
                <a:gd name="connsiteX242" fmla="*/ 718 w 2665"/>
                <a:gd name="connsiteY242" fmla="*/ 2214 h 2674"/>
                <a:gd name="connsiteX243" fmla="*/ 698 w 2665"/>
                <a:gd name="connsiteY243" fmla="*/ 2203 h 2674"/>
                <a:gd name="connsiteX244" fmla="*/ 676 w 2665"/>
                <a:gd name="connsiteY244" fmla="*/ 2192 h 2674"/>
                <a:gd name="connsiteX245" fmla="*/ 655 w 2665"/>
                <a:gd name="connsiteY245" fmla="*/ 2183 h 2674"/>
                <a:gd name="connsiteX246" fmla="*/ 633 w 2665"/>
                <a:gd name="connsiteY246" fmla="*/ 2175 h 2674"/>
                <a:gd name="connsiteX247" fmla="*/ 611 w 2665"/>
                <a:gd name="connsiteY247" fmla="*/ 2168 h 2674"/>
                <a:gd name="connsiteX248" fmla="*/ 589 w 2665"/>
                <a:gd name="connsiteY248" fmla="*/ 2162 h 2674"/>
                <a:gd name="connsiteX249" fmla="*/ 568 w 2665"/>
                <a:gd name="connsiteY249" fmla="*/ 2159 h 2674"/>
                <a:gd name="connsiteX250" fmla="*/ 546 w 2665"/>
                <a:gd name="connsiteY250" fmla="*/ 2155 h 2674"/>
                <a:gd name="connsiteX251" fmla="*/ 524 w 2665"/>
                <a:gd name="connsiteY251" fmla="*/ 2155 h 2674"/>
                <a:gd name="connsiteX252" fmla="*/ 489 w 2665"/>
                <a:gd name="connsiteY252" fmla="*/ 2157 h 2674"/>
                <a:gd name="connsiteX253" fmla="*/ 450 w 2665"/>
                <a:gd name="connsiteY253" fmla="*/ 2162 h 2674"/>
                <a:gd name="connsiteX254" fmla="*/ 411 w 2665"/>
                <a:gd name="connsiteY254" fmla="*/ 2174 h 2674"/>
                <a:gd name="connsiteX255" fmla="*/ 372 w 2665"/>
                <a:gd name="connsiteY255" fmla="*/ 2190 h 2674"/>
                <a:gd name="connsiteX256" fmla="*/ 335 w 2665"/>
                <a:gd name="connsiteY256" fmla="*/ 2211 h 2674"/>
                <a:gd name="connsiteX257" fmla="*/ 303 w 2665"/>
                <a:gd name="connsiteY257" fmla="*/ 2237 h 2674"/>
                <a:gd name="connsiteX258" fmla="*/ 279 w 2665"/>
                <a:gd name="connsiteY258" fmla="*/ 2266 h 2674"/>
                <a:gd name="connsiteX259" fmla="*/ 265 w 2665"/>
                <a:gd name="connsiteY259" fmla="*/ 2303 h 2674"/>
                <a:gd name="connsiteX260" fmla="*/ 265 w 2665"/>
                <a:gd name="connsiteY260" fmla="*/ 2305 h 2674"/>
                <a:gd name="connsiteX261" fmla="*/ 266 w 2665"/>
                <a:gd name="connsiteY261" fmla="*/ 2307 h 2674"/>
                <a:gd name="connsiteX262" fmla="*/ 268 w 2665"/>
                <a:gd name="connsiteY262" fmla="*/ 2309 h 2674"/>
                <a:gd name="connsiteX263" fmla="*/ 270 w 2665"/>
                <a:gd name="connsiteY263" fmla="*/ 2311 h 2674"/>
                <a:gd name="connsiteX264" fmla="*/ 292 w 2665"/>
                <a:gd name="connsiteY264" fmla="*/ 2316 h 2674"/>
                <a:gd name="connsiteX265" fmla="*/ 316 w 2665"/>
                <a:gd name="connsiteY265" fmla="*/ 2320 h 2674"/>
                <a:gd name="connsiteX266" fmla="*/ 342 w 2665"/>
                <a:gd name="connsiteY266" fmla="*/ 2322 h 2674"/>
                <a:gd name="connsiteX267" fmla="*/ 368 w 2665"/>
                <a:gd name="connsiteY267" fmla="*/ 2320 h 2674"/>
                <a:gd name="connsiteX268" fmla="*/ 396 w 2665"/>
                <a:gd name="connsiteY268" fmla="*/ 2318 h 2674"/>
                <a:gd name="connsiteX269" fmla="*/ 422 w 2665"/>
                <a:gd name="connsiteY269" fmla="*/ 2314 h 2674"/>
                <a:gd name="connsiteX270" fmla="*/ 446 w 2665"/>
                <a:gd name="connsiteY270" fmla="*/ 2311 h 2674"/>
                <a:gd name="connsiteX271" fmla="*/ 466 w 2665"/>
                <a:gd name="connsiteY271" fmla="*/ 2305 h 2674"/>
                <a:gd name="connsiteX272" fmla="*/ 466 w 2665"/>
                <a:gd name="connsiteY272" fmla="*/ 2309 h 2674"/>
                <a:gd name="connsiteX273" fmla="*/ 465 w 2665"/>
                <a:gd name="connsiteY273" fmla="*/ 2313 h 2674"/>
                <a:gd name="connsiteX274" fmla="*/ 463 w 2665"/>
                <a:gd name="connsiteY274" fmla="*/ 2314 h 2674"/>
                <a:gd name="connsiteX275" fmla="*/ 461 w 2665"/>
                <a:gd name="connsiteY275" fmla="*/ 2318 h 2674"/>
                <a:gd name="connsiteX276" fmla="*/ 455 w 2665"/>
                <a:gd name="connsiteY276" fmla="*/ 2324 h 2674"/>
                <a:gd name="connsiteX277" fmla="*/ 448 w 2665"/>
                <a:gd name="connsiteY277" fmla="*/ 2329 h 2674"/>
                <a:gd name="connsiteX278" fmla="*/ 437 w 2665"/>
                <a:gd name="connsiteY278" fmla="*/ 2333 h 2674"/>
                <a:gd name="connsiteX279" fmla="*/ 428 w 2665"/>
                <a:gd name="connsiteY279" fmla="*/ 2335 h 2674"/>
                <a:gd name="connsiteX280" fmla="*/ 416 w 2665"/>
                <a:gd name="connsiteY280" fmla="*/ 2337 h 2674"/>
                <a:gd name="connsiteX281" fmla="*/ 403 w 2665"/>
                <a:gd name="connsiteY281" fmla="*/ 2338 h 2674"/>
                <a:gd name="connsiteX282" fmla="*/ 391 w 2665"/>
                <a:gd name="connsiteY282" fmla="*/ 2340 h 2674"/>
                <a:gd name="connsiteX283" fmla="*/ 379 w 2665"/>
                <a:gd name="connsiteY283" fmla="*/ 2342 h 2674"/>
                <a:gd name="connsiteX284" fmla="*/ 368 w 2665"/>
                <a:gd name="connsiteY284" fmla="*/ 2344 h 2674"/>
                <a:gd name="connsiteX285" fmla="*/ 359 w 2665"/>
                <a:gd name="connsiteY285" fmla="*/ 2344 h 2674"/>
                <a:gd name="connsiteX286" fmla="*/ 350 w 2665"/>
                <a:gd name="connsiteY286" fmla="*/ 2346 h 2674"/>
                <a:gd name="connsiteX287" fmla="*/ 342 w 2665"/>
                <a:gd name="connsiteY287" fmla="*/ 2348 h 2674"/>
                <a:gd name="connsiteX288" fmla="*/ 333 w 2665"/>
                <a:gd name="connsiteY288" fmla="*/ 2351 h 2674"/>
                <a:gd name="connsiteX289" fmla="*/ 320 w 2665"/>
                <a:gd name="connsiteY289" fmla="*/ 2359 h 2674"/>
                <a:gd name="connsiteX290" fmla="*/ 305 w 2665"/>
                <a:gd name="connsiteY290" fmla="*/ 2368 h 2674"/>
                <a:gd name="connsiteX291" fmla="*/ 291 w 2665"/>
                <a:gd name="connsiteY291" fmla="*/ 2379 h 2674"/>
                <a:gd name="connsiteX292" fmla="*/ 276 w 2665"/>
                <a:gd name="connsiteY292" fmla="*/ 2392 h 2674"/>
                <a:gd name="connsiteX293" fmla="*/ 265 w 2665"/>
                <a:gd name="connsiteY293" fmla="*/ 2405 h 2674"/>
                <a:gd name="connsiteX294" fmla="*/ 257 w 2665"/>
                <a:gd name="connsiteY294" fmla="*/ 2418 h 2674"/>
                <a:gd name="connsiteX295" fmla="*/ 253 w 2665"/>
                <a:gd name="connsiteY295" fmla="*/ 2429 h 2674"/>
                <a:gd name="connsiteX296" fmla="*/ 253 w 2665"/>
                <a:gd name="connsiteY296" fmla="*/ 2431 h 2674"/>
                <a:gd name="connsiteX297" fmla="*/ 253 w 2665"/>
                <a:gd name="connsiteY297" fmla="*/ 2431 h 2674"/>
                <a:gd name="connsiteX298" fmla="*/ 253 w 2665"/>
                <a:gd name="connsiteY298" fmla="*/ 2431 h 2674"/>
                <a:gd name="connsiteX299" fmla="*/ 253 w 2665"/>
                <a:gd name="connsiteY299" fmla="*/ 2433 h 2674"/>
                <a:gd name="connsiteX300" fmla="*/ 255 w 2665"/>
                <a:gd name="connsiteY300" fmla="*/ 2435 h 2674"/>
                <a:gd name="connsiteX301" fmla="*/ 255 w 2665"/>
                <a:gd name="connsiteY301" fmla="*/ 2435 h 2674"/>
                <a:gd name="connsiteX302" fmla="*/ 257 w 2665"/>
                <a:gd name="connsiteY302" fmla="*/ 2435 h 2674"/>
                <a:gd name="connsiteX303" fmla="*/ 257 w 2665"/>
                <a:gd name="connsiteY303" fmla="*/ 2437 h 2674"/>
                <a:gd name="connsiteX304" fmla="*/ 226 w 2665"/>
                <a:gd name="connsiteY304" fmla="*/ 2444 h 2674"/>
                <a:gd name="connsiteX305" fmla="*/ 194 w 2665"/>
                <a:gd name="connsiteY305" fmla="*/ 2455 h 2674"/>
                <a:gd name="connsiteX306" fmla="*/ 161 w 2665"/>
                <a:gd name="connsiteY306" fmla="*/ 2470 h 2674"/>
                <a:gd name="connsiteX307" fmla="*/ 131 w 2665"/>
                <a:gd name="connsiteY307" fmla="*/ 2485 h 2674"/>
                <a:gd name="connsiteX308" fmla="*/ 103 w 2665"/>
                <a:gd name="connsiteY308" fmla="*/ 2500 h 2674"/>
                <a:gd name="connsiteX309" fmla="*/ 79 w 2665"/>
                <a:gd name="connsiteY309" fmla="*/ 2514 h 2674"/>
                <a:gd name="connsiteX310" fmla="*/ 63 w 2665"/>
                <a:gd name="connsiteY310" fmla="*/ 2526 h 2674"/>
                <a:gd name="connsiteX311" fmla="*/ 52 w 2665"/>
                <a:gd name="connsiteY311" fmla="*/ 2533 h 2674"/>
                <a:gd name="connsiteX312" fmla="*/ 33 w 2665"/>
                <a:gd name="connsiteY312" fmla="*/ 2544 h 2674"/>
                <a:gd name="connsiteX313" fmla="*/ 18 w 2665"/>
                <a:gd name="connsiteY313" fmla="*/ 2561 h 2674"/>
                <a:gd name="connsiteX314" fmla="*/ 5 w 2665"/>
                <a:gd name="connsiteY314" fmla="*/ 2581 h 2674"/>
                <a:gd name="connsiteX315" fmla="*/ 0 w 2665"/>
                <a:gd name="connsiteY315" fmla="*/ 2602 h 2674"/>
                <a:gd name="connsiteX316" fmla="*/ 0 w 2665"/>
                <a:gd name="connsiteY316" fmla="*/ 2603 h 2674"/>
                <a:gd name="connsiteX317" fmla="*/ 0 w 2665"/>
                <a:gd name="connsiteY317" fmla="*/ 2603 h 2674"/>
                <a:gd name="connsiteX318" fmla="*/ 0 w 2665"/>
                <a:gd name="connsiteY318" fmla="*/ 2605 h 2674"/>
                <a:gd name="connsiteX319" fmla="*/ 0 w 2665"/>
                <a:gd name="connsiteY319" fmla="*/ 2607 h 2674"/>
                <a:gd name="connsiteX320" fmla="*/ 2 w 2665"/>
                <a:gd name="connsiteY320" fmla="*/ 2618 h 2674"/>
                <a:gd name="connsiteX321" fmla="*/ 5 w 2665"/>
                <a:gd name="connsiteY321" fmla="*/ 2629 h 2674"/>
                <a:gd name="connsiteX322" fmla="*/ 11 w 2665"/>
                <a:gd name="connsiteY322" fmla="*/ 2637 h 2674"/>
                <a:gd name="connsiteX323" fmla="*/ 20 w 2665"/>
                <a:gd name="connsiteY323" fmla="*/ 2644 h 2674"/>
                <a:gd name="connsiteX324" fmla="*/ 42 w 2665"/>
                <a:gd name="connsiteY324" fmla="*/ 2652 h 2674"/>
                <a:gd name="connsiteX325" fmla="*/ 68 w 2665"/>
                <a:gd name="connsiteY325" fmla="*/ 2653 h 2674"/>
                <a:gd name="connsiteX326" fmla="*/ 96 w 2665"/>
                <a:gd name="connsiteY326" fmla="*/ 2652 h 2674"/>
                <a:gd name="connsiteX327" fmla="*/ 126 w 2665"/>
                <a:gd name="connsiteY327" fmla="*/ 2644 h 2674"/>
                <a:gd name="connsiteX328" fmla="*/ 157 w 2665"/>
                <a:gd name="connsiteY328" fmla="*/ 2637 h 2674"/>
                <a:gd name="connsiteX329" fmla="*/ 187 w 2665"/>
                <a:gd name="connsiteY329" fmla="*/ 2627 h 2674"/>
                <a:gd name="connsiteX330" fmla="*/ 216 w 2665"/>
                <a:gd name="connsiteY330" fmla="*/ 2616 h 2674"/>
                <a:gd name="connsiteX331" fmla="*/ 244 w 2665"/>
                <a:gd name="connsiteY331" fmla="*/ 2607 h 2674"/>
                <a:gd name="connsiteX332" fmla="*/ 281 w 2665"/>
                <a:gd name="connsiteY332" fmla="*/ 2594 h 2674"/>
                <a:gd name="connsiteX333" fmla="*/ 324 w 2665"/>
                <a:gd name="connsiteY333" fmla="*/ 2581 h 2674"/>
                <a:gd name="connsiteX334" fmla="*/ 339 w 2665"/>
                <a:gd name="connsiteY334" fmla="*/ 2577 h 2674"/>
                <a:gd name="connsiteX335" fmla="*/ 353 w 2665"/>
                <a:gd name="connsiteY335" fmla="*/ 2574 h 2674"/>
                <a:gd name="connsiteX336" fmla="*/ 366 w 2665"/>
                <a:gd name="connsiteY336" fmla="*/ 2570 h 2674"/>
                <a:gd name="connsiteX337" fmla="*/ 381 w 2665"/>
                <a:gd name="connsiteY337" fmla="*/ 2564 h 2674"/>
                <a:gd name="connsiteX338" fmla="*/ 394 w 2665"/>
                <a:gd name="connsiteY338" fmla="*/ 2559 h 2674"/>
                <a:gd name="connsiteX339" fmla="*/ 409 w 2665"/>
                <a:gd name="connsiteY339" fmla="*/ 2553 h 2674"/>
                <a:gd name="connsiteX340" fmla="*/ 422 w 2665"/>
                <a:gd name="connsiteY340" fmla="*/ 2544 h 2674"/>
                <a:gd name="connsiteX341" fmla="*/ 437 w 2665"/>
                <a:gd name="connsiteY341" fmla="*/ 2535 h 2674"/>
                <a:gd name="connsiteX342" fmla="*/ 481 w 2665"/>
                <a:gd name="connsiteY342" fmla="*/ 2498 h 2674"/>
                <a:gd name="connsiteX343" fmla="*/ 492 w 2665"/>
                <a:gd name="connsiteY343" fmla="*/ 2489 h 2674"/>
                <a:gd name="connsiteX344" fmla="*/ 503 w 2665"/>
                <a:gd name="connsiteY344" fmla="*/ 2479 h 2674"/>
                <a:gd name="connsiteX345" fmla="*/ 515 w 2665"/>
                <a:gd name="connsiteY345" fmla="*/ 2470 h 2674"/>
                <a:gd name="connsiteX346" fmla="*/ 528 w 2665"/>
                <a:gd name="connsiteY346" fmla="*/ 2461 h 2674"/>
                <a:gd name="connsiteX347" fmla="*/ 539 w 2665"/>
                <a:gd name="connsiteY347" fmla="*/ 2451 h 2674"/>
                <a:gd name="connsiteX348" fmla="*/ 552 w 2665"/>
                <a:gd name="connsiteY348" fmla="*/ 2444 h 2674"/>
                <a:gd name="connsiteX349" fmla="*/ 565 w 2665"/>
                <a:gd name="connsiteY349" fmla="*/ 2438 h 2674"/>
                <a:gd name="connsiteX350" fmla="*/ 578 w 2665"/>
                <a:gd name="connsiteY350" fmla="*/ 2433 h 2674"/>
                <a:gd name="connsiteX351" fmla="*/ 598 w 2665"/>
                <a:gd name="connsiteY351" fmla="*/ 2427 h 2674"/>
                <a:gd name="connsiteX352" fmla="*/ 620 w 2665"/>
                <a:gd name="connsiteY352" fmla="*/ 2420 h 2674"/>
                <a:gd name="connsiteX353" fmla="*/ 646 w 2665"/>
                <a:gd name="connsiteY353" fmla="*/ 2414 h 2674"/>
                <a:gd name="connsiteX354" fmla="*/ 672 w 2665"/>
                <a:gd name="connsiteY354" fmla="*/ 2411 h 2674"/>
                <a:gd name="connsiteX355" fmla="*/ 698 w 2665"/>
                <a:gd name="connsiteY355" fmla="*/ 2411 h 2674"/>
                <a:gd name="connsiteX356" fmla="*/ 722 w 2665"/>
                <a:gd name="connsiteY356" fmla="*/ 2414 h 2674"/>
                <a:gd name="connsiteX357" fmla="*/ 744 w 2665"/>
                <a:gd name="connsiteY357" fmla="*/ 2424 h 2674"/>
                <a:gd name="connsiteX358" fmla="*/ 763 w 2665"/>
                <a:gd name="connsiteY358" fmla="*/ 2440 h 2674"/>
                <a:gd name="connsiteX359" fmla="*/ 774 w 2665"/>
                <a:gd name="connsiteY359" fmla="*/ 2457 h 2674"/>
                <a:gd name="connsiteX360" fmla="*/ 779 w 2665"/>
                <a:gd name="connsiteY360" fmla="*/ 2476 h 2674"/>
                <a:gd name="connsiteX361" fmla="*/ 783 w 2665"/>
                <a:gd name="connsiteY361" fmla="*/ 2496 h 2674"/>
                <a:gd name="connsiteX362" fmla="*/ 785 w 2665"/>
                <a:gd name="connsiteY362" fmla="*/ 2518 h 2674"/>
                <a:gd name="connsiteX363" fmla="*/ 787 w 2665"/>
                <a:gd name="connsiteY363" fmla="*/ 2539 h 2674"/>
                <a:gd name="connsiteX364" fmla="*/ 791 w 2665"/>
                <a:gd name="connsiteY364" fmla="*/ 2559 h 2674"/>
                <a:gd name="connsiteX365" fmla="*/ 796 w 2665"/>
                <a:gd name="connsiteY365" fmla="*/ 2577 h 2674"/>
                <a:gd name="connsiteX366" fmla="*/ 807 w 2665"/>
                <a:gd name="connsiteY366" fmla="*/ 2596 h 2674"/>
                <a:gd name="connsiteX367" fmla="*/ 820 w 2665"/>
                <a:gd name="connsiteY367" fmla="*/ 2609 h 2674"/>
                <a:gd name="connsiteX368" fmla="*/ 837 w 2665"/>
                <a:gd name="connsiteY368" fmla="*/ 2618 h 2674"/>
                <a:gd name="connsiteX369" fmla="*/ 854 w 2665"/>
                <a:gd name="connsiteY369" fmla="*/ 2626 h 2674"/>
                <a:gd name="connsiteX370" fmla="*/ 872 w 2665"/>
                <a:gd name="connsiteY370" fmla="*/ 2627 h 2674"/>
                <a:gd name="connsiteX371" fmla="*/ 891 w 2665"/>
                <a:gd name="connsiteY371" fmla="*/ 2627 h 2674"/>
                <a:gd name="connsiteX372" fmla="*/ 911 w 2665"/>
                <a:gd name="connsiteY372" fmla="*/ 2627 h 2674"/>
                <a:gd name="connsiteX373" fmla="*/ 931 w 2665"/>
                <a:gd name="connsiteY373" fmla="*/ 2624 h 2674"/>
                <a:gd name="connsiteX374" fmla="*/ 952 w 2665"/>
                <a:gd name="connsiteY374" fmla="*/ 2622 h 2674"/>
                <a:gd name="connsiteX375" fmla="*/ 968 w 2665"/>
                <a:gd name="connsiteY375" fmla="*/ 2620 h 2674"/>
                <a:gd name="connsiteX376" fmla="*/ 983 w 2665"/>
                <a:gd name="connsiteY376" fmla="*/ 2616 h 2674"/>
                <a:gd name="connsiteX377" fmla="*/ 1000 w 2665"/>
                <a:gd name="connsiteY377" fmla="*/ 2616 h 2674"/>
                <a:gd name="connsiteX378" fmla="*/ 1015 w 2665"/>
                <a:gd name="connsiteY378" fmla="*/ 2615 h 2674"/>
                <a:gd name="connsiteX379" fmla="*/ 1028 w 2665"/>
                <a:gd name="connsiteY379" fmla="*/ 2615 h 2674"/>
                <a:gd name="connsiteX380" fmla="*/ 1042 w 2665"/>
                <a:gd name="connsiteY380" fmla="*/ 2616 h 2674"/>
                <a:gd name="connsiteX381" fmla="*/ 1055 w 2665"/>
                <a:gd name="connsiteY381" fmla="*/ 2620 h 2674"/>
                <a:gd name="connsiteX382" fmla="*/ 1067 w 2665"/>
                <a:gd name="connsiteY382" fmla="*/ 2626 h 2674"/>
                <a:gd name="connsiteX383" fmla="*/ 1091 w 2665"/>
                <a:gd name="connsiteY383" fmla="*/ 2640 h 2674"/>
                <a:gd name="connsiteX384" fmla="*/ 1105 w 2665"/>
                <a:gd name="connsiteY384" fmla="*/ 2648 h 2674"/>
                <a:gd name="connsiteX385" fmla="*/ 1118 w 2665"/>
                <a:gd name="connsiteY385" fmla="*/ 2657 h 2674"/>
                <a:gd name="connsiteX386" fmla="*/ 1133 w 2665"/>
                <a:gd name="connsiteY386" fmla="*/ 2663 h 2674"/>
                <a:gd name="connsiteX387" fmla="*/ 1148 w 2665"/>
                <a:gd name="connsiteY387" fmla="*/ 2668 h 2674"/>
                <a:gd name="connsiteX388" fmla="*/ 1163 w 2665"/>
                <a:gd name="connsiteY388" fmla="*/ 2672 h 2674"/>
                <a:gd name="connsiteX389" fmla="*/ 1181 w 2665"/>
                <a:gd name="connsiteY389" fmla="*/ 2674 h 2674"/>
                <a:gd name="connsiteX390" fmla="*/ 1200 w 2665"/>
                <a:gd name="connsiteY390" fmla="*/ 2674 h 2674"/>
                <a:gd name="connsiteX391" fmla="*/ 1220 w 2665"/>
                <a:gd name="connsiteY391" fmla="*/ 2670 h 2674"/>
                <a:gd name="connsiteX392" fmla="*/ 1228 w 2665"/>
                <a:gd name="connsiteY392" fmla="*/ 2668 h 2674"/>
                <a:gd name="connsiteX393" fmla="*/ 1235 w 2665"/>
                <a:gd name="connsiteY393" fmla="*/ 2666 h 2674"/>
                <a:gd name="connsiteX394" fmla="*/ 1242 w 2665"/>
                <a:gd name="connsiteY394" fmla="*/ 2665 h 2674"/>
                <a:gd name="connsiteX395" fmla="*/ 1252 w 2665"/>
                <a:gd name="connsiteY395" fmla="*/ 2661 h 2674"/>
                <a:gd name="connsiteX396" fmla="*/ 1259 w 2665"/>
                <a:gd name="connsiteY396" fmla="*/ 2657 h 2674"/>
                <a:gd name="connsiteX397" fmla="*/ 1267 w 2665"/>
                <a:gd name="connsiteY397" fmla="*/ 2655 h 2674"/>
                <a:gd name="connsiteX398" fmla="*/ 1274 w 2665"/>
                <a:gd name="connsiteY398" fmla="*/ 2652 h 2674"/>
                <a:gd name="connsiteX399" fmla="*/ 1281 w 2665"/>
                <a:gd name="connsiteY399" fmla="*/ 2648 h 2674"/>
                <a:gd name="connsiteX400" fmla="*/ 1292 w 2665"/>
                <a:gd name="connsiteY400" fmla="*/ 2642 h 2674"/>
                <a:gd name="connsiteX401" fmla="*/ 1304 w 2665"/>
                <a:gd name="connsiteY401" fmla="*/ 2637 h 2674"/>
                <a:gd name="connsiteX402" fmla="*/ 1315 w 2665"/>
                <a:gd name="connsiteY402" fmla="*/ 2633 h 2674"/>
                <a:gd name="connsiteX403" fmla="*/ 1326 w 2665"/>
                <a:gd name="connsiteY403" fmla="*/ 2629 h 2674"/>
                <a:gd name="connsiteX404" fmla="*/ 1337 w 2665"/>
                <a:gd name="connsiteY404" fmla="*/ 2626 h 2674"/>
                <a:gd name="connsiteX405" fmla="*/ 1348 w 2665"/>
                <a:gd name="connsiteY405" fmla="*/ 2624 h 2674"/>
                <a:gd name="connsiteX406" fmla="*/ 1359 w 2665"/>
                <a:gd name="connsiteY406" fmla="*/ 2622 h 2674"/>
                <a:gd name="connsiteX407" fmla="*/ 1370 w 2665"/>
                <a:gd name="connsiteY407" fmla="*/ 2622 h 2674"/>
                <a:gd name="connsiteX408" fmla="*/ 1378 w 2665"/>
                <a:gd name="connsiteY408" fmla="*/ 2624 h 2674"/>
                <a:gd name="connsiteX409" fmla="*/ 1387 w 2665"/>
                <a:gd name="connsiteY409" fmla="*/ 2626 h 2674"/>
                <a:gd name="connsiteX410" fmla="*/ 1396 w 2665"/>
                <a:gd name="connsiteY410" fmla="*/ 2631 h 2674"/>
                <a:gd name="connsiteX411" fmla="*/ 1405 w 2665"/>
                <a:gd name="connsiteY411" fmla="*/ 2635 h 2674"/>
                <a:gd name="connsiteX412" fmla="*/ 1417 w 2665"/>
                <a:gd name="connsiteY412" fmla="*/ 2640 h 2674"/>
                <a:gd name="connsiteX413" fmla="*/ 1428 w 2665"/>
                <a:gd name="connsiteY413" fmla="*/ 2646 h 2674"/>
                <a:gd name="connsiteX414" fmla="*/ 1439 w 2665"/>
                <a:gd name="connsiteY414" fmla="*/ 2650 h 2674"/>
                <a:gd name="connsiteX415" fmla="*/ 1452 w 2665"/>
                <a:gd name="connsiteY415" fmla="*/ 2652 h 2674"/>
                <a:gd name="connsiteX416" fmla="*/ 1472 w 2665"/>
                <a:gd name="connsiteY416" fmla="*/ 2653 h 2674"/>
                <a:gd name="connsiteX417" fmla="*/ 1492 w 2665"/>
                <a:gd name="connsiteY417" fmla="*/ 2653 h 2674"/>
                <a:gd name="connsiteX418" fmla="*/ 1511 w 2665"/>
                <a:gd name="connsiteY418" fmla="*/ 2650 h 2674"/>
                <a:gd name="connsiteX419" fmla="*/ 1531 w 2665"/>
                <a:gd name="connsiteY419" fmla="*/ 2646 h 2674"/>
                <a:gd name="connsiteX420" fmla="*/ 1550 w 2665"/>
                <a:gd name="connsiteY420" fmla="*/ 2642 h 2674"/>
                <a:gd name="connsiteX421" fmla="*/ 1568 w 2665"/>
                <a:gd name="connsiteY421" fmla="*/ 2635 h 2674"/>
                <a:gd name="connsiteX422" fmla="*/ 1587 w 2665"/>
                <a:gd name="connsiteY422" fmla="*/ 2629 h 2674"/>
                <a:gd name="connsiteX423" fmla="*/ 1605 w 2665"/>
                <a:gd name="connsiteY423" fmla="*/ 2622 h 2674"/>
                <a:gd name="connsiteX424" fmla="*/ 1631 w 2665"/>
                <a:gd name="connsiteY424" fmla="*/ 2613 h 2674"/>
                <a:gd name="connsiteX425" fmla="*/ 1657 w 2665"/>
                <a:gd name="connsiteY425" fmla="*/ 2605 h 2674"/>
                <a:gd name="connsiteX426" fmla="*/ 1681 w 2665"/>
                <a:gd name="connsiteY426" fmla="*/ 2598 h 2674"/>
                <a:gd name="connsiteX427" fmla="*/ 1705 w 2665"/>
                <a:gd name="connsiteY427" fmla="*/ 2590 h 2674"/>
                <a:gd name="connsiteX428" fmla="*/ 1730 w 2665"/>
                <a:gd name="connsiteY428" fmla="*/ 2587 h 2674"/>
                <a:gd name="connsiteX429" fmla="*/ 1754 w 2665"/>
                <a:gd name="connsiteY429" fmla="*/ 2581 h 2674"/>
                <a:gd name="connsiteX430" fmla="*/ 1776 w 2665"/>
                <a:gd name="connsiteY430" fmla="*/ 2577 h 2674"/>
                <a:gd name="connsiteX431" fmla="*/ 1800 w 2665"/>
                <a:gd name="connsiteY431" fmla="*/ 2576 h 2674"/>
                <a:gd name="connsiteX432" fmla="*/ 1948 w 2665"/>
                <a:gd name="connsiteY432" fmla="*/ 2559 h 2674"/>
                <a:gd name="connsiteX433" fmla="*/ 2100 w 2665"/>
                <a:gd name="connsiteY433" fmla="*/ 2544 h 2674"/>
                <a:gd name="connsiteX434" fmla="*/ 2169 w 2665"/>
                <a:gd name="connsiteY434" fmla="*/ 2537 h 2674"/>
                <a:gd name="connsiteX435" fmla="*/ 2187 w 2665"/>
                <a:gd name="connsiteY435" fmla="*/ 2535 h 2674"/>
                <a:gd name="connsiteX436" fmla="*/ 2207 w 2665"/>
                <a:gd name="connsiteY436" fmla="*/ 2533 h 2674"/>
                <a:gd name="connsiteX437" fmla="*/ 2226 w 2665"/>
                <a:gd name="connsiteY437" fmla="*/ 2531 h 2674"/>
                <a:gd name="connsiteX438" fmla="*/ 2244 w 2665"/>
                <a:gd name="connsiteY438" fmla="*/ 2529 h 2674"/>
                <a:gd name="connsiteX439" fmla="*/ 2265 w 2665"/>
                <a:gd name="connsiteY439" fmla="*/ 2527 h 2674"/>
                <a:gd name="connsiteX440" fmla="*/ 2283 w 2665"/>
                <a:gd name="connsiteY440" fmla="*/ 2527 h 2674"/>
                <a:gd name="connsiteX441" fmla="*/ 2302 w 2665"/>
                <a:gd name="connsiteY441" fmla="*/ 2527 h 2674"/>
                <a:gd name="connsiteX442" fmla="*/ 2320 w 2665"/>
                <a:gd name="connsiteY442" fmla="*/ 2527 h 2674"/>
                <a:gd name="connsiteX443" fmla="*/ 2322 w 2665"/>
                <a:gd name="connsiteY443" fmla="*/ 2527 h 2674"/>
                <a:gd name="connsiteX444" fmla="*/ 2324 w 2665"/>
                <a:gd name="connsiteY444" fmla="*/ 2526 h 2674"/>
                <a:gd name="connsiteX445" fmla="*/ 2326 w 2665"/>
                <a:gd name="connsiteY445" fmla="*/ 2522 h 2674"/>
                <a:gd name="connsiteX446" fmla="*/ 2326 w 2665"/>
                <a:gd name="connsiteY446" fmla="*/ 2520 h 2674"/>
                <a:gd name="connsiteX447" fmla="*/ 2326 w 2665"/>
                <a:gd name="connsiteY447" fmla="*/ 2518 h 2674"/>
                <a:gd name="connsiteX448" fmla="*/ 2326 w 2665"/>
                <a:gd name="connsiteY448" fmla="*/ 2516 h 2674"/>
                <a:gd name="connsiteX449" fmla="*/ 2322 w 2665"/>
                <a:gd name="connsiteY449" fmla="*/ 2514 h 2674"/>
                <a:gd name="connsiteX450" fmla="*/ 2320 w 2665"/>
                <a:gd name="connsiteY450" fmla="*/ 2514 h 2674"/>
                <a:gd name="connsiteX451" fmla="*/ 2313 w 2665"/>
                <a:gd name="connsiteY451" fmla="*/ 2514 h 2674"/>
                <a:gd name="connsiteX452" fmla="*/ 2306 w 2665"/>
                <a:gd name="connsiteY452" fmla="*/ 2514 h 2674"/>
                <a:gd name="connsiteX453" fmla="*/ 2298 w 2665"/>
                <a:gd name="connsiteY453" fmla="*/ 2514 h 2674"/>
                <a:gd name="connsiteX454" fmla="*/ 2291 w 2665"/>
                <a:gd name="connsiteY454" fmla="*/ 2514 h 2674"/>
                <a:gd name="connsiteX455" fmla="*/ 2281 w 2665"/>
                <a:gd name="connsiteY455" fmla="*/ 2514 h 2674"/>
                <a:gd name="connsiteX456" fmla="*/ 2274 w 2665"/>
                <a:gd name="connsiteY456" fmla="*/ 2514 h 2674"/>
                <a:gd name="connsiteX457" fmla="*/ 2267 w 2665"/>
                <a:gd name="connsiteY457" fmla="*/ 2514 h 2674"/>
                <a:gd name="connsiteX458" fmla="*/ 2259 w 2665"/>
                <a:gd name="connsiteY458" fmla="*/ 2514 h 2674"/>
                <a:gd name="connsiteX459" fmla="*/ 2270 w 2665"/>
                <a:gd name="connsiteY459" fmla="*/ 2513 h 2674"/>
                <a:gd name="connsiteX460" fmla="*/ 2281 w 2665"/>
                <a:gd name="connsiteY460" fmla="*/ 2511 h 2674"/>
                <a:gd name="connsiteX461" fmla="*/ 2293 w 2665"/>
                <a:gd name="connsiteY461" fmla="*/ 2509 h 2674"/>
                <a:gd name="connsiteX462" fmla="*/ 2304 w 2665"/>
                <a:gd name="connsiteY462" fmla="*/ 2507 h 2674"/>
                <a:gd name="connsiteX463" fmla="*/ 2315 w 2665"/>
                <a:gd name="connsiteY463" fmla="*/ 2503 h 2674"/>
                <a:gd name="connsiteX464" fmla="*/ 2326 w 2665"/>
                <a:gd name="connsiteY464" fmla="*/ 2501 h 2674"/>
                <a:gd name="connsiteX465" fmla="*/ 2337 w 2665"/>
                <a:gd name="connsiteY465" fmla="*/ 2498 h 2674"/>
                <a:gd name="connsiteX466" fmla="*/ 2348 w 2665"/>
                <a:gd name="connsiteY466" fmla="*/ 2496 h 2674"/>
                <a:gd name="connsiteX467" fmla="*/ 2350 w 2665"/>
                <a:gd name="connsiteY467" fmla="*/ 2494 h 2674"/>
                <a:gd name="connsiteX468" fmla="*/ 2352 w 2665"/>
                <a:gd name="connsiteY468" fmla="*/ 2492 h 2674"/>
                <a:gd name="connsiteX469" fmla="*/ 2354 w 2665"/>
                <a:gd name="connsiteY469" fmla="*/ 2490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9 h 2674"/>
                <a:gd name="connsiteX474" fmla="*/ 2354 w 2665"/>
                <a:gd name="connsiteY474" fmla="*/ 2487 h 2674"/>
                <a:gd name="connsiteX475" fmla="*/ 2352 w 2665"/>
                <a:gd name="connsiteY475" fmla="*/ 2485 h 2674"/>
                <a:gd name="connsiteX476" fmla="*/ 2350 w 2665"/>
                <a:gd name="connsiteY476" fmla="*/ 2483 h 2674"/>
                <a:gd name="connsiteX477" fmla="*/ 2346 w 2665"/>
                <a:gd name="connsiteY477" fmla="*/ 2483 h 2674"/>
                <a:gd name="connsiteX478" fmla="*/ 2344 w 2665"/>
                <a:gd name="connsiteY478" fmla="*/ 2483 h 2674"/>
                <a:gd name="connsiteX479" fmla="*/ 2311 w 2665"/>
                <a:gd name="connsiteY479" fmla="*/ 2492 h 2674"/>
                <a:gd name="connsiteX480" fmla="*/ 2278 w 2665"/>
                <a:gd name="connsiteY480" fmla="*/ 2500 h 2674"/>
                <a:gd name="connsiteX481" fmla="*/ 2244 w 2665"/>
                <a:gd name="connsiteY481" fmla="*/ 2505 h 2674"/>
                <a:gd name="connsiteX482" fmla="*/ 2209 w 2665"/>
                <a:gd name="connsiteY482" fmla="*/ 2509 h 2674"/>
                <a:gd name="connsiteX483" fmla="*/ 2174 w 2665"/>
                <a:gd name="connsiteY483" fmla="*/ 2513 h 2674"/>
                <a:gd name="connsiteX484" fmla="*/ 2141 w 2665"/>
                <a:gd name="connsiteY484" fmla="*/ 2514 h 2674"/>
                <a:gd name="connsiteX485" fmla="*/ 2106 w 2665"/>
                <a:gd name="connsiteY485" fmla="*/ 2514 h 2674"/>
                <a:gd name="connsiteX486" fmla="*/ 2070 w 2665"/>
                <a:gd name="connsiteY486" fmla="*/ 2514 h 2674"/>
                <a:gd name="connsiteX487" fmla="*/ 2035 w 2665"/>
                <a:gd name="connsiteY487" fmla="*/ 2513 h 2674"/>
                <a:gd name="connsiteX488" fmla="*/ 1998 w 2665"/>
                <a:gd name="connsiteY488" fmla="*/ 2511 h 2674"/>
                <a:gd name="connsiteX489" fmla="*/ 1963 w 2665"/>
                <a:gd name="connsiteY489" fmla="*/ 2509 h 2674"/>
                <a:gd name="connsiteX490" fmla="*/ 1928 w 2665"/>
                <a:gd name="connsiteY490" fmla="*/ 2505 h 2674"/>
                <a:gd name="connsiteX491" fmla="*/ 1893 w 2665"/>
                <a:gd name="connsiteY491" fmla="*/ 2501 h 2674"/>
                <a:gd name="connsiteX492" fmla="*/ 1856 w 2665"/>
                <a:gd name="connsiteY492" fmla="*/ 2498 h 2674"/>
                <a:gd name="connsiteX493" fmla="*/ 1820 w 2665"/>
                <a:gd name="connsiteY493" fmla="*/ 2494 h 2674"/>
                <a:gd name="connsiteX494" fmla="*/ 1785 w 2665"/>
                <a:gd name="connsiteY494" fmla="*/ 2490 h 2674"/>
                <a:gd name="connsiteX495" fmla="*/ 1633 w 2665"/>
                <a:gd name="connsiteY495" fmla="*/ 2476 h 2674"/>
                <a:gd name="connsiteX496" fmla="*/ 1609 w 2665"/>
                <a:gd name="connsiteY496" fmla="*/ 2474 h 2674"/>
                <a:gd name="connsiteX497" fmla="*/ 1585 w 2665"/>
                <a:gd name="connsiteY497" fmla="*/ 2472 h 2674"/>
                <a:gd name="connsiteX498" fmla="*/ 1559 w 2665"/>
                <a:gd name="connsiteY498" fmla="*/ 2470 h 2674"/>
                <a:gd name="connsiteX499" fmla="*/ 1535 w 2665"/>
                <a:gd name="connsiteY499" fmla="*/ 2470 h 2674"/>
                <a:gd name="connsiteX500" fmla="*/ 1511 w 2665"/>
                <a:gd name="connsiteY500" fmla="*/ 2470 h 2674"/>
                <a:gd name="connsiteX501" fmla="*/ 1485 w 2665"/>
                <a:gd name="connsiteY501" fmla="*/ 2470 h 2674"/>
                <a:gd name="connsiteX502" fmla="*/ 1461 w 2665"/>
                <a:gd name="connsiteY502" fmla="*/ 2470 h 2674"/>
                <a:gd name="connsiteX503" fmla="*/ 1437 w 2665"/>
                <a:gd name="connsiteY503" fmla="*/ 2470 h 2674"/>
                <a:gd name="connsiteX504" fmla="*/ 2626 w 2665"/>
                <a:gd name="connsiteY504" fmla="*/ 2012 h 2674"/>
                <a:gd name="connsiteX505" fmla="*/ 2665 w 2665"/>
                <a:gd name="connsiteY505" fmla="*/ 1905 h 2674"/>
                <a:gd name="connsiteX506" fmla="*/ 2665 w 2665"/>
                <a:gd name="connsiteY506" fmla="*/ 1834 h 2674"/>
                <a:gd name="connsiteX507" fmla="*/ 2656 w 2665"/>
                <a:gd name="connsiteY507" fmla="*/ 1788 h 2674"/>
                <a:gd name="connsiteX508" fmla="*/ 2637 w 2665"/>
                <a:gd name="connsiteY508" fmla="*/ 1762 h 2674"/>
                <a:gd name="connsiteX509" fmla="*/ 2617 w 2665"/>
                <a:gd name="connsiteY509" fmla="*/ 1751 h 2674"/>
                <a:gd name="connsiteX510" fmla="*/ 2594 w 2665"/>
                <a:gd name="connsiteY510" fmla="*/ 1751 h 2674"/>
                <a:gd name="connsiteX511" fmla="*/ 2574 w 2665"/>
                <a:gd name="connsiteY511" fmla="*/ 1757 h 2674"/>
                <a:gd name="connsiteX512" fmla="*/ 2559 w 2665"/>
                <a:gd name="connsiteY512" fmla="*/ 1762 h 2674"/>
                <a:gd name="connsiteX513" fmla="*/ 2554 w 2665"/>
                <a:gd name="connsiteY513" fmla="*/ 1766 h 2674"/>
                <a:gd name="connsiteX514" fmla="*/ 2552 w 2665"/>
                <a:gd name="connsiteY514" fmla="*/ 1788 h 2674"/>
                <a:gd name="connsiteX515" fmla="*/ 2543 w 2665"/>
                <a:gd name="connsiteY515" fmla="*/ 1816 h 2674"/>
                <a:gd name="connsiteX516" fmla="*/ 2528 w 2665"/>
                <a:gd name="connsiteY516" fmla="*/ 1846 h 2674"/>
                <a:gd name="connsiteX517" fmla="*/ 2509 w 2665"/>
                <a:gd name="connsiteY517" fmla="*/ 1873 h 2674"/>
                <a:gd name="connsiteX518" fmla="*/ 2491 w 2665"/>
                <a:gd name="connsiteY518" fmla="*/ 1901 h 2674"/>
                <a:gd name="connsiteX519" fmla="*/ 2476 w 2665"/>
                <a:gd name="connsiteY519" fmla="*/ 1922 h 2674"/>
                <a:gd name="connsiteX520" fmla="*/ 2463 w 2665"/>
                <a:gd name="connsiteY520" fmla="*/ 1936 h 2674"/>
                <a:gd name="connsiteX521" fmla="*/ 2459 w 2665"/>
                <a:gd name="connsiteY521" fmla="*/ 1942 h 2674"/>
                <a:gd name="connsiteX522" fmla="*/ 1791 w 2665"/>
                <a:gd name="connsiteY522" fmla="*/ 2209 h 2674"/>
                <a:gd name="connsiteX523" fmla="*/ 1783 w 2665"/>
                <a:gd name="connsiteY523" fmla="*/ 2209 h 2674"/>
                <a:gd name="connsiteX524" fmla="*/ 1776 w 2665"/>
                <a:gd name="connsiteY524" fmla="*/ 2207 h 2674"/>
                <a:gd name="connsiteX525" fmla="*/ 1768 w 2665"/>
                <a:gd name="connsiteY525" fmla="*/ 2207 h 2674"/>
                <a:gd name="connsiteX526" fmla="*/ 1761 w 2665"/>
                <a:gd name="connsiteY526" fmla="*/ 2205 h 2674"/>
                <a:gd name="connsiteX527" fmla="*/ 1754 w 2665"/>
                <a:gd name="connsiteY527" fmla="*/ 2205 h 2674"/>
                <a:gd name="connsiteX528" fmla="*/ 1746 w 2665"/>
                <a:gd name="connsiteY528" fmla="*/ 2205 h 2674"/>
                <a:gd name="connsiteX529" fmla="*/ 1739 w 2665"/>
                <a:gd name="connsiteY529" fmla="*/ 2203 h 2674"/>
                <a:gd name="connsiteX530" fmla="*/ 1731 w 2665"/>
                <a:gd name="connsiteY530" fmla="*/ 2203 h 2674"/>
                <a:gd name="connsiteX531" fmla="*/ 1502 w 2665"/>
                <a:gd name="connsiteY531" fmla="*/ 1571 h 2674"/>
                <a:gd name="connsiteX532" fmla="*/ 944 w 2665"/>
                <a:gd name="connsiteY532" fmla="*/ 1531 h 2674"/>
                <a:gd name="connsiteX533" fmla="*/ 946 w 2665"/>
                <a:gd name="connsiteY533" fmla="*/ 1531 h 2674"/>
                <a:gd name="connsiteX534" fmla="*/ 948 w 2665"/>
                <a:gd name="connsiteY534" fmla="*/ 1529 h 2674"/>
                <a:gd name="connsiteX535" fmla="*/ 948 w 2665"/>
                <a:gd name="connsiteY535" fmla="*/ 1529 h 2674"/>
                <a:gd name="connsiteX536" fmla="*/ 948 w 2665"/>
                <a:gd name="connsiteY536" fmla="*/ 1529 h 2674"/>
                <a:gd name="connsiteX537" fmla="*/ 828 w 2665"/>
                <a:gd name="connsiteY537" fmla="*/ 1479 h 2674"/>
                <a:gd name="connsiteX538" fmla="*/ 868 w 2665"/>
                <a:gd name="connsiteY538" fmla="*/ 1318 h 2674"/>
                <a:gd name="connsiteX539" fmla="*/ 1398 w 2665"/>
                <a:gd name="connsiteY539" fmla="*/ 1388 h 2674"/>
                <a:gd name="connsiteX540" fmla="*/ 1511 w 2665"/>
                <a:gd name="connsiteY540" fmla="*/ 1368 h 2674"/>
                <a:gd name="connsiteX541" fmla="*/ 2006 w 2665"/>
                <a:gd name="connsiteY541" fmla="*/ 1275 h 2674"/>
                <a:gd name="connsiteX542" fmla="*/ 1756 w 2665"/>
                <a:gd name="connsiteY542" fmla="*/ 1249 h 2674"/>
                <a:gd name="connsiteX543" fmla="*/ 2221 w 2665"/>
                <a:gd name="connsiteY543" fmla="*/ 1250 h 2674"/>
                <a:gd name="connsiteX544" fmla="*/ 1688 w 2665"/>
                <a:gd name="connsiteY544" fmla="*/ 1227 h 2674"/>
                <a:gd name="connsiteX545" fmla="*/ 1738 w 2665"/>
                <a:gd name="connsiteY545" fmla="*/ 1221 h 2674"/>
                <a:gd name="connsiteX546" fmla="*/ 1672 w 2665"/>
                <a:gd name="connsiteY546" fmla="*/ 1216 h 2674"/>
                <a:gd name="connsiteX547" fmla="*/ 1729 w 2665"/>
                <a:gd name="connsiteY547" fmla="*/ 1197 h 2674"/>
                <a:gd name="connsiteX548" fmla="*/ 1618 w 2665"/>
                <a:gd name="connsiteY548" fmla="*/ 1195 h 2674"/>
                <a:gd name="connsiteX549" fmla="*/ 1729 w 2665"/>
                <a:gd name="connsiteY549" fmla="*/ 1211 h 2674"/>
                <a:gd name="connsiteX550" fmla="*/ 2393 w 2665"/>
                <a:gd name="connsiteY550" fmla="*/ 1230 h 2674"/>
                <a:gd name="connsiteX0" fmla="*/ 1989 w 2665"/>
                <a:gd name="connsiteY0" fmla="*/ 1179 h 2674"/>
                <a:gd name="connsiteX1" fmla="*/ 1999 w 2665"/>
                <a:gd name="connsiteY1" fmla="*/ 1185 h 2674"/>
                <a:gd name="connsiteX2" fmla="*/ 2489 w 2665"/>
                <a:gd name="connsiteY2" fmla="*/ 1249 h 2674"/>
                <a:gd name="connsiteX3" fmla="*/ 2054 w 2665"/>
                <a:gd name="connsiteY3" fmla="*/ 1240 h 2674"/>
                <a:gd name="connsiteX4" fmla="*/ 1863 w 2665"/>
                <a:gd name="connsiteY4" fmla="*/ 1240 h 2674"/>
                <a:gd name="connsiteX5" fmla="*/ 1737 w 2665"/>
                <a:gd name="connsiteY5" fmla="*/ 1246 h 2674"/>
                <a:gd name="connsiteX6" fmla="*/ 1753 w 2665"/>
                <a:gd name="connsiteY6" fmla="*/ 1246 h 2674"/>
                <a:gd name="connsiteX7" fmla="*/ 1631 w 2665"/>
                <a:gd name="connsiteY7" fmla="*/ 1266 h 2674"/>
                <a:gd name="connsiteX8" fmla="*/ 1624 w 2665"/>
                <a:gd name="connsiteY8" fmla="*/ 1260 h 2674"/>
                <a:gd name="connsiteX9" fmla="*/ 1617 w 2665"/>
                <a:gd name="connsiteY9" fmla="*/ 1255 h 2674"/>
                <a:gd name="connsiteX10" fmla="*/ 1605 w 2665"/>
                <a:gd name="connsiteY10" fmla="*/ 1253 h 2674"/>
                <a:gd name="connsiteX11" fmla="*/ 1594 w 2665"/>
                <a:gd name="connsiteY11" fmla="*/ 1251 h 2674"/>
                <a:gd name="connsiteX12" fmla="*/ 1591 w 2665"/>
                <a:gd name="connsiteY12" fmla="*/ 1251 h 2674"/>
                <a:gd name="connsiteX13" fmla="*/ 1587 w 2665"/>
                <a:gd name="connsiteY13" fmla="*/ 1251 h 2674"/>
                <a:gd name="connsiteX14" fmla="*/ 1583 w 2665"/>
                <a:gd name="connsiteY14" fmla="*/ 1251 h 2674"/>
                <a:gd name="connsiteX15" fmla="*/ 1580 w 2665"/>
                <a:gd name="connsiteY15" fmla="*/ 1253 h 2674"/>
                <a:gd name="connsiteX16" fmla="*/ 1528 w 2665"/>
                <a:gd name="connsiteY16" fmla="*/ 1238 h 2674"/>
                <a:gd name="connsiteX17" fmla="*/ 1524 w 2665"/>
                <a:gd name="connsiteY17" fmla="*/ 1217 h 2674"/>
                <a:gd name="connsiteX18" fmla="*/ 1515 w 2665"/>
                <a:gd name="connsiteY18" fmla="*/ 1199 h 2674"/>
                <a:gd name="connsiteX19" fmla="*/ 1500 w 2665"/>
                <a:gd name="connsiteY19" fmla="*/ 1188 h 2674"/>
                <a:gd name="connsiteX20" fmla="*/ 1483 w 2665"/>
                <a:gd name="connsiteY20" fmla="*/ 1184 h 2674"/>
                <a:gd name="connsiteX21" fmla="*/ 1468 w 2665"/>
                <a:gd name="connsiteY21" fmla="*/ 1188 h 2674"/>
                <a:gd name="connsiteX22" fmla="*/ 1455 w 2665"/>
                <a:gd name="connsiteY22" fmla="*/ 1195 h 2674"/>
                <a:gd name="connsiteX23" fmla="*/ 1446 w 2665"/>
                <a:gd name="connsiteY23" fmla="*/ 1208 h 2674"/>
                <a:gd name="connsiteX24" fmla="*/ 1441 w 2665"/>
                <a:gd name="connsiteY24" fmla="*/ 1223 h 2674"/>
                <a:gd name="connsiteX25" fmla="*/ 1431 w 2665"/>
                <a:gd name="connsiteY25" fmla="*/ 1225 h 2674"/>
                <a:gd name="connsiteX26" fmla="*/ 1407 w 2665"/>
                <a:gd name="connsiteY26" fmla="*/ 1227 h 2674"/>
                <a:gd name="connsiteX27" fmla="*/ 1389 w 2665"/>
                <a:gd name="connsiteY27" fmla="*/ 1229 h 2674"/>
                <a:gd name="connsiteX28" fmla="*/ 1376 w 2665"/>
                <a:gd name="connsiteY28" fmla="*/ 1232 h 2674"/>
                <a:gd name="connsiteX29" fmla="*/ 1367 w 2665"/>
                <a:gd name="connsiteY29" fmla="*/ 1236 h 2674"/>
                <a:gd name="connsiteX30" fmla="*/ 1359 w 2665"/>
                <a:gd name="connsiteY30" fmla="*/ 1238 h 2674"/>
                <a:gd name="connsiteX31" fmla="*/ 1355 w 2665"/>
                <a:gd name="connsiteY31" fmla="*/ 1242 h 2674"/>
                <a:gd name="connsiteX32" fmla="*/ 1354 w 2665"/>
                <a:gd name="connsiteY32" fmla="*/ 1245 h 2674"/>
                <a:gd name="connsiteX33" fmla="*/ 1352 w 2665"/>
                <a:gd name="connsiteY33" fmla="*/ 1247 h 2674"/>
                <a:gd name="connsiteX34" fmla="*/ 1348 w 2665"/>
                <a:gd name="connsiteY34" fmla="*/ 1253 h 2674"/>
                <a:gd name="connsiteX35" fmla="*/ 1346 w 2665"/>
                <a:gd name="connsiteY35" fmla="*/ 1264 h 2674"/>
                <a:gd name="connsiteX36" fmla="*/ 1342 w 2665"/>
                <a:gd name="connsiteY36" fmla="*/ 1275 h 2674"/>
                <a:gd name="connsiteX37" fmla="*/ 1339 w 2665"/>
                <a:gd name="connsiteY37" fmla="*/ 1286 h 2674"/>
                <a:gd name="connsiteX38" fmla="*/ 1330 w 2665"/>
                <a:gd name="connsiteY38" fmla="*/ 1282 h 2674"/>
                <a:gd name="connsiteX39" fmla="*/ 1311 w 2665"/>
                <a:gd name="connsiteY39" fmla="*/ 1279 h 2674"/>
                <a:gd name="connsiteX40" fmla="*/ 1285 w 2665"/>
                <a:gd name="connsiteY40" fmla="*/ 1271 h 2674"/>
                <a:gd name="connsiteX41" fmla="*/ 1254 w 2665"/>
                <a:gd name="connsiteY41" fmla="*/ 1262 h 2674"/>
                <a:gd name="connsiteX42" fmla="*/ 1218 w 2665"/>
                <a:gd name="connsiteY42" fmla="*/ 1253 h 2674"/>
                <a:gd name="connsiteX43" fmla="*/ 1176 w 2665"/>
                <a:gd name="connsiteY43" fmla="*/ 1240 h 2674"/>
                <a:gd name="connsiteX44" fmla="*/ 1131 w 2665"/>
                <a:gd name="connsiteY44" fmla="*/ 1227 h 2674"/>
                <a:gd name="connsiteX45" fmla="*/ 1085 w 2665"/>
                <a:gd name="connsiteY45" fmla="*/ 1214 h 2674"/>
                <a:gd name="connsiteX46" fmla="*/ 1035 w 2665"/>
                <a:gd name="connsiteY46" fmla="*/ 1201 h 2674"/>
                <a:gd name="connsiteX47" fmla="*/ 985 w 2665"/>
                <a:gd name="connsiteY47" fmla="*/ 1186 h 2674"/>
                <a:gd name="connsiteX48" fmla="*/ 933 w 2665"/>
                <a:gd name="connsiteY48" fmla="*/ 1171 h 2674"/>
                <a:gd name="connsiteX49" fmla="*/ 883 w 2665"/>
                <a:gd name="connsiteY49" fmla="*/ 1158 h 2674"/>
                <a:gd name="connsiteX50" fmla="*/ 835 w 2665"/>
                <a:gd name="connsiteY50" fmla="*/ 1143 h 2674"/>
                <a:gd name="connsiteX51" fmla="*/ 789 w 2665"/>
                <a:gd name="connsiteY51" fmla="*/ 1130 h 2674"/>
                <a:gd name="connsiteX52" fmla="*/ 746 w 2665"/>
                <a:gd name="connsiteY52" fmla="*/ 1117 h 2674"/>
                <a:gd name="connsiteX53" fmla="*/ 707 w 2665"/>
                <a:gd name="connsiteY53" fmla="*/ 1106 h 2674"/>
                <a:gd name="connsiteX54" fmla="*/ 754 w 2665"/>
                <a:gd name="connsiteY54" fmla="*/ 1104 h 2674"/>
                <a:gd name="connsiteX55" fmla="*/ 704 w 2665"/>
                <a:gd name="connsiteY55" fmla="*/ 1067 h 2674"/>
                <a:gd name="connsiteX56" fmla="*/ 744 w 2665"/>
                <a:gd name="connsiteY56" fmla="*/ 927 h 2674"/>
                <a:gd name="connsiteX57" fmla="*/ 761 w 2665"/>
                <a:gd name="connsiteY57" fmla="*/ 925 h 2674"/>
                <a:gd name="connsiteX58" fmla="*/ 776 w 2665"/>
                <a:gd name="connsiteY58" fmla="*/ 919 h 2674"/>
                <a:gd name="connsiteX59" fmla="*/ 791 w 2665"/>
                <a:gd name="connsiteY59" fmla="*/ 914 h 2674"/>
                <a:gd name="connsiteX60" fmla="*/ 804 w 2665"/>
                <a:gd name="connsiteY60" fmla="*/ 903 h 2674"/>
                <a:gd name="connsiteX61" fmla="*/ 815 w 2665"/>
                <a:gd name="connsiteY61" fmla="*/ 891 h 2674"/>
                <a:gd name="connsiteX62" fmla="*/ 826 w 2665"/>
                <a:gd name="connsiteY62" fmla="*/ 878 h 2674"/>
                <a:gd name="connsiteX63" fmla="*/ 837 w 2665"/>
                <a:gd name="connsiteY63" fmla="*/ 864 h 2674"/>
                <a:gd name="connsiteX64" fmla="*/ 846 w 2665"/>
                <a:gd name="connsiteY64" fmla="*/ 847 h 2674"/>
                <a:gd name="connsiteX65" fmla="*/ 852 w 2665"/>
                <a:gd name="connsiteY65" fmla="*/ 847 h 2674"/>
                <a:gd name="connsiteX66" fmla="*/ 857 w 2665"/>
                <a:gd name="connsiteY66" fmla="*/ 845 h 2674"/>
                <a:gd name="connsiteX67" fmla="*/ 863 w 2665"/>
                <a:gd name="connsiteY67" fmla="*/ 845 h 2674"/>
                <a:gd name="connsiteX68" fmla="*/ 868 w 2665"/>
                <a:gd name="connsiteY68" fmla="*/ 843 h 2674"/>
                <a:gd name="connsiteX69" fmla="*/ 870 w 2665"/>
                <a:gd name="connsiteY69" fmla="*/ 845 h 2674"/>
                <a:gd name="connsiteX70" fmla="*/ 872 w 2665"/>
                <a:gd name="connsiteY70" fmla="*/ 845 h 2674"/>
                <a:gd name="connsiteX71" fmla="*/ 874 w 2665"/>
                <a:gd name="connsiteY71" fmla="*/ 847 h 2674"/>
                <a:gd name="connsiteX72" fmla="*/ 876 w 2665"/>
                <a:gd name="connsiteY72" fmla="*/ 849 h 2674"/>
                <a:gd name="connsiteX73" fmla="*/ 917 w 2665"/>
                <a:gd name="connsiteY73" fmla="*/ 856 h 2674"/>
                <a:gd name="connsiteX74" fmla="*/ 955 w 2665"/>
                <a:gd name="connsiteY74" fmla="*/ 851 h 2674"/>
                <a:gd name="connsiteX75" fmla="*/ 991 w 2665"/>
                <a:gd name="connsiteY75" fmla="*/ 832 h 2674"/>
                <a:gd name="connsiteX76" fmla="*/ 1020 w 2665"/>
                <a:gd name="connsiteY76" fmla="*/ 804 h 2674"/>
                <a:gd name="connsiteX77" fmla="*/ 1046 w 2665"/>
                <a:gd name="connsiteY77" fmla="*/ 771 h 2674"/>
                <a:gd name="connsiteX78" fmla="*/ 1068 w 2665"/>
                <a:gd name="connsiteY78" fmla="*/ 732 h 2674"/>
                <a:gd name="connsiteX79" fmla="*/ 1085 w 2665"/>
                <a:gd name="connsiteY79" fmla="*/ 691 h 2674"/>
                <a:gd name="connsiteX80" fmla="*/ 1098 w 2665"/>
                <a:gd name="connsiteY80" fmla="*/ 651 h 2674"/>
                <a:gd name="connsiteX81" fmla="*/ 1104 w 2665"/>
                <a:gd name="connsiteY81" fmla="*/ 597 h 2674"/>
                <a:gd name="connsiteX82" fmla="*/ 1092 w 2665"/>
                <a:gd name="connsiteY82" fmla="*/ 545 h 2674"/>
                <a:gd name="connsiteX83" fmla="*/ 1072 w 2665"/>
                <a:gd name="connsiteY83" fmla="*/ 497 h 2674"/>
                <a:gd name="connsiteX84" fmla="*/ 1042 w 2665"/>
                <a:gd name="connsiteY84" fmla="*/ 449 h 2674"/>
                <a:gd name="connsiteX85" fmla="*/ 1009 w 2665"/>
                <a:gd name="connsiteY85" fmla="*/ 404 h 2674"/>
                <a:gd name="connsiteX86" fmla="*/ 974 w 2665"/>
                <a:gd name="connsiteY86" fmla="*/ 360 h 2674"/>
                <a:gd name="connsiteX87" fmla="*/ 942 w 2665"/>
                <a:gd name="connsiteY87" fmla="*/ 317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4 h 2674"/>
                <a:gd name="connsiteX92" fmla="*/ 915 w 2665"/>
                <a:gd name="connsiteY92" fmla="*/ 273 h 2674"/>
                <a:gd name="connsiteX93" fmla="*/ 922 w 2665"/>
                <a:gd name="connsiteY93" fmla="*/ 274 h 2674"/>
                <a:gd name="connsiteX94" fmla="*/ 928 w 2665"/>
                <a:gd name="connsiteY94" fmla="*/ 276 h 2674"/>
                <a:gd name="connsiteX95" fmla="*/ 931 w 2665"/>
                <a:gd name="connsiteY95" fmla="*/ 280 h 2674"/>
                <a:gd name="connsiteX96" fmla="*/ 935 w 2665"/>
                <a:gd name="connsiteY96" fmla="*/ 284 h 2674"/>
                <a:gd name="connsiteX97" fmla="*/ 941 w 2665"/>
                <a:gd name="connsiteY97" fmla="*/ 289 h 2674"/>
                <a:gd name="connsiteX98" fmla="*/ 952 w 2665"/>
                <a:gd name="connsiteY98" fmla="*/ 295 h 2674"/>
                <a:gd name="connsiteX99" fmla="*/ 965 w 2665"/>
                <a:gd name="connsiteY99" fmla="*/ 300 h 2674"/>
                <a:gd name="connsiteX100" fmla="*/ 978 w 2665"/>
                <a:gd name="connsiteY100" fmla="*/ 306 h 2674"/>
                <a:gd name="connsiteX101" fmla="*/ 992 w 2665"/>
                <a:gd name="connsiteY101" fmla="*/ 319 h 2674"/>
                <a:gd name="connsiteX102" fmla="*/ 1011 w 2665"/>
                <a:gd name="connsiteY102" fmla="*/ 330 h 2674"/>
                <a:gd name="connsiteX103" fmla="*/ 1024 w 2665"/>
                <a:gd name="connsiteY103" fmla="*/ 334 h 2674"/>
                <a:gd name="connsiteX104" fmla="*/ 1029 w 2665"/>
                <a:gd name="connsiteY104" fmla="*/ 332 h 2674"/>
                <a:gd name="connsiteX105" fmla="*/ 1024 w 2665"/>
                <a:gd name="connsiteY105" fmla="*/ 280 h 2674"/>
                <a:gd name="connsiteX106" fmla="*/ 1015 w 2665"/>
                <a:gd name="connsiteY106" fmla="*/ 230 h 2674"/>
                <a:gd name="connsiteX107" fmla="*/ 998 w 2665"/>
                <a:gd name="connsiteY107" fmla="*/ 184 h 2674"/>
                <a:gd name="connsiteX108" fmla="*/ 978 w 2665"/>
                <a:gd name="connsiteY108" fmla="*/ 139 h 2674"/>
                <a:gd name="connsiteX109" fmla="*/ 950 w 2665"/>
                <a:gd name="connsiteY109" fmla="*/ 100 h 2674"/>
                <a:gd name="connsiteX110" fmla="*/ 917 w 2665"/>
                <a:gd name="connsiteY110" fmla="*/ 65 h 2674"/>
                <a:gd name="connsiteX111" fmla="*/ 874 w 2665"/>
                <a:gd name="connsiteY111" fmla="*/ 37 h 2674"/>
                <a:gd name="connsiteX112" fmla="*/ 822 w 2665"/>
                <a:gd name="connsiteY112" fmla="*/ 17 h 2674"/>
                <a:gd name="connsiteX113" fmla="*/ 800 w 2665"/>
                <a:gd name="connsiteY113" fmla="*/ 11 h 2674"/>
                <a:gd name="connsiteX114" fmla="*/ 778 w 2665"/>
                <a:gd name="connsiteY114" fmla="*/ 6 h 2674"/>
                <a:gd name="connsiteX115" fmla="*/ 752 w 2665"/>
                <a:gd name="connsiteY115" fmla="*/ 4 h 2674"/>
                <a:gd name="connsiteX116" fmla="*/ 728 w 2665"/>
                <a:gd name="connsiteY116" fmla="*/ 2 h 2674"/>
                <a:gd name="connsiteX117" fmla="*/ 702 w 2665"/>
                <a:gd name="connsiteY117" fmla="*/ 0 h 2674"/>
                <a:gd name="connsiteX118" fmla="*/ 676 w 2665"/>
                <a:gd name="connsiteY118" fmla="*/ 2 h 2674"/>
                <a:gd name="connsiteX119" fmla="*/ 650 w 2665"/>
                <a:gd name="connsiteY119" fmla="*/ 4 h 2674"/>
                <a:gd name="connsiteX120" fmla="*/ 624 w 2665"/>
                <a:gd name="connsiteY120" fmla="*/ 9 h 2674"/>
                <a:gd name="connsiteX121" fmla="*/ 598 w 2665"/>
                <a:gd name="connsiteY121" fmla="*/ 15 h 2674"/>
                <a:gd name="connsiteX122" fmla="*/ 574 w 2665"/>
                <a:gd name="connsiteY122" fmla="*/ 22 h 2674"/>
                <a:gd name="connsiteX123" fmla="*/ 550 w 2665"/>
                <a:gd name="connsiteY123" fmla="*/ 32 h 2674"/>
                <a:gd name="connsiteX124" fmla="*/ 528 w 2665"/>
                <a:gd name="connsiteY124" fmla="*/ 43 h 2674"/>
                <a:gd name="connsiteX125" fmla="*/ 507 w 2665"/>
                <a:gd name="connsiteY125" fmla="*/ 56 h 2674"/>
                <a:gd name="connsiteX126" fmla="*/ 489 w 2665"/>
                <a:gd name="connsiteY126" fmla="*/ 69 h 2674"/>
                <a:gd name="connsiteX127" fmla="*/ 472 w 2665"/>
                <a:gd name="connsiteY127" fmla="*/ 85 h 2674"/>
                <a:gd name="connsiteX128" fmla="*/ 457 w 2665"/>
                <a:gd name="connsiteY128" fmla="*/ 104 h 2674"/>
                <a:gd name="connsiteX129" fmla="*/ 450 w 2665"/>
                <a:gd name="connsiteY129" fmla="*/ 100 h 2674"/>
                <a:gd name="connsiteX130" fmla="*/ 444 w 2665"/>
                <a:gd name="connsiteY130" fmla="*/ 98 h 2674"/>
                <a:gd name="connsiteX131" fmla="*/ 437 w 2665"/>
                <a:gd name="connsiteY131" fmla="*/ 97 h 2674"/>
                <a:gd name="connsiteX132" fmla="*/ 431 w 2665"/>
                <a:gd name="connsiteY132" fmla="*/ 98 h 2674"/>
                <a:gd name="connsiteX133" fmla="*/ 365 w 2665"/>
                <a:gd name="connsiteY133" fmla="*/ 148 h 2674"/>
                <a:gd name="connsiteX134" fmla="*/ 316 w 2665"/>
                <a:gd name="connsiteY134" fmla="*/ 211 h 2674"/>
                <a:gd name="connsiteX135" fmla="*/ 281 w 2665"/>
                <a:gd name="connsiteY135" fmla="*/ 284 h 2674"/>
                <a:gd name="connsiteX136" fmla="*/ 261 w 2665"/>
                <a:gd name="connsiteY136" fmla="*/ 361 h 2674"/>
                <a:gd name="connsiteX137" fmla="*/ 252 w 2665"/>
                <a:gd name="connsiteY137" fmla="*/ 445 h 2674"/>
                <a:gd name="connsiteX138" fmla="*/ 253 w 2665"/>
                <a:gd name="connsiteY138" fmla="*/ 528 h 2674"/>
                <a:gd name="connsiteX139" fmla="*/ 265 w 2665"/>
                <a:gd name="connsiteY139" fmla="*/ 610 h 2674"/>
                <a:gd name="connsiteX140" fmla="*/ 283 w 2665"/>
                <a:gd name="connsiteY140" fmla="*/ 686 h 2674"/>
                <a:gd name="connsiteX141" fmla="*/ 291 w 2665"/>
                <a:gd name="connsiteY141" fmla="*/ 708 h 2674"/>
                <a:gd name="connsiteX142" fmla="*/ 300 w 2665"/>
                <a:gd name="connsiteY142" fmla="*/ 730 h 2674"/>
                <a:gd name="connsiteX143" fmla="*/ 309 w 2665"/>
                <a:gd name="connsiteY143" fmla="*/ 751 h 2674"/>
                <a:gd name="connsiteX144" fmla="*/ 322 w 2665"/>
                <a:gd name="connsiteY144" fmla="*/ 771 h 2674"/>
                <a:gd name="connsiteX145" fmla="*/ 337 w 2665"/>
                <a:gd name="connsiteY145" fmla="*/ 789 h 2674"/>
                <a:gd name="connsiteX146" fmla="*/ 353 w 2665"/>
                <a:gd name="connsiteY146" fmla="*/ 804 h 2674"/>
                <a:gd name="connsiteX147" fmla="*/ 372 w 2665"/>
                <a:gd name="connsiteY147" fmla="*/ 819 h 2674"/>
                <a:gd name="connsiteX148" fmla="*/ 392 w 2665"/>
                <a:gd name="connsiteY148" fmla="*/ 830 h 2674"/>
                <a:gd name="connsiteX149" fmla="*/ 415 w 2665"/>
                <a:gd name="connsiteY149" fmla="*/ 840 h 2674"/>
                <a:gd name="connsiteX150" fmla="*/ 441 w 2665"/>
                <a:gd name="connsiteY150" fmla="*/ 845 h 2674"/>
                <a:gd name="connsiteX151" fmla="*/ 466 w 2665"/>
                <a:gd name="connsiteY151" fmla="*/ 849 h 2674"/>
                <a:gd name="connsiteX152" fmla="*/ 492 w 2665"/>
                <a:gd name="connsiteY152" fmla="*/ 851 h 2674"/>
                <a:gd name="connsiteX153" fmla="*/ 518 w 2665"/>
                <a:gd name="connsiteY153" fmla="*/ 849 h 2674"/>
                <a:gd name="connsiteX154" fmla="*/ 544 w 2665"/>
                <a:gd name="connsiteY154" fmla="*/ 845 h 2674"/>
                <a:gd name="connsiteX155" fmla="*/ 570 w 2665"/>
                <a:gd name="connsiteY155" fmla="*/ 838 h 2674"/>
                <a:gd name="connsiteX156" fmla="*/ 592 w 2665"/>
                <a:gd name="connsiteY156" fmla="*/ 827 h 2674"/>
                <a:gd name="connsiteX157" fmla="*/ 596 w 2665"/>
                <a:gd name="connsiteY157" fmla="*/ 828 h 2674"/>
                <a:gd name="connsiteX158" fmla="*/ 598 w 2665"/>
                <a:gd name="connsiteY158" fmla="*/ 828 h 2674"/>
                <a:gd name="connsiteX159" fmla="*/ 602 w 2665"/>
                <a:gd name="connsiteY159" fmla="*/ 828 h 2674"/>
                <a:gd name="connsiteX160" fmla="*/ 605 w 2665"/>
                <a:gd name="connsiteY160" fmla="*/ 830 h 2674"/>
                <a:gd name="connsiteX161" fmla="*/ 600 w 2665"/>
                <a:gd name="connsiteY161" fmla="*/ 888 h 2674"/>
                <a:gd name="connsiteX162" fmla="*/ 596 w 2665"/>
                <a:gd name="connsiteY162" fmla="*/ 947 h 2674"/>
                <a:gd name="connsiteX163" fmla="*/ 592 w 2665"/>
                <a:gd name="connsiteY163" fmla="*/ 1010 h 2674"/>
                <a:gd name="connsiteX164" fmla="*/ 589 w 2665"/>
                <a:gd name="connsiteY164" fmla="*/ 1077 h 2674"/>
                <a:gd name="connsiteX165" fmla="*/ 589 w 2665"/>
                <a:gd name="connsiteY165" fmla="*/ 1079 h 2674"/>
                <a:gd name="connsiteX166" fmla="*/ 589 w 2665"/>
                <a:gd name="connsiteY166" fmla="*/ 1079 h 2674"/>
                <a:gd name="connsiteX167" fmla="*/ 589 w 2665"/>
                <a:gd name="connsiteY167" fmla="*/ 1080 h 2674"/>
                <a:gd name="connsiteX168" fmla="*/ 591 w 2665"/>
                <a:gd name="connsiteY168" fmla="*/ 1082 h 2674"/>
                <a:gd name="connsiteX169" fmla="*/ 578 w 2665"/>
                <a:gd name="connsiteY169" fmla="*/ 1088 h 2674"/>
                <a:gd name="connsiteX170" fmla="*/ 559 w 2665"/>
                <a:gd name="connsiteY170" fmla="*/ 1097 h 2674"/>
                <a:gd name="connsiteX171" fmla="*/ 537 w 2665"/>
                <a:gd name="connsiteY171" fmla="*/ 1108 h 2674"/>
                <a:gd name="connsiteX172" fmla="*/ 513 w 2665"/>
                <a:gd name="connsiteY172" fmla="*/ 1123 h 2674"/>
                <a:gd name="connsiteX173" fmla="*/ 491 w 2665"/>
                <a:gd name="connsiteY173" fmla="*/ 1140 h 2674"/>
                <a:gd name="connsiteX174" fmla="*/ 472 w 2665"/>
                <a:gd name="connsiteY174" fmla="*/ 1156 h 2674"/>
                <a:gd name="connsiteX175" fmla="*/ 461 w 2665"/>
                <a:gd name="connsiteY175" fmla="*/ 1177 h 2674"/>
                <a:gd name="connsiteX176" fmla="*/ 455 w 2665"/>
                <a:gd name="connsiteY176" fmla="*/ 1199 h 2674"/>
                <a:gd name="connsiteX177" fmla="*/ 457 w 2665"/>
                <a:gd name="connsiteY177" fmla="*/ 1208 h 2674"/>
                <a:gd name="connsiteX178" fmla="*/ 461 w 2665"/>
                <a:gd name="connsiteY178" fmla="*/ 1217 h 2674"/>
                <a:gd name="connsiteX179" fmla="*/ 468 w 2665"/>
                <a:gd name="connsiteY179" fmla="*/ 1229 h 2674"/>
                <a:gd name="connsiteX180" fmla="*/ 478 w 2665"/>
                <a:gd name="connsiteY180" fmla="*/ 1238 h 2674"/>
                <a:gd name="connsiteX181" fmla="*/ 494 w 2665"/>
                <a:gd name="connsiteY181" fmla="*/ 1368 h 2674"/>
                <a:gd name="connsiteX182" fmla="*/ 522 w 2665"/>
                <a:gd name="connsiteY182" fmla="*/ 1479 h 2674"/>
                <a:gd name="connsiteX183" fmla="*/ 555 w 2665"/>
                <a:gd name="connsiteY183" fmla="*/ 1571 h 2674"/>
                <a:gd name="connsiteX184" fmla="*/ 594 w 2665"/>
                <a:gd name="connsiteY184" fmla="*/ 1647 h 2674"/>
                <a:gd name="connsiteX185" fmla="*/ 637 w 2665"/>
                <a:gd name="connsiteY185" fmla="*/ 1708 h 2674"/>
                <a:gd name="connsiteX186" fmla="*/ 679 w 2665"/>
                <a:gd name="connsiteY186" fmla="*/ 1755 h 2674"/>
                <a:gd name="connsiteX187" fmla="*/ 720 w 2665"/>
                <a:gd name="connsiteY187" fmla="*/ 1790 h 2674"/>
                <a:gd name="connsiteX188" fmla="*/ 755 w 2665"/>
                <a:gd name="connsiteY188" fmla="*/ 1814 h 2674"/>
                <a:gd name="connsiteX189" fmla="*/ 765 w 2665"/>
                <a:gd name="connsiteY189" fmla="*/ 1822 h 2674"/>
                <a:gd name="connsiteX190" fmla="*/ 776 w 2665"/>
                <a:gd name="connsiteY190" fmla="*/ 1827 h 2674"/>
                <a:gd name="connsiteX191" fmla="*/ 791 w 2665"/>
                <a:gd name="connsiteY191" fmla="*/ 1834 h 2674"/>
                <a:gd name="connsiteX192" fmla="*/ 805 w 2665"/>
                <a:gd name="connsiteY192" fmla="*/ 1842 h 2674"/>
                <a:gd name="connsiteX193" fmla="*/ 824 w 2665"/>
                <a:gd name="connsiteY193" fmla="*/ 1847 h 2674"/>
                <a:gd name="connsiteX194" fmla="*/ 844 w 2665"/>
                <a:gd name="connsiteY194" fmla="*/ 1853 h 2674"/>
                <a:gd name="connsiteX195" fmla="*/ 868 w 2665"/>
                <a:gd name="connsiteY195" fmla="*/ 1859 h 2674"/>
                <a:gd name="connsiteX196" fmla="*/ 892 w 2665"/>
                <a:gd name="connsiteY196" fmla="*/ 1862 h 2674"/>
                <a:gd name="connsiteX197" fmla="*/ 920 w 2665"/>
                <a:gd name="connsiteY197" fmla="*/ 1866 h 2674"/>
                <a:gd name="connsiteX198" fmla="*/ 952 w 2665"/>
                <a:gd name="connsiteY198" fmla="*/ 1866 h 2674"/>
                <a:gd name="connsiteX199" fmla="*/ 985 w 2665"/>
                <a:gd name="connsiteY199" fmla="*/ 1866 h 2674"/>
                <a:gd name="connsiteX200" fmla="*/ 1022 w 2665"/>
                <a:gd name="connsiteY200" fmla="*/ 1864 h 2674"/>
                <a:gd name="connsiteX201" fmla="*/ 1061 w 2665"/>
                <a:gd name="connsiteY201" fmla="*/ 1859 h 2674"/>
                <a:gd name="connsiteX202" fmla="*/ 1105 w 2665"/>
                <a:gd name="connsiteY202" fmla="*/ 1851 h 2674"/>
                <a:gd name="connsiteX203" fmla="*/ 1150 w 2665"/>
                <a:gd name="connsiteY203" fmla="*/ 1840 h 2674"/>
                <a:gd name="connsiteX204" fmla="*/ 1200 w 2665"/>
                <a:gd name="connsiteY204" fmla="*/ 1827 h 2674"/>
                <a:gd name="connsiteX205" fmla="*/ 1257 w 2665"/>
                <a:gd name="connsiteY205" fmla="*/ 1873 h 2674"/>
                <a:gd name="connsiteX206" fmla="*/ 1287 w 2665"/>
                <a:gd name="connsiteY206" fmla="*/ 1918 h 2674"/>
                <a:gd name="connsiteX207" fmla="*/ 1322 w 2665"/>
                <a:gd name="connsiteY207" fmla="*/ 1972 h 2674"/>
                <a:gd name="connsiteX208" fmla="*/ 1359 w 2665"/>
                <a:gd name="connsiteY208" fmla="*/ 2027 h 2674"/>
                <a:gd name="connsiteX209" fmla="*/ 1396 w 2665"/>
                <a:gd name="connsiteY209" fmla="*/ 2083 h 2674"/>
                <a:gd name="connsiteX210" fmla="*/ 1430 w 2665"/>
                <a:gd name="connsiteY210" fmla="*/ 2133 h 2674"/>
                <a:gd name="connsiteX211" fmla="*/ 1457 w 2665"/>
                <a:gd name="connsiteY211" fmla="*/ 2175 h 2674"/>
                <a:gd name="connsiteX212" fmla="*/ 1478 w 2665"/>
                <a:gd name="connsiteY212" fmla="*/ 2203 h 2674"/>
                <a:gd name="connsiteX213" fmla="*/ 1485 w 2665"/>
                <a:gd name="connsiteY213" fmla="*/ 2214 h 2674"/>
                <a:gd name="connsiteX214" fmla="*/ 1489 w 2665"/>
                <a:gd name="connsiteY214" fmla="*/ 2225 h 2674"/>
                <a:gd name="connsiteX215" fmla="*/ 1496 w 2665"/>
                <a:gd name="connsiteY215" fmla="*/ 2250 h 2674"/>
                <a:gd name="connsiteX216" fmla="*/ 1507 w 2665"/>
                <a:gd name="connsiteY216" fmla="*/ 2283 h 2674"/>
                <a:gd name="connsiteX217" fmla="*/ 1520 w 2665"/>
                <a:gd name="connsiteY217" fmla="*/ 2318 h 2674"/>
                <a:gd name="connsiteX218" fmla="*/ 1122 w 2665"/>
                <a:gd name="connsiteY218" fmla="*/ 2477 h 2674"/>
                <a:gd name="connsiteX219" fmla="*/ 1098 w 2665"/>
                <a:gd name="connsiteY219" fmla="*/ 2470 h 2674"/>
                <a:gd name="connsiteX220" fmla="*/ 1076 w 2665"/>
                <a:gd name="connsiteY220" fmla="*/ 2459 h 2674"/>
                <a:gd name="connsiteX221" fmla="*/ 1054 w 2665"/>
                <a:gd name="connsiteY221" fmla="*/ 2446 h 2674"/>
                <a:gd name="connsiteX222" fmla="*/ 1031 w 2665"/>
                <a:gd name="connsiteY222" fmla="*/ 2431 h 2674"/>
                <a:gd name="connsiteX223" fmla="*/ 1009 w 2665"/>
                <a:gd name="connsiteY223" fmla="*/ 2416 h 2674"/>
                <a:gd name="connsiteX224" fmla="*/ 987 w 2665"/>
                <a:gd name="connsiteY224" fmla="*/ 2400 h 2674"/>
                <a:gd name="connsiteX225" fmla="*/ 965 w 2665"/>
                <a:gd name="connsiteY225" fmla="*/ 2383 h 2674"/>
                <a:gd name="connsiteX226" fmla="*/ 944 w 2665"/>
                <a:gd name="connsiteY226" fmla="*/ 2366 h 2674"/>
                <a:gd name="connsiteX227" fmla="*/ 935 w 2665"/>
                <a:gd name="connsiteY227" fmla="*/ 2359 h 2674"/>
                <a:gd name="connsiteX228" fmla="*/ 926 w 2665"/>
                <a:gd name="connsiteY228" fmla="*/ 2351 h 2674"/>
                <a:gd name="connsiteX229" fmla="*/ 915 w 2665"/>
                <a:gd name="connsiteY229" fmla="*/ 2344 h 2674"/>
                <a:gd name="connsiteX230" fmla="*/ 905 w 2665"/>
                <a:gd name="connsiteY230" fmla="*/ 2337 h 2674"/>
                <a:gd name="connsiteX231" fmla="*/ 896 w 2665"/>
                <a:gd name="connsiteY231" fmla="*/ 2329 h 2674"/>
                <a:gd name="connsiteX232" fmla="*/ 887 w 2665"/>
                <a:gd name="connsiteY232" fmla="*/ 2322 h 2674"/>
                <a:gd name="connsiteX233" fmla="*/ 878 w 2665"/>
                <a:gd name="connsiteY233" fmla="*/ 2314 h 2674"/>
                <a:gd name="connsiteX234" fmla="*/ 868 w 2665"/>
                <a:gd name="connsiteY234" fmla="*/ 2309 h 2674"/>
                <a:gd name="connsiteX235" fmla="*/ 854 w 2665"/>
                <a:gd name="connsiteY235" fmla="*/ 2300 h 2674"/>
                <a:gd name="connsiteX236" fmla="*/ 835 w 2665"/>
                <a:gd name="connsiteY236" fmla="*/ 2287 h 2674"/>
                <a:gd name="connsiteX237" fmla="*/ 816 w 2665"/>
                <a:gd name="connsiteY237" fmla="*/ 2275 h 2674"/>
                <a:gd name="connsiteX238" fmla="*/ 798 w 2665"/>
                <a:gd name="connsiteY238" fmla="*/ 2262 h 2674"/>
                <a:gd name="connsiteX239" fmla="*/ 779 w 2665"/>
                <a:gd name="connsiteY239" fmla="*/ 2250 h 2674"/>
                <a:gd name="connsiteX240" fmla="*/ 759 w 2665"/>
                <a:gd name="connsiteY240" fmla="*/ 2237 h 2674"/>
                <a:gd name="connsiteX241" fmla="*/ 739 w 2665"/>
                <a:gd name="connsiteY241" fmla="*/ 2225 h 2674"/>
                <a:gd name="connsiteX242" fmla="*/ 718 w 2665"/>
                <a:gd name="connsiteY242" fmla="*/ 2214 h 2674"/>
                <a:gd name="connsiteX243" fmla="*/ 698 w 2665"/>
                <a:gd name="connsiteY243" fmla="*/ 2203 h 2674"/>
                <a:gd name="connsiteX244" fmla="*/ 676 w 2665"/>
                <a:gd name="connsiteY244" fmla="*/ 2192 h 2674"/>
                <a:gd name="connsiteX245" fmla="*/ 655 w 2665"/>
                <a:gd name="connsiteY245" fmla="*/ 2183 h 2674"/>
                <a:gd name="connsiteX246" fmla="*/ 633 w 2665"/>
                <a:gd name="connsiteY246" fmla="*/ 2175 h 2674"/>
                <a:gd name="connsiteX247" fmla="*/ 611 w 2665"/>
                <a:gd name="connsiteY247" fmla="*/ 2168 h 2674"/>
                <a:gd name="connsiteX248" fmla="*/ 589 w 2665"/>
                <a:gd name="connsiteY248" fmla="*/ 2162 h 2674"/>
                <a:gd name="connsiteX249" fmla="*/ 568 w 2665"/>
                <a:gd name="connsiteY249" fmla="*/ 2159 h 2674"/>
                <a:gd name="connsiteX250" fmla="*/ 546 w 2665"/>
                <a:gd name="connsiteY250" fmla="*/ 2155 h 2674"/>
                <a:gd name="connsiteX251" fmla="*/ 524 w 2665"/>
                <a:gd name="connsiteY251" fmla="*/ 2155 h 2674"/>
                <a:gd name="connsiteX252" fmla="*/ 489 w 2665"/>
                <a:gd name="connsiteY252" fmla="*/ 2157 h 2674"/>
                <a:gd name="connsiteX253" fmla="*/ 450 w 2665"/>
                <a:gd name="connsiteY253" fmla="*/ 2162 h 2674"/>
                <a:gd name="connsiteX254" fmla="*/ 411 w 2665"/>
                <a:gd name="connsiteY254" fmla="*/ 2174 h 2674"/>
                <a:gd name="connsiteX255" fmla="*/ 372 w 2665"/>
                <a:gd name="connsiteY255" fmla="*/ 2190 h 2674"/>
                <a:gd name="connsiteX256" fmla="*/ 335 w 2665"/>
                <a:gd name="connsiteY256" fmla="*/ 2211 h 2674"/>
                <a:gd name="connsiteX257" fmla="*/ 303 w 2665"/>
                <a:gd name="connsiteY257" fmla="*/ 2237 h 2674"/>
                <a:gd name="connsiteX258" fmla="*/ 279 w 2665"/>
                <a:gd name="connsiteY258" fmla="*/ 2266 h 2674"/>
                <a:gd name="connsiteX259" fmla="*/ 265 w 2665"/>
                <a:gd name="connsiteY259" fmla="*/ 2303 h 2674"/>
                <a:gd name="connsiteX260" fmla="*/ 265 w 2665"/>
                <a:gd name="connsiteY260" fmla="*/ 2305 h 2674"/>
                <a:gd name="connsiteX261" fmla="*/ 266 w 2665"/>
                <a:gd name="connsiteY261" fmla="*/ 2307 h 2674"/>
                <a:gd name="connsiteX262" fmla="*/ 268 w 2665"/>
                <a:gd name="connsiteY262" fmla="*/ 2309 h 2674"/>
                <a:gd name="connsiteX263" fmla="*/ 270 w 2665"/>
                <a:gd name="connsiteY263" fmla="*/ 2311 h 2674"/>
                <a:gd name="connsiteX264" fmla="*/ 292 w 2665"/>
                <a:gd name="connsiteY264" fmla="*/ 2316 h 2674"/>
                <a:gd name="connsiteX265" fmla="*/ 316 w 2665"/>
                <a:gd name="connsiteY265" fmla="*/ 2320 h 2674"/>
                <a:gd name="connsiteX266" fmla="*/ 342 w 2665"/>
                <a:gd name="connsiteY266" fmla="*/ 2322 h 2674"/>
                <a:gd name="connsiteX267" fmla="*/ 368 w 2665"/>
                <a:gd name="connsiteY267" fmla="*/ 2320 h 2674"/>
                <a:gd name="connsiteX268" fmla="*/ 396 w 2665"/>
                <a:gd name="connsiteY268" fmla="*/ 2318 h 2674"/>
                <a:gd name="connsiteX269" fmla="*/ 422 w 2665"/>
                <a:gd name="connsiteY269" fmla="*/ 2314 h 2674"/>
                <a:gd name="connsiteX270" fmla="*/ 446 w 2665"/>
                <a:gd name="connsiteY270" fmla="*/ 2311 h 2674"/>
                <a:gd name="connsiteX271" fmla="*/ 466 w 2665"/>
                <a:gd name="connsiteY271" fmla="*/ 2305 h 2674"/>
                <a:gd name="connsiteX272" fmla="*/ 466 w 2665"/>
                <a:gd name="connsiteY272" fmla="*/ 2309 h 2674"/>
                <a:gd name="connsiteX273" fmla="*/ 465 w 2665"/>
                <a:gd name="connsiteY273" fmla="*/ 2313 h 2674"/>
                <a:gd name="connsiteX274" fmla="*/ 463 w 2665"/>
                <a:gd name="connsiteY274" fmla="*/ 2314 h 2674"/>
                <a:gd name="connsiteX275" fmla="*/ 461 w 2665"/>
                <a:gd name="connsiteY275" fmla="*/ 2318 h 2674"/>
                <a:gd name="connsiteX276" fmla="*/ 455 w 2665"/>
                <a:gd name="connsiteY276" fmla="*/ 2324 h 2674"/>
                <a:gd name="connsiteX277" fmla="*/ 448 w 2665"/>
                <a:gd name="connsiteY277" fmla="*/ 2329 h 2674"/>
                <a:gd name="connsiteX278" fmla="*/ 437 w 2665"/>
                <a:gd name="connsiteY278" fmla="*/ 2333 h 2674"/>
                <a:gd name="connsiteX279" fmla="*/ 428 w 2665"/>
                <a:gd name="connsiteY279" fmla="*/ 2335 h 2674"/>
                <a:gd name="connsiteX280" fmla="*/ 416 w 2665"/>
                <a:gd name="connsiteY280" fmla="*/ 2337 h 2674"/>
                <a:gd name="connsiteX281" fmla="*/ 403 w 2665"/>
                <a:gd name="connsiteY281" fmla="*/ 2338 h 2674"/>
                <a:gd name="connsiteX282" fmla="*/ 391 w 2665"/>
                <a:gd name="connsiteY282" fmla="*/ 2340 h 2674"/>
                <a:gd name="connsiteX283" fmla="*/ 379 w 2665"/>
                <a:gd name="connsiteY283" fmla="*/ 2342 h 2674"/>
                <a:gd name="connsiteX284" fmla="*/ 368 w 2665"/>
                <a:gd name="connsiteY284" fmla="*/ 2344 h 2674"/>
                <a:gd name="connsiteX285" fmla="*/ 359 w 2665"/>
                <a:gd name="connsiteY285" fmla="*/ 2344 h 2674"/>
                <a:gd name="connsiteX286" fmla="*/ 350 w 2665"/>
                <a:gd name="connsiteY286" fmla="*/ 2346 h 2674"/>
                <a:gd name="connsiteX287" fmla="*/ 342 w 2665"/>
                <a:gd name="connsiteY287" fmla="*/ 2348 h 2674"/>
                <a:gd name="connsiteX288" fmla="*/ 333 w 2665"/>
                <a:gd name="connsiteY288" fmla="*/ 2351 h 2674"/>
                <a:gd name="connsiteX289" fmla="*/ 320 w 2665"/>
                <a:gd name="connsiteY289" fmla="*/ 2359 h 2674"/>
                <a:gd name="connsiteX290" fmla="*/ 305 w 2665"/>
                <a:gd name="connsiteY290" fmla="*/ 2368 h 2674"/>
                <a:gd name="connsiteX291" fmla="*/ 291 w 2665"/>
                <a:gd name="connsiteY291" fmla="*/ 2379 h 2674"/>
                <a:gd name="connsiteX292" fmla="*/ 276 w 2665"/>
                <a:gd name="connsiteY292" fmla="*/ 2392 h 2674"/>
                <a:gd name="connsiteX293" fmla="*/ 265 w 2665"/>
                <a:gd name="connsiteY293" fmla="*/ 2405 h 2674"/>
                <a:gd name="connsiteX294" fmla="*/ 257 w 2665"/>
                <a:gd name="connsiteY294" fmla="*/ 2418 h 2674"/>
                <a:gd name="connsiteX295" fmla="*/ 253 w 2665"/>
                <a:gd name="connsiteY295" fmla="*/ 2429 h 2674"/>
                <a:gd name="connsiteX296" fmla="*/ 253 w 2665"/>
                <a:gd name="connsiteY296" fmla="*/ 2431 h 2674"/>
                <a:gd name="connsiteX297" fmla="*/ 253 w 2665"/>
                <a:gd name="connsiteY297" fmla="*/ 2431 h 2674"/>
                <a:gd name="connsiteX298" fmla="*/ 253 w 2665"/>
                <a:gd name="connsiteY298" fmla="*/ 2431 h 2674"/>
                <a:gd name="connsiteX299" fmla="*/ 253 w 2665"/>
                <a:gd name="connsiteY299" fmla="*/ 2433 h 2674"/>
                <a:gd name="connsiteX300" fmla="*/ 255 w 2665"/>
                <a:gd name="connsiteY300" fmla="*/ 2435 h 2674"/>
                <a:gd name="connsiteX301" fmla="*/ 255 w 2665"/>
                <a:gd name="connsiteY301" fmla="*/ 2435 h 2674"/>
                <a:gd name="connsiteX302" fmla="*/ 257 w 2665"/>
                <a:gd name="connsiteY302" fmla="*/ 2435 h 2674"/>
                <a:gd name="connsiteX303" fmla="*/ 257 w 2665"/>
                <a:gd name="connsiteY303" fmla="*/ 2437 h 2674"/>
                <a:gd name="connsiteX304" fmla="*/ 226 w 2665"/>
                <a:gd name="connsiteY304" fmla="*/ 2444 h 2674"/>
                <a:gd name="connsiteX305" fmla="*/ 194 w 2665"/>
                <a:gd name="connsiteY305" fmla="*/ 2455 h 2674"/>
                <a:gd name="connsiteX306" fmla="*/ 161 w 2665"/>
                <a:gd name="connsiteY306" fmla="*/ 2470 h 2674"/>
                <a:gd name="connsiteX307" fmla="*/ 131 w 2665"/>
                <a:gd name="connsiteY307" fmla="*/ 2485 h 2674"/>
                <a:gd name="connsiteX308" fmla="*/ 103 w 2665"/>
                <a:gd name="connsiteY308" fmla="*/ 2500 h 2674"/>
                <a:gd name="connsiteX309" fmla="*/ 79 w 2665"/>
                <a:gd name="connsiteY309" fmla="*/ 2514 h 2674"/>
                <a:gd name="connsiteX310" fmla="*/ 63 w 2665"/>
                <a:gd name="connsiteY310" fmla="*/ 2526 h 2674"/>
                <a:gd name="connsiteX311" fmla="*/ 52 w 2665"/>
                <a:gd name="connsiteY311" fmla="*/ 2533 h 2674"/>
                <a:gd name="connsiteX312" fmla="*/ 33 w 2665"/>
                <a:gd name="connsiteY312" fmla="*/ 2544 h 2674"/>
                <a:gd name="connsiteX313" fmla="*/ 18 w 2665"/>
                <a:gd name="connsiteY313" fmla="*/ 2561 h 2674"/>
                <a:gd name="connsiteX314" fmla="*/ 5 w 2665"/>
                <a:gd name="connsiteY314" fmla="*/ 2581 h 2674"/>
                <a:gd name="connsiteX315" fmla="*/ 0 w 2665"/>
                <a:gd name="connsiteY315" fmla="*/ 2602 h 2674"/>
                <a:gd name="connsiteX316" fmla="*/ 0 w 2665"/>
                <a:gd name="connsiteY316" fmla="*/ 2603 h 2674"/>
                <a:gd name="connsiteX317" fmla="*/ 0 w 2665"/>
                <a:gd name="connsiteY317" fmla="*/ 2603 h 2674"/>
                <a:gd name="connsiteX318" fmla="*/ 0 w 2665"/>
                <a:gd name="connsiteY318" fmla="*/ 2605 h 2674"/>
                <a:gd name="connsiteX319" fmla="*/ 0 w 2665"/>
                <a:gd name="connsiteY319" fmla="*/ 2607 h 2674"/>
                <a:gd name="connsiteX320" fmla="*/ 2 w 2665"/>
                <a:gd name="connsiteY320" fmla="*/ 2618 h 2674"/>
                <a:gd name="connsiteX321" fmla="*/ 5 w 2665"/>
                <a:gd name="connsiteY321" fmla="*/ 2629 h 2674"/>
                <a:gd name="connsiteX322" fmla="*/ 11 w 2665"/>
                <a:gd name="connsiteY322" fmla="*/ 2637 h 2674"/>
                <a:gd name="connsiteX323" fmla="*/ 20 w 2665"/>
                <a:gd name="connsiteY323" fmla="*/ 2644 h 2674"/>
                <a:gd name="connsiteX324" fmla="*/ 42 w 2665"/>
                <a:gd name="connsiteY324" fmla="*/ 2652 h 2674"/>
                <a:gd name="connsiteX325" fmla="*/ 68 w 2665"/>
                <a:gd name="connsiteY325" fmla="*/ 2653 h 2674"/>
                <a:gd name="connsiteX326" fmla="*/ 96 w 2665"/>
                <a:gd name="connsiteY326" fmla="*/ 2652 h 2674"/>
                <a:gd name="connsiteX327" fmla="*/ 126 w 2665"/>
                <a:gd name="connsiteY327" fmla="*/ 2644 h 2674"/>
                <a:gd name="connsiteX328" fmla="*/ 157 w 2665"/>
                <a:gd name="connsiteY328" fmla="*/ 2637 h 2674"/>
                <a:gd name="connsiteX329" fmla="*/ 187 w 2665"/>
                <a:gd name="connsiteY329" fmla="*/ 2627 h 2674"/>
                <a:gd name="connsiteX330" fmla="*/ 216 w 2665"/>
                <a:gd name="connsiteY330" fmla="*/ 2616 h 2674"/>
                <a:gd name="connsiteX331" fmla="*/ 244 w 2665"/>
                <a:gd name="connsiteY331" fmla="*/ 2607 h 2674"/>
                <a:gd name="connsiteX332" fmla="*/ 281 w 2665"/>
                <a:gd name="connsiteY332" fmla="*/ 2594 h 2674"/>
                <a:gd name="connsiteX333" fmla="*/ 324 w 2665"/>
                <a:gd name="connsiteY333" fmla="*/ 2581 h 2674"/>
                <a:gd name="connsiteX334" fmla="*/ 339 w 2665"/>
                <a:gd name="connsiteY334" fmla="*/ 2577 h 2674"/>
                <a:gd name="connsiteX335" fmla="*/ 353 w 2665"/>
                <a:gd name="connsiteY335" fmla="*/ 2574 h 2674"/>
                <a:gd name="connsiteX336" fmla="*/ 366 w 2665"/>
                <a:gd name="connsiteY336" fmla="*/ 2570 h 2674"/>
                <a:gd name="connsiteX337" fmla="*/ 381 w 2665"/>
                <a:gd name="connsiteY337" fmla="*/ 2564 h 2674"/>
                <a:gd name="connsiteX338" fmla="*/ 394 w 2665"/>
                <a:gd name="connsiteY338" fmla="*/ 2559 h 2674"/>
                <a:gd name="connsiteX339" fmla="*/ 409 w 2665"/>
                <a:gd name="connsiteY339" fmla="*/ 2553 h 2674"/>
                <a:gd name="connsiteX340" fmla="*/ 422 w 2665"/>
                <a:gd name="connsiteY340" fmla="*/ 2544 h 2674"/>
                <a:gd name="connsiteX341" fmla="*/ 437 w 2665"/>
                <a:gd name="connsiteY341" fmla="*/ 2535 h 2674"/>
                <a:gd name="connsiteX342" fmla="*/ 481 w 2665"/>
                <a:gd name="connsiteY342" fmla="*/ 2498 h 2674"/>
                <a:gd name="connsiteX343" fmla="*/ 492 w 2665"/>
                <a:gd name="connsiteY343" fmla="*/ 2489 h 2674"/>
                <a:gd name="connsiteX344" fmla="*/ 503 w 2665"/>
                <a:gd name="connsiteY344" fmla="*/ 2479 h 2674"/>
                <a:gd name="connsiteX345" fmla="*/ 515 w 2665"/>
                <a:gd name="connsiteY345" fmla="*/ 2470 h 2674"/>
                <a:gd name="connsiteX346" fmla="*/ 528 w 2665"/>
                <a:gd name="connsiteY346" fmla="*/ 2461 h 2674"/>
                <a:gd name="connsiteX347" fmla="*/ 539 w 2665"/>
                <a:gd name="connsiteY347" fmla="*/ 2451 h 2674"/>
                <a:gd name="connsiteX348" fmla="*/ 552 w 2665"/>
                <a:gd name="connsiteY348" fmla="*/ 2444 h 2674"/>
                <a:gd name="connsiteX349" fmla="*/ 565 w 2665"/>
                <a:gd name="connsiteY349" fmla="*/ 2438 h 2674"/>
                <a:gd name="connsiteX350" fmla="*/ 578 w 2665"/>
                <a:gd name="connsiteY350" fmla="*/ 2433 h 2674"/>
                <a:gd name="connsiteX351" fmla="*/ 598 w 2665"/>
                <a:gd name="connsiteY351" fmla="*/ 2427 h 2674"/>
                <a:gd name="connsiteX352" fmla="*/ 620 w 2665"/>
                <a:gd name="connsiteY352" fmla="*/ 2420 h 2674"/>
                <a:gd name="connsiteX353" fmla="*/ 646 w 2665"/>
                <a:gd name="connsiteY353" fmla="*/ 2414 h 2674"/>
                <a:gd name="connsiteX354" fmla="*/ 672 w 2665"/>
                <a:gd name="connsiteY354" fmla="*/ 2411 h 2674"/>
                <a:gd name="connsiteX355" fmla="*/ 698 w 2665"/>
                <a:gd name="connsiteY355" fmla="*/ 2411 h 2674"/>
                <a:gd name="connsiteX356" fmla="*/ 722 w 2665"/>
                <a:gd name="connsiteY356" fmla="*/ 2414 h 2674"/>
                <a:gd name="connsiteX357" fmla="*/ 744 w 2665"/>
                <a:gd name="connsiteY357" fmla="*/ 2424 h 2674"/>
                <a:gd name="connsiteX358" fmla="*/ 763 w 2665"/>
                <a:gd name="connsiteY358" fmla="*/ 2440 h 2674"/>
                <a:gd name="connsiteX359" fmla="*/ 774 w 2665"/>
                <a:gd name="connsiteY359" fmla="*/ 2457 h 2674"/>
                <a:gd name="connsiteX360" fmla="*/ 779 w 2665"/>
                <a:gd name="connsiteY360" fmla="*/ 2476 h 2674"/>
                <a:gd name="connsiteX361" fmla="*/ 783 w 2665"/>
                <a:gd name="connsiteY361" fmla="*/ 2496 h 2674"/>
                <a:gd name="connsiteX362" fmla="*/ 785 w 2665"/>
                <a:gd name="connsiteY362" fmla="*/ 2518 h 2674"/>
                <a:gd name="connsiteX363" fmla="*/ 787 w 2665"/>
                <a:gd name="connsiteY363" fmla="*/ 2539 h 2674"/>
                <a:gd name="connsiteX364" fmla="*/ 791 w 2665"/>
                <a:gd name="connsiteY364" fmla="*/ 2559 h 2674"/>
                <a:gd name="connsiteX365" fmla="*/ 796 w 2665"/>
                <a:gd name="connsiteY365" fmla="*/ 2577 h 2674"/>
                <a:gd name="connsiteX366" fmla="*/ 807 w 2665"/>
                <a:gd name="connsiteY366" fmla="*/ 2596 h 2674"/>
                <a:gd name="connsiteX367" fmla="*/ 820 w 2665"/>
                <a:gd name="connsiteY367" fmla="*/ 2609 h 2674"/>
                <a:gd name="connsiteX368" fmla="*/ 837 w 2665"/>
                <a:gd name="connsiteY368" fmla="*/ 2618 h 2674"/>
                <a:gd name="connsiteX369" fmla="*/ 854 w 2665"/>
                <a:gd name="connsiteY369" fmla="*/ 2626 h 2674"/>
                <a:gd name="connsiteX370" fmla="*/ 872 w 2665"/>
                <a:gd name="connsiteY370" fmla="*/ 2627 h 2674"/>
                <a:gd name="connsiteX371" fmla="*/ 891 w 2665"/>
                <a:gd name="connsiteY371" fmla="*/ 2627 h 2674"/>
                <a:gd name="connsiteX372" fmla="*/ 911 w 2665"/>
                <a:gd name="connsiteY372" fmla="*/ 2627 h 2674"/>
                <a:gd name="connsiteX373" fmla="*/ 931 w 2665"/>
                <a:gd name="connsiteY373" fmla="*/ 2624 h 2674"/>
                <a:gd name="connsiteX374" fmla="*/ 952 w 2665"/>
                <a:gd name="connsiteY374" fmla="*/ 2622 h 2674"/>
                <a:gd name="connsiteX375" fmla="*/ 968 w 2665"/>
                <a:gd name="connsiteY375" fmla="*/ 2620 h 2674"/>
                <a:gd name="connsiteX376" fmla="*/ 983 w 2665"/>
                <a:gd name="connsiteY376" fmla="*/ 2616 h 2674"/>
                <a:gd name="connsiteX377" fmla="*/ 1000 w 2665"/>
                <a:gd name="connsiteY377" fmla="*/ 2616 h 2674"/>
                <a:gd name="connsiteX378" fmla="*/ 1015 w 2665"/>
                <a:gd name="connsiteY378" fmla="*/ 2615 h 2674"/>
                <a:gd name="connsiteX379" fmla="*/ 1028 w 2665"/>
                <a:gd name="connsiteY379" fmla="*/ 2615 h 2674"/>
                <a:gd name="connsiteX380" fmla="*/ 1042 w 2665"/>
                <a:gd name="connsiteY380" fmla="*/ 2616 h 2674"/>
                <a:gd name="connsiteX381" fmla="*/ 1055 w 2665"/>
                <a:gd name="connsiteY381" fmla="*/ 2620 h 2674"/>
                <a:gd name="connsiteX382" fmla="*/ 1067 w 2665"/>
                <a:gd name="connsiteY382" fmla="*/ 2626 h 2674"/>
                <a:gd name="connsiteX383" fmla="*/ 1091 w 2665"/>
                <a:gd name="connsiteY383" fmla="*/ 2640 h 2674"/>
                <a:gd name="connsiteX384" fmla="*/ 1105 w 2665"/>
                <a:gd name="connsiteY384" fmla="*/ 2648 h 2674"/>
                <a:gd name="connsiteX385" fmla="*/ 1118 w 2665"/>
                <a:gd name="connsiteY385" fmla="*/ 2657 h 2674"/>
                <a:gd name="connsiteX386" fmla="*/ 1133 w 2665"/>
                <a:gd name="connsiteY386" fmla="*/ 2663 h 2674"/>
                <a:gd name="connsiteX387" fmla="*/ 1148 w 2665"/>
                <a:gd name="connsiteY387" fmla="*/ 2668 h 2674"/>
                <a:gd name="connsiteX388" fmla="*/ 1163 w 2665"/>
                <a:gd name="connsiteY388" fmla="*/ 2672 h 2674"/>
                <a:gd name="connsiteX389" fmla="*/ 1181 w 2665"/>
                <a:gd name="connsiteY389" fmla="*/ 2674 h 2674"/>
                <a:gd name="connsiteX390" fmla="*/ 1200 w 2665"/>
                <a:gd name="connsiteY390" fmla="*/ 2674 h 2674"/>
                <a:gd name="connsiteX391" fmla="*/ 1220 w 2665"/>
                <a:gd name="connsiteY391" fmla="*/ 2670 h 2674"/>
                <a:gd name="connsiteX392" fmla="*/ 1228 w 2665"/>
                <a:gd name="connsiteY392" fmla="*/ 2668 h 2674"/>
                <a:gd name="connsiteX393" fmla="*/ 1235 w 2665"/>
                <a:gd name="connsiteY393" fmla="*/ 2666 h 2674"/>
                <a:gd name="connsiteX394" fmla="*/ 1242 w 2665"/>
                <a:gd name="connsiteY394" fmla="*/ 2665 h 2674"/>
                <a:gd name="connsiteX395" fmla="*/ 1252 w 2665"/>
                <a:gd name="connsiteY395" fmla="*/ 2661 h 2674"/>
                <a:gd name="connsiteX396" fmla="*/ 1259 w 2665"/>
                <a:gd name="connsiteY396" fmla="*/ 2657 h 2674"/>
                <a:gd name="connsiteX397" fmla="*/ 1267 w 2665"/>
                <a:gd name="connsiteY397" fmla="*/ 2655 h 2674"/>
                <a:gd name="connsiteX398" fmla="*/ 1274 w 2665"/>
                <a:gd name="connsiteY398" fmla="*/ 2652 h 2674"/>
                <a:gd name="connsiteX399" fmla="*/ 1281 w 2665"/>
                <a:gd name="connsiteY399" fmla="*/ 2648 h 2674"/>
                <a:gd name="connsiteX400" fmla="*/ 1292 w 2665"/>
                <a:gd name="connsiteY400" fmla="*/ 2642 h 2674"/>
                <a:gd name="connsiteX401" fmla="*/ 1304 w 2665"/>
                <a:gd name="connsiteY401" fmla="*/ 2637 h 2674"/>
                <a:gd name="connsiteX402" fmla="*/ 1315 w 2665"/>
                <a:gd name="connsiteY402" fmla="*/ 2633 h 2674"/>
                <a:gd name="connsiteX403" fmla="*/ 1326 w 2665"/>
                <a:gd name="connsiteY403" fmla="*/ 2629 h 2674"/>
                <a:gd name="connsiteX404" fmla="*/ 1337 w 2665"/>
                <a:gd name="connsiteY404" fmla="*/ 2626 h 2674"/>
                <a:gd name="connsiteX405" fmla="*/ 1348 w 2665"/>
                <a:gd name="connsiteY405" fmla="*/ 2624 h 2674"/>
                <a:gd name="connsiteX406" fmla="*/ 1359 w 2665"/>
                <a:gd name="connsiteY406" fmla="*/ 2622 h 2674"/>
                <a:gd name="connsiteX407" fmla="*/ 1370 w 2665"/>
                <a:gd name="connsiteY407" fmla="*/ 2622 h 2674"/>
                <a:gd name="connsiteX408" fmla="*/ 1378 w 2665"/>
                <a:gd name="connsiteY408" fmla="*/ 2624 h 2674"/>
                <a:gd name="connsiteX409" fmla="*/ 1387 w 2665"/>
                <a:gd name="connsiteY409" fmla="*/ 2626 h 2674"/>
                <a:gd name="connsiteX410" fmla="*/ 1396 w 2665"/>
                <a:gd name="connsiteY410" fmla="*/ 2631 h 2674"/>
                <a:gd name="connsiteX411" fmla="*/ 1405 w 2665"/>
                <a:gd name="connsiteY411" fmla="*/ 2635 h 2674"/>
                <a:gd name="connsiteX412" fmla="*/ 1417 w 2665"/>
                <a:gd name="connsiteY412" fmla="*/ 2640 h 2674"/>
                <a:gd name="connsiteX413" fmla="*/ 1428 w 2665"/>
                <a:gd name="connsiteY413" fmla="*/ 2646 h 2674"/>
                <a:gd name="connsiteX414" fmla="*/ 1439 w 2665"/>
                <a:gd name="connsiteY414" fmla="*/ 2650 h 2674"/>
                <a:gd name="connsiteX415" fmla="*/ 1452 w 2665"/>
                <a:gd name="connsiteY415" fmla="*/ 2652 h 2674"/>
                <a:gd name="connsiteX416" fmla="*/ 1472 w 2665"/>
                <a:gd name="connsiteY416" fmla="*/ 2653 h 2674"/>
                <a:gd name="connsiteX417" fmla="*/ 1492 w 2665"/>
                <a:gd name="connsiteY417" fmla="*/ 2653 h 2674"/>
                <a:gd name="connsiteX418" fmla="*/ 1511 w 2665"/>
                <a:gd name="connsiteY418" fmla="*/ 2650 h 2674"/>
                <a:gd name="connsiteX419" fmla="*/ 1531 w 2665"/>
                <a:gd name="connsiteY419" fmla="*/ 2646 h 2674"/>
                <a:gd name="connsiteX420" fmla="*/ 1550 w 2665"/>
                <a:gd name="connsiteY420" fmla="*/ 2642 h 2674"/>
                <a:gd name="connsiteX421" fmla="*/ 1568 w 2665"/>
                <a:gd name="connsiteY421" fmla="*/ 2635 h 2674"/>
                <a:gd name="connsiteX422" fmla="*/ 1587 w 2665"/>
                <a:gd name="connsiteY422" fmla="*/ 2629 h 2674"/>
                <a:gd name="connsiteX423" fmla="*/ 1605 w 2665"/>
                <a:gd name="connsiteY423" fmla="*/ 2622 h 2674"/>
                <a:gd name="connsiteX424" fmla="*/ 1631 w 2665"/>
                <a:gd name="connsiteY424" fmla="*/ 2613 h 2674"/>
                <a:gd name="connsiteX425" fmla="*/ 1657 w 2665"/>
                <a:gd name="connsiteY425" fmla="*/ 2605 h 2674"/>
                <a:gd name="connsiteX426" fmla="*/ 1681 w 2665"/>
                <a:gd name="connsiteY426" fmla="*/ 2598 h 2674"/>
                <a:gd name="connsiteX427" fmla="*/ 1705 w 2665"/>
                <a:gd name="connsiteY427" fmla="*/ 2590 h 2674"/>
                <a:gd name="connsiteX428" fmla="*/ 1730 w 2665"/>
                <a:gd name="connsiteY428" fmla="*/ 2587 h 2674"/>
                <a:gd name="connsiteX429" fmla="*/ 1754 w 2665"/>
                <a:gd name="connsiteY429" fmla="*/ 2581 h 2674"/>
                <a:gd name="connsiteX430" fmla="*/ 1776 w 2665"/>
                <a:gd name="connsiteY430" fmla="*/ 2577 h 2674"/>
                <a:gd name="connsiteX431" fmla="*/ 1800 w 2665"/>
                <a:gd name="connsiteY431" fmla="*/ 2576 h 2674"/>
                <a:gd name="connsiteX432" fmla="*/ 1948 w 2665"/>
                <a:gd name="connsiteY432" fmla="*/ 2559 h 2674"/>
                <a:gd name="connsiteX433" fmla="*/ 2100 w 2665"/>
                <a:gd name="connsiteY433" fmla="*/ 2544 h 2674"/>
                <a:gd name="connsiteX434" fmla="*/ 2169 w 2665"/>
                <a:gd name="connsiteY434" fmla="*/ 2537 h 2674"/>
                <a:gd name="connsiteX435" fmla="*/ 2187 w 2665"/>
                <a:gd name="connsiteY435" fmla="*/ 2535 h 2674"/>
                <a:gd name="connsiteX436" fmla="*/ 2207 w 2665"/>
                <a:gd name="connsiteY436" fmla="*/ 2533 h 2674"/>
                <a:gd name="connsiteX437" fmla="*/ 2226 w 2665"/>
                <a:gd name="connsiteY437" fmla="*/ 2531 h 2674"/>
                <a:gd name="connsiteX438" fmla="*/ 2244 w 2665"/>
                <a:gd name="connsiteY438" fmla="*/ 2529 h 2674"/>
                <a:gd name="connsiteX439" fmla="*/ 2265 w 2665"/>
                <a:gd name="connsiteY439" fmla="*/ 2527 h 2674"/>
                <a:gd name="connsiteX440" fmla="*/ 2283 w 2665"/>
                <a:gd name="connsiteY440" fmla="*/ 2527 h 2674"/>
                <a:gd name="connsiteX441" fmla="*/ 2302 w 2665"/>
                <a:gd name="connsiteY441" fmla="*/ 2527 h 2674"/>
                <a:gd name="connsiteX442" fmla="*/ 2320 w 2665"/>
                <a:gd name="connsiteY442" fmla="*/ 2527 h 2674"/>
                <a:gd name="connsiteX443" fmla="*/ 2322 w 2665"/>
                <a:gd name="connsiteY443" fmla="*/ 2527 h 2674"/>
                <a:gd name="connsiteX444" fmla="*/ 2324 w 2665"/>
                <a:gd name="connsiteY444" fmla="*/ 2526 h 2674"/>
                <a:gd name="connsiteX445" fmla="*/ 2326 w 2665"/>
                <a:gd name="connsiteY445" fmla="*/ 2522 h 2674"/>
                <a:gd name="connsiteX446" fmla="*/ 2326 w 2665"/>
                <a:gd name="connsiteY446" fmla="*/ 2520 h 2674"/>
                <a:gd name="connsiteX447" fmla="*/ 2326 w 2665"/>
                <a:gd name="connsiteY447" fmla="*/ 2518 h 2674"/>
                <a:gd name="connsiteX448" fmla="*/ 2326 w 2665"/>
                <a:gd name="connsiteY448" fmla="*/ 2516 h 2674"/>
                <a:gd name="connsiteX449" fmla="*/ 2322 w 2665"/>
                <a:gd name="connsiteY449" fmla="*/ 2514 h 2674"/>
                <a:gd name="connsiteX450" fmla="*/ 2320 w 2665"/>
                <a:gd name="connsiteY450" fmla="*/ 2514 h 2674"/>
                <a:gd name="connsiteX451" fmla="*/ 2313 w 2665"/>
                <a:gd name="connsiteY451" fmla="*/ 2514 h 2674"/>
                <a:gd name="connsiteX452" fmla="*/ 2306 w 2665"/>
                <a:gd name="connsiteY452" fmla="*/ 2514 h 2674"/>
                <a:gd name="connsiteX453" fmla="*/ 2298 w 2665"/>
                <a:gd name="connsiteY453" fmla="*/ 2514 h 2674"/>
                <a:gd name="connsiteX454" fmla="*/ 2291 w 2665"/>
                <a:gd name="connsiteY454" fmla="*/ 2514 h 2674"/>
                <a:gd name="connsiteX455" fmla="*/ 2281 w 2665"/>
                <a:gd name="connsiteY455" fmla="*/ 2514 h 2674"/>
                <a:gd name="connsiteX456" fmla="*/ 2274 w 2665"/>
                <a:gd name="connsiteY456" fmla="*/ 2514 h 2674"/>
                <a:gd name="connsiteX457" fmla="*/ 2267 w 2665"/>
                <a:gd name="connsiteY457" fmla="*/ 2514 h 2674"/>
                <a:gd name="connsiteX458" fmla="*/ 2259 w 2665"/>
                <a:gd name="connsiteY458" fmla="*/ 2514 h 2674"/>
                <a:gd name="connsiteX459" fmla="*/ 2270 w 2665"/>
                <a:gd name="connsiteY459" fmla="*/ 2513 h 2674"/>
                <a:gd name="connsiteX460" fmla="*/ 2281 w 2665"/>
                <a:gd name="connsiteY460" fmla="*/ 2511 h 2674"/>
                <a:gd name="connsiteX461" fmla="*/ 2293 w 2665"/>
                <a:gd name="connsiteY461" fmla="*/ 2509 h 2674"/>
                <a:gd name="connsiteX462" fmla="*/ 2304 w 2665"/>
                <a:gd name="connsiteY462" fmla="*/ 2507 h 2674"/>
                <a:gd name="connsiteX463" fmla="*/ 2315 w 2665"/>
                <a:gd name="connsiteY463" fmla="*/ 2503 h 2674"/>
                <a:gd name="connsiteX464" fmla="*/ 2326 w 2665"/>
                <a:gd name="connsiteY464" fmla="*/ 2501 h 2674"/>
                <a:gd name="connsiteX465" fmla="*/ 2337 w 2665"/>
                <a:gd name="connsiteY465" fmla="*/ 2498 h 2674"/>
                <a:gd name="connsiteX466" fmla="*/ 2348 w 2665"/>
                <a:gd name="connsiteY466" fmla="*/ 2496 h 2674"/>
                <a:gd name="connsiteX467" fmla="*/ 2350 w 2665"/>
                <a:gd name="connsiteY467" fmla="*/ 2494 h 2674"/>
                <a:gd name="connsiteX468" fmla="*/ 2352 w 2665"/>
                <a:gd name="connsiteY468" fmla="*/ 2492 h 2674"/>
                <a:gd name="connsiteX469" fmla="*/ 2354 w 2665"/>
                <a:gd name="connsiteY469" fmla="*/ 2490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9 h 2674"/>
                <a:gd name="connsiteX474" fmla="*/ 2354 w 2665"/>
                <a:gd name="connsiteY474" fmla="*/ 2487 h 2674"/>
                <a:gd name="connsiteX475" fmla="*/ 2352 w 2665"/>
                <a:gd name="connsiteY475" fmla="*/ 2485 h 2674"/>
                <a:gd name="connsiteX476" fmla="*/ 2350 w 2665"/>
                <a:gd name="connsiteY476" fmla="*/ 2483 h 2674"/>
                <a:gd name="connsiteX477" fmla="*/ 2346 w 2665"/>
                <a:gd name="connsiteY477" fmla="*/ 2483 h 2674"/>
                <a:gd name="connsiteX478" fmla="*/ 2344 w 2665"/>
                <a:gd name="connsiteY478" fmla="*/ 2483 h 2674"/>
                <a:gd name="connsiteX479" fmla="*/ 2311 w 2665"/>
                <a:gd name="connsiteY479" fmla="*/ 2492 h 2674"/>
                <a:gd name="connsiteX480" fmla="*/ 2278 w 2665"/>
                <a:gd name="connsiteY480" fmla="*/ 2500 h 2674"/>
                <a:gd name="connsiteX481" fmla="*/ 2244 w 2665"/>
                <a:gd name="connsiteY481" fmla="*/ 2505 h 2674"/>
                <a:gd name="connsiteX482" fmla="*/ 2209 w 2665"/>
                <a:gd name="connsiteY482" fmla="*/ 2509 h 2674"/>
                <a:gd name="connsiteX483" fmla="*/ 2174 w 2665"/>
                <a:gd name="connsiteY483" fmla="*/ 2513 h 2674"/>
                <a:gd name="connsiteX484" fmla="*/ 2141 w 2665"/>
                <a:gd name="connsiteY484" fmla="*/ 2514 h 2674"/>
                <a:gd name="connsiteX485" fmla="*/ 2106 w 2665"/>
                <a:gd name="connsiteY485" fmla="*/ 2514 h 2674"/>
                <a:gd name="connsiteX486" fmla="*/ 2070 w 2665"/>
                <a:gd name="connsiteY486" fmla="*/ 2514 h 2674"/>
                <a:gd name="connsiteX487" fmla="*/ 2035 w 2665"/>
                <a:gd name="connsiteY487" fmla="*/ 2513 h 2674"/>
                <a:gd name="connsiteX488" fmla="*/ 1998 w 2665"/>
                <a:gd name="connsiteY488" fmla="*/ 2511 h 2674"/>
                <a:gd name="connsiteX489" fmla="*/ 1963 w 2665"/>
                <a:gd name="connsiteY489" fmla="*/ 2509 h 2674"/>
                <a:gd name="connsiteX490" fmla="*/ 1928 w 2665"/>
                <a:gd name="connsiteY490" fmla="*/ 2505 h 2674"/>
                <a:gd name="connsiteX491" fmla="*/ 1893 w 2665"/>
                <a:gd name="connsiteY491" fmla="*/ 2501 h 2674"/>
                <a:gd name="connsiteX492" fmla="*/ 1856 w 2665"/>
                <a:gd name="connsiteY492" fmla="*/ 2498 h 2674"/>
                <a:gd name="connsiteX493" fmla="*/ 1820 w 2665"/>
                <a:gd name="connsiteY493" fmla="*/ 2494 h 2674"/>
                <a:gd name="connsiteX494" fmla="*/ 1785 w 2665"/>
                <a:gd name="connsiteY494" fmla="*/ 2490 h 2674"/>
                <a:gd name="connsiteX495" fmla="*/ 1633 w 2665"/>
                <a:gd name="connsiteY495" fmla="*/ 2476 h 2674"/>
                <a:gd name="connsiteX496" fmla="*/ 1609 w 2665"/>
                <a:gd name="connsiteY496" fmla="*/ 2474 h 2674"/>
                <a:gd name="connsiteX497" fmla="*/ 1585 w 2665"/>
                <a:gd name="connsiteY497" fmla="*/ 2472 h 2674"/>
                <a:gd name="connsiteX498" fmla="*/ 1559 w 2665"/>
                <a:gd name="connsiteY498" fmla="*/ 2470 h 2674"/>
                <a:gd name="connsiteX499" fmla="*/ 1535 w 2665"/>
                <a:gd name="connsiteY499" fmla="*/ 2470 h 2674"/>
                <a:gd name="connsiteX500" fmla="*/ 1511 w 2665"/>
                <a:gd name="connsiteY500" fmla="*/ 2470 h 2674"/>
                <a:gd name="connsiteX501" fmla="*/ 1485 w 2665"/>
                <a:gd name="connsiteY501" fmla="*/ 2470 h 2674"/>
                <a:gd name="connsiteX502" fmla="*/ 1461 w 2665"/>
                <a:gd name="connsiteY502" fmla="*/ 2470 h 2674"/>
                <a:gd name="connsiteX503" fmla="*/ 1437 w 2665"/>
                <a:gd name="connsiteY503" fmla="*/ 2470 h 2674"/>
                <a:gd name="connsiteX504" fmla="*/ 2626 w 2665"/>
                <a:gd name="connsiteY504" fmla="*/ 2012 h 2674"/>
                <a:gd name="connsiteX505" fmla="*/ 2665 w 2665"/>
                <a:gd name="connsiteY505" fmla="*/ 1905 h 2674"/>
                <a:gd name="connsiteX506" fmla="*/ 2665 w 2665"/>
                <a:gd name="connsiteY506" fmla="*/ 1834 h 2674"/>
                <a:gd name="connsiteX507" fmla="*/ 2656 w 2665"/>
                <a:gd name="connsiteY507" fmla="*/ 1788 h 2674"/>
                <a:gd name="connsiteX508" fmla="*/ 2637 w 2665"/>
                <a:gd name="connsiteY508" fmla="*/ 1762 h 2674"/>
                <a:gd name="connsiteX509" fmla="*/ 2617 w 2665"/>
                <a:gd name="connsiteY509" fmla="*/ 1751 h 2674"/>
                <a:gd name="connsiteX510" fmla="*/ 2594 w 2665"/>
                <a:gd name="connsiteY510" fmla="*/ 1751 h 2674"/>
                <a:gd name="connsiteX511" fmla="*/ 2574 w 2665"/>
                <a:gd name="connsiteY511" fmla="*/ 1757 h 2674"/>
                <a:gd name="connsiteX512" fmla="*/ 2559 w 2665"/>
                <a:gd name="connsiteY512" fmla="*/ 1762 h 2674"/>
                <a:gd name="connsiteX513" fmla="*/ 2554 w 2665"/>
                <a:gd name="connsiteY513" fmla="*/ 1766 h 2674"/>
                <a:gd name="connsiteX514" fmla="*/ 2552 w 2665"/>
                <a:gd name="connsiteY514" fmla="*/ 1788 h 2674"/>
                <a:gd name="connsiteX515" fmla="*/ 2543 w 2665"/>
                <a:gd name="connsiteY515" fmla="*/ 1816 h 2674"/>
                <a:gd name="connsiteX516" fmla="*/ 2528 w 2665"/>
                <a:gd name="connsiteY516" fmla="*/ 1846 h 2674"/>
                <a:gd name="connsiteX517" fmla="*/ 2509 w 2665"/>
                <a:gd name="connsiteY517" fmla="*/ 1873 h 2674"/>
                <a:gd name="connsiteX518" fmla="*/ 2491 w 2665"/>
                <a:gd name="connsiteY518" fmla="*/ 1901 h 2674"/>
                <a:gd name="connsiteX519" fmla="*/ 2476 w 2665"/>
                <a:gd name="connsiteY519" fmla="*/ 1922 h 2674"/>
                <a:gd name="connsiteX520" fmla="*/ 2463 w 2665"/>
                <a:gd name="connsiteY520" fmla="*/ 1936 h 2674"/>
                <a:gd name="connsiteX521" fmla="*/ 2459 w 2665"/>
                <a:gd name="connsiteY521" fmla="*/ 1942 h 2674"/>
                <a:gd name="connsiteX522" fmla="*/ 1791 w 2665"/>
                <a:gd name="connsiteY522" fmla="*/ 2209 h 2674"/>
                <a:gd name="connsiteX523" fmla="*/ 1783 w 2665"/>
                <a:gd name="connsiteY523" fmla="*/ 2209 h 2674"/>
                <a:gd name="connsiteX524" fmla="*/ 1776 w 2665"/>
                <a:gd name="connsiteY524" fmla="*/ 2207 h 2674"/>
                <a:gd name="connsiteX525" fmla="*/ 1768 w 2665"/>
                <a:gd name="connsiteY525" fmla="*/ 2207 h 2674"/>
                <a:gd name="connsiteX526" fmla="*/ 1761 w 2665"/>
                <a:gd name="connsiteY526" fmla="*/ 2205 h 2674"/>
                <a:gd name="connsiteX527" fmla="*/ 1754 w 2665"/>
                <a:gd name="connsiteY527" fmla="*/ 2205 h 2674"/>
                <a:gd name="connsiteX528" fmla="*/ 1746 w 2665"/>
                <a:gd name="connsiteY528" fmla="*/ 2205 h 2674"/>
                <a:gd name="connsiteX529" fmla="*/ 1739 w 2665"/>
                <a:gd name="connsiteY529" fmla="*/ 2203 h 2674"/>
                <a:gd name="connsiteX530" fmla="*/ 1731 w 2665"/>
                <a:gd name="connsiteY530" fmla="*/ 2203 h 2674"/>
                <a:gd name="connsiteX531" fmla="*/ 1502 w 2665"/>
                <a:gd name="connsiteY531" fmla="*/ 1571 h 2674"/>
                <a:gd name="connsiteX532" fmla="*/ 944 w 2665"/>
                <a:gd name="connsiteY532" fmla="*/ 1531 h 2674"/>
                <a:gd name="connsiteX533" fmla="*/ 946 w 2665"/>
                <a:gd name="connsiteY533" fmla="*/ 1531 h 2674"/>
                <a:gd name="connsiteX534" fmla="*/ 948 w 2665"/>
                <a:gd name="connsiteY534" fmla="*/ 1529 h 2674"/>
                <a:gd name="connsiteX535" fmla="*/ 948 w 2665"/>
                <a:gd name="connsiteY535" fmla="*/ 1529 h 2674"/>
                <a:gd name="connsiteX536" fmla="*/ 948 w 2665"/>
                <a:gd name="connsiteY536" fmla="*/ 1529 h 2674"/>
                <a:gd name="connsiteX537" fmla="*/ 828 w 2665"/>
                <a:gd name="connsiteY537" fmla="*/ 1479 h 2674"/>
                <a:gd name="connsiteX538" fmla="*/ 868 w 2665"/>
                <a:gd name="connsiteY538" fmla="*/ 1318 h 2674"/>
                <a:gd name="connsiteX539" fmla="*/ 1398 w 2665"/>
                <a:gd name="connsiteY539" fmla="*/ 1388 h 2674"/>
                <a:gd name="connsiteX540" fmla="*/ 1511 w 2665"/>
                <a:gd name="connsiteY540" fmla="*/ 1368 h 2674"/>
                <a:gd name="connsiteX541" fmla="*/ 1756 w 2665"/>
                <a:gd name="connsiteY541" fmla="*/ 1249 h 2674"/>
                <a:gd name="connsiteX542" fmla="*/ 2221 w 2665"/>
                <a:gd name="connsiteY542" fmla="*/ 1250 h 2674"/>
                <a:gd name="connsiteX543" fmla="*/ 1688 w 2665"/>
                <a:gd name="connsiteY543" fmla="*/ 1227 h 2674"/>
                <a:gd name="connsiteX544" fmla="*/ 1738 w 2665"/>
                <a:gd name="connsiteY544" fmla="*/ 1221 h 2674"/>
                <a:gd name="connsiteX545" fmla="*/ 1672 w 2665"/>
                <a:gd name="connsiteY545" fmla="*/ 1216 h 2674"/>
                <a:gd name="connsiteX546" fmla="*/ 1729 w 2665"/>
                <a:gd name="connsiteY546" fmla="*/ 1197 h 2674"/>
                <a:gd name="connsiteX547" fmla="*/ 1618 w 2665"/>
                <a:gd name="connsiteY547" fmla="*/ 1195 h 2674"/>
                <a:gd name="connsiteX548" fmla="*/ 1729 w 2665"/>
                <a:gd name="connsiteY548" fmla="*/ 1211 h 2674"/>
                <a:gd name="connsiteX549" fmla="*/ 2393 w 2665"/>
                <a:gd name="connsiteY549" fmla="*/ 1230 h 2674"/>
                <a:gd name="connsiteX0" fmla="*/ 1989 w 2665"/>
                <a:gd name="connsiteY0" fmla="*/ 1179 h 2674"/>
                <a:gd name="connsiteX1" fmla="*/ 2489 w 2665"/>
                <a:gd name="connsiteY1" fmla="*/ 1249 h 2674"/>
                <a:gd name="connsiteX2" fmla="*/ 2054 w 2665"/>
                <a:gd name="connsiteY2" fmla="*/ 1240 h 2674"/>
                <a:gd name="connsiteX3" fmla="*/ 1863 w 2665"/>
                <a:gd name="connsiteY3" fmla="*/ 1240 h 2674"/>
                <a:gd name="connsiteX4" fmla="*/ 1737 w 2665"/>
                <a:gd name="connsiteY4" fmla="*/ 1246 h 2674"/>
                <a:gd name="connsiteX5" fmla="*/ 1753 w 2665"/>
                <a:gd name="connsiteY5" fmla="*/ 1246 h 2674"/>
                <a:gd name="connsiteX6" fmla="*/ 1631 w 2665"/>
                <a:gd name="connsiteY6" fmla="*/ 1266 h 2674"/>
                <a:gd name="connsiteX7" fmla="*/ 1624 w 2665"/>
                <a:gd name="connsiteY7" fmla="*/ 1260 h 2674"/>
                <a:gd name="connsiteX8" fmla="*/ 1617 w 2665"/>
                <a:gd name="connsiteY8" fmla="*/ 1255 h 2674"/>
                <a:gd name="connsiteX9" fmla="*/ 1605 w 2665"/>
                <a:gd name="connsiteY9" fmla="*/ 1253 h 2674"/>
                <a:gd name="connsiteX10" fmla="*/ 1594 w 2665"/>
                <a:gd name="connsiteY10" fmla="*/ 1251 h 2674"/>
                <a:gd name="connsiteX11" fmla="*/ 1591 w 2665"/>
                <a:gd name="connsiteY11" fmla="*/ 1251 h 2674"/>
                <a:gd name="connsiteX12" fmla="*/ 1587 w 2665"/>
                <a:gd name="connsiteY12" fmla="*/ 1251 h 2674"/>
                <a:gd name="connsiteX13" fmla="*/ 1583 w 2665"/>
                <a:gd name="connsiteY13" fmla="*/ 1251 h 2674"/>
                <a:gd name="connsiteX14" fmla="*/ 1580 w 2665"/>
                <a:gd name="connsiteY14" fmla="*/ 1253 h 2674"/>
                <a:gd name="connsiteX15" fmla="*/ 1528 w 2665"/>
                <a:gd name="connsiteY15" fmla="*/ 1238 h 2674"/>
                <a:gd name="connsiteX16" fmla="*/ 1524 w 2665"/>
                <a:gd name="connsiteY16" fmla="*/ 1217 h 2674"/>
                <a:gd name="connsiteX17" fmla="*/ 1515 w 2665"/>
                <a:gd name="connsiteY17" fmla="*/ 1199 h 2674"/>
                <a:gd name="connsiteX18" fmla="*/ 1500 w 2665"/>
                <a:gd name="connsiteY18" fmla="*/ 1188 h 2674"/>
                <a:gd name="connsiteX19" fmla="*/ 1483 w 2665"/>
                <a:gd name="connsiteY19" fmla="*/ 1184 h 2674"/>
                <a:gd name="connsiteX20" fmla="*/ 1468 w 2665"/>
                <a:gd name="connsiteY20" fmla="*/ 1188 h 2674"/>
                <a:gd name="connsiteX21" fmla="*/ 1455 w 2665"/>
                <a:gd name="connsiteY21" fmla="*/ 1195 h 2674"/>
                <a:gd name="connsiteX22" fmla="*/ 1446 w 2665"/>
                <a:gd name="connsiteY22" fmla="*/ 1208 h 2674"/>
                <a:gd name="connsiteX23" fmla="*/ 1441 w 2665"/>
                <a:gd name="connsiteY23" fmla="*/ 1223 h 2674"/>
                <a:gd name="connsiteX24" fmla="*/ 1431 w 2665"/>
                <a:gd name="connsiteY24" fmla="*/ 1225 h 2674"/>
                <a:gd name="connsiteX25" fmla="*/ 1407 w 2665"/>
                <a:gd name="connsiteY25" fmla="*/ 1227 h 2674"/>
                <a:gd name="connsiteX26" fmla="*/ 1389 w 2665"/>
                <a:gd name="connsiteY26" fmla="*/ 1229 h 2674"/>
                <a:gd name="connsiteX27" fmla="*/ 1376 w 2665"/>
                <a:gd name="connsiteY27" fmla="*/ 1232 h 2674"/>
                <a:gd name="connsiteX28" fmla="*/ 1367 w 2665"/>
                <a:gd name="connsiteY28" fmla="*/ 1236 h 2674"/>
                <a:gd name="connsiteX29" fmla="*/ 1359 w 2665"/>
                <a:gd name="connsiteY29" fmla="*/ 1238 h 2674"/>
                <a:gd name="connsiteX30" fmla="*/ 1355 w 2665"/>
                <a:gd name="connsiteY30" fmla="*/ 1242 h 2674"/>
                <a:gd name="connsiteX31" fmla="*/ 1354 w 2665"/>
                <a:gd name="connsiteY31" fmla="*/ 1245 h 2674"/>
                <a:gd name="connsiteX32" fmla="*/ 1352 w 2665"/>
                <a:gd name="connsiteY32" fmla="*/ 1247 h 2674"/>
                <a:gd name="connsiteX33" fmla="*/ 1348 w 2665"/>
                <a:gd name="connsiteY33" fmla="*/ 1253 h 2674"/>
                <a:gd name="connsiteX34" fmla="*/ 1346 w 2665"/>
                <a:gd name="connsiteY34" fmla="*/ 1264 h 2674"/>
                <a:gd name="connsiteX35" fmla="*/ 1342 w 2665"/>
                <a:gd name="connsiteY35" fmla="*/ 1275 h 2674"/>
                <a:gd name="connsiteX36" fmla="*/ 1339 w 2665"/>
                <a:gd name="connsiteY36" fmla="*/ 1286 h 2674"/>
                <a:gd name="connsiteX37" fmla="*/ 1330 w 2665"/>
                <a:gd name="connsiteY37" fmla="*/ 1282 h 2674"/>
                <a:gd name="connsiteX38" fmla="*/ 1311 w 2665"/>
                <a:gd name="connsiteY38" fmla="*/ 1279 h 2674"/>
                <a:gd name="connsiteX39" fmla="*/ 1285 w 2665"/>
                <a:gd name="connsiteY39" fmla="*/ 1271 h 2674"/>
                <a:gd name="connsiteX40" fmla="*/ 1254 w 2665"/>
                <a:gd name="connsiteY40" fmla="*/ 1262 h 2674"/>
                <a:gd name="connsiteX41" fmla="*/ 1218 w 2665"/>
                <a:gd name="connsiteY41" fmla="*/ 1253 h 2674"/>
                <a:gd name="connsiteX42" fmla="*/ 1176 w 2665"/>
                <a:gd name="connsiteY42" fmla="*/ 1240 h 2674"/>
                <a:gd name="connsiteX43" fmla="*/ 1131 w 2665"/>
                <a:gd name="connsiteY43" fmla="*/ 1227 h 2674"/>
                <a:gd name="connsiteX44" fmla="*/ 1085 w 2665"/>
                <a:gd name="connsiteY44" fmla="*/ 1214 h 2674"/>
                <a:gd name="connsiteX45" fmla="*/ 1035 w 2665"/>
                <a:gd name="connsiteY45" fmla="*/ 1201 h 2674"/>
                <a:gd name="connsiteX46" fmla="*/ 985 w 2665"/>
                <a:gd name="connsiteY46" fmla="*/ 1186 h 2674"/>
                <a:gd name="connsiteX47" fmla="*/ 933 w 2665"/>
                <a:gd name="connsiteY47" fmla="*/ 1171 h 2674"/>
                <a:gd name="connsiteX48" fmla="*/ 883 w 2665"/>
                <a:gd name="connsiteY48" fmla="*/ 1158 h 2674"/>
                <a:gd name="connsiteX49" fmla="*/ 835 w 2665"/>
                <a:gd name="connsiteY49" fmla="*/ 1143 h 2674"/>
                <a:gd name="connsiteX50" fmla="*/ 789 w 2665"/>
                <a:gd name="connsiteY50" fmla="*/ 1130 h 2674"/>
                <a:gd name="connsiteX51" fmla="*/ 746 w 2665"/>
                <a:gd name="connsiteY51" fmla="*/ 1117 h 2674"/>
                <a:gd name="connsiteX52" fmla="*/ 707 w 2665"/>
                <a:gd name="connsiteY52" fmla="*/ 1106 h 2674"/>
                <a:gd name="connsiteX53" fmla="*/ 754 w 2665"/>
                <a:gd name="connsiteY53" fmla="*/ 1104 h 2674"/>
                <a:gd name="connsiteX54" fmla="*/ 704 w 2665"/>
                <a:gd name="connsiteY54" fmla="*/ 1067 h 2674"/>
                <a:gd name="connsiteX55" fmla="*/ 744 w 2665"/>
                <a:gd name="connsiteY55" fmla="*/ 927 h 2674"/>
                <a:gd name="connsiteX56" fmla="*/ 761 w 2665"/>
                <a:gd name="connsiteY56" fmla="*/ 925 h 2674"/>
                <a:gd name="connsiteX57" fmla="*/ 776 w 2665"/>
                <a:gd name="connsiteY57" fmla="*/ 919 h 2674"/>
                <a:gd name="connsiteX58" fmla="*/ 791 w 2665"/>
                <a:gd name="connsiteY58" fmla="*/ 914 h 2674"/>
                <a:gd name="connsiteX59" fmla="*/ 804 w 2665"/>
                <a:gd name="connsiteY59" fmla="*/ 903 h 2674"/>
                <a:gd name="connsiteX60" fmla="*/ 815 w 2665"/>
                <a:gd name="connsiteY60" fmla="*/ 891 h 2674"/>
                <a:gd name="connsiteX61" fmla="*/ 826 w 2665"/>
                <a:gd name="connsiteY61" fmla="*/ 878 h 2674"/>
                <a:gd name="connsiteX62" fmla="*/ 837 w 2665"/>
                <a:gd name="connsiteY62" fmla="*/ 864 h 2674"/>
                <a:gd name="connsiteX63" fmla="*/ 846 w 2665"/>
                <a:gd name="connsiteY63" fmla="*/ 847 h 2674"/>
                <a:gd name="connsiteX64" fmla="*/ 852 w 2665"/>
                <a:gd name="connsiteY64" fmla="*/ 847 h 2674"/>
                <a:gd name="connsiteX65" fmla="*/ 857 w 2665"/>
                <a:gd name="connsiteY65" fmla="*/ 845 h 2674"/>
                <a:gd name="connsiteX66" fmla="*/ 863 w 2665"/>
                <a:gd name="connsiteY66" fmla="*/ 845 h 2674"/>
                <a:gd name="connsiteX67" fmla="*/ 868 w 2665"/>
                <a:gd name="connsiteY67" fmla="*/ 843 h 2674"/>
                <a:gd name="connsiteX68" fmla="*/ 870 w 2665"/>
                <a:gd name="connsiteY68" fmla="*/ 845 h 2674"/>
                <a:gd name="connsiteX69" fmla="*/ 872 w 2665"/>
                <a:gd name="connsiteY69" fmla="*/ 845 h 2674"/>
                <a:gd name="connsiteX70" fmla="*/ 874 w 2665"/>
                <a:gd name="connsiteY70" fmla="*/ 847 h 2674"/>
                <a:gd name="connsiteX71" fmla="*/ 876 w 2665"/>
                <a:gd name="connsiteY71" fmla="*/ 849 h 2674"/>
                <a:gd name="connsiteX72" fmla="*/ 917 w 2665"/>
                <a:gd name="connsiteY72" fmla="*/ 856 h 2674"/>
                <a:gd name="connsiteX73" fmla="*/ 955 w 2665"/>
                <a:gd name="connsiteY73" fmla="*/ 851 h 2674"/>
                <a:gd name="connsiteX74" fmla="*/ 991 w 2665"/>
                <a:gd name="connsiteY74" fmla="*/ 832 h 2674"/>
                <a:gd name="connsiteX75" fmla="*/ 1020 w 2665"/>
                <a:gd name="connsiteY75" fmla="*/ 804 h 2674"/>
                <a:gd name="connsiteX76" fmla="*/ 1046 w 2665"/>
                <a:gd name="connsiteY76" fmla="*/ 771 h 2674"/>
                <a:gd name="connsiteX77" fmla="*/ 1068 w 2665"/>
                <a:gd name="connsiteY77" fmla="*/ 732 h 2674"/>
                <a:gd name="connsiteX78" fmla="*/ 1085 w 2665"/>
                <a:gd name="connsiteY78" fmla="*/ 691 h 2674"/>
                <a:gd name="connsiteX79" fmla="*/ 1098 w 2665"/>
                <a:gd name="connsiteY79" fmla="*/ 651 h 2674"/>
                <a:gd name="connsiteX80" fmla="*/ 1104 w 2665"/>
                <a:gd name="connsiteY80" fmla="*/ 597 h 2674"/>
                <a:gd name="connsiteX81" fmla="*/ 1092 w 2665"/>
                <a:gd name="connsiteY81" fmla="*/ 545 h 2674"/>
                <a:gd name="connsiteX82" fmla="*/ 1072 w 2665"/>
                <a:gd name="connsiteY82" fmla="*/ 497 h 2674"/>
                <a:gd name="connsiteX83" fmla="*/ 1042 w 2665"/>
                <a:gd name="connsiteY83" fmla="*/ 449 h 2674"/>
                <a:gd name="connsiteX84" fmla="*/ 1009 w 2665"/>
                <a:gd name="connsiteY84" fmla="*/ 404 h 2674"/>
                <a:gd name="connsiteX85" fmla="*/ 974 w 2665"/>
                <a:gd name="connsiteY85" fmla="*/ 360 h 2674"/>
                <a:gd name="connsiteX86" fmla="*/ 942 w 2665"/>
                <a:gd name="connsiteY86" fmla="*/ 317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3 h 2674"/>
                <a:gd name="connsiteX92" fmla="*/ 922 w 2665"/>
                <a:gd name="connsiteY92" fmla="*/ 274 h 2674"/>
                <a:gd name="connsiteX93" fmla="*/ 928 w 2665"/>
                <a:gd name="connsiteY93" fmla="*/ 276 h 2674"/>
                <a:gd name="connsiteX94" fmla="*/ 931 w 2665"/>
                <a:gd name="connsiteY94" fmla="*/ 280 h 2674"/>
                <a:gd name="connsiteX95" fmla="*/ 935 w 2665"/>
                <a:gd name="connsiteY95" fmla="*/ 284 h 2674"/>
                <a:gd name="connsiteX96" fmla="*/ 941 w 2665"/>
                <a:gd name="connsiteY96" fmla="*/ 289 h 2674"/>
                <a:gd name="connsiteX97" fmla="*/ 952 w 2665"/>
                <a:gd name="connsiteY97" fmla="*/ 295 h 2674"/>
                <a:gd name="connsiteX98" fmla="*/ 965 w 2665"/>
                <a:gd name="connsiteY98" fmla="*/ 300 h 2674"/>
                <a:gd name="connsiteX99" fmla="*/ 978 w 2665"/>
                <a:gd name="connsiteY99" fmla="*/ 306 h 2674"/>
                <a:gd name="connsiteX100" fmla="*/ 992 w 2665"/>
                <a:gd name="connsiteY100" fmla="*/ 319 h 2674"/>
                <a:gd name="connsiteX101" fmla="*/ 1011 w 2665"/>
                <a:gd name="connsiteY101" fmla="*/ 330 h 2674"/>
                <a:gd name="connsiteX102" fmla="*/ 1024 w 2665"/>
                <a:gd name="connsiteY102" fmla="*/ 334 h 2674"/>
                <a:gd name="connsiteX103" fmla="*/ 1029 w 2665"/>
                <a:gd name="connsiteY103" fmla="*/ 332 h 2674"/>
                <a:gd name="connsiteX104" fmla="*/ 1024 w 2665"/>
                <a:gd name="connsiteY104" fmla="*/ 280 h 2674"/>
                <a:gd name="connsiteX105" fmla="*/ 1015 w 2665"/>
                <a:gd name="connsiteY105" fmla="*/ 230 h 2674"/>
                <a:gd name="connsiteX106" fmla="*/ 998 w 2665"/>
                <a:gd name="connsiteY106" fmla="*/ 184 h 2674"/>
                <a:gd name="connsiteX107" fmla="*/ 978 w 2665"/>
                <a:gd name="connsiteY107" fmla="*/ 139 h 2674"/>
                <a:gd name="connsiteX108" fmla="*/ 950 w 2665"/>
                <a:gd name="connsiteY108" fmla="*/ 100 h 2674"/>
                <a:gd name="connsiteX109" fmla="*/ 917 w 2665"/>
                <a:gd name="connsiteY109" fmla="*/ 65 h 2674"/>
                <a:gd name="connsiteX110" fmla="*/ 874 w 2665"/>
                <a:gd name="connsiteY110" fmla="*/ 37 h 2674"/>
                <a:gd name="connsiteX111" fmla="*/ 822 w 2665"/>
                <a:gd name="connsiteY111" fmla="*/ 17 h 2674"/>
                <a:gd name="connsiteX112" fmla="*/ 800 w 2665"/>
                <a:gd name="connsiteY112" fmla="*/ 11 h 2674"/>
                <a:gd name="connsiteX113" fmla="*/ 778 w 2665"/>
                <a:gd name="connsiteY113" fmla="*/ 6 h 2674"/>
                <a:gd name="connsiteX114" fmla="*/ 752 w 2665"/>
                <a:gd name="connsiteY114" fmla="*/ 4 h 2674"/>
                <a:gd name="connsiteX115" fmla="*/ 728 w 2665"/>
                <a:gd name="connsiteY115" fmla="*/ 2 h 2674"/>
                <a:gd name="connsiteX116" fmla="*/ 702 w 2665"/>
                <a:gd name="connsiteY116" fmla="*/ 0 h 2674"/>
                <a:gd name="connsiteX117" fmla="*/ 676 w 2665"/>
                <a:gd name="connsiteY117" fmla="*/ 2 h 2674"/>
                <a:gd name="connsiteX118" fmla="*/ 650 w 2665"/>
                <a:gd name="connsiteY118" fmla="*/ 4 h 2674"/>
                <a:gd name="connsiteX119" fmla="*/ 624 w 2665"/>
                <a:gd name="connsiteY119" fmla="*/ 9 h 2674"/>
                <a:gd name="connsiteX120" fmla="*/ 598 w 2665"/>
                <a:gd name="connsiteY120" fmla="*/ 15 h 2674"/>
                <a:gd name="connsiteX121" fmla="*/ 574 w 2665"/>
                <a:gd name="connsiteY121" fmla="*/ 22 h 2674"/>
                <a:gd name="connsiteX122" fmla="*/ 550 w 2665"/>
                <a:gd name="connsiteY122" fmla="*/ 32 h 2674"/>
                <a:gd name="connsiteX123" fmla="*/ 528 w 2665"/>
                <a:gd name="connsiteY123" fmla="*/ 43 h 2674"/>
                <a:gd name="connsiteX124" fmla="*/ 507 w 2665"/>
                <a:gd name="connsiteY124" fmla="*/ 56 h 2674"/>
                <a:gd name="connsiteX125" fmla="*/ 489 w 2665"/>
                <a:gd name="connsiteY125" fmla="*/ 69 h 2674"/>
                <a:gd name="connsiteX126" fmla="*/ 472 w 2665"/>
                <a:gd name="connsiteY126" fmla="*/ 85 h 2674"/>
                <a:gd name="connsiteX127" fmla="*/ 457 w 2665"/>
                <a:gd name="connsiteY127" fmla="*/ 104 h 2674"/>
                <a:gd name="connsiteX128" fmla="*/ 450 w 2665"/>
                <a:gd name="connsiteY128" fmla="*/ 100 h 2674"/>
                <a:gd name="connsiteX129" fmla="*/ 444 w 2665"/>
                <a:gd name="connsiteY129" fmla="*/ 98 h 2674"/>
                <a:gd name="connsiteX130" fmla="*/ 437 w 2665"/>
                <a:gd name="connsiteY130" fmla="*/ 97 h 2674"/>
                <a:gd name="connsiteX131" fmla="*/ 431 w 2665"/>
                <a:gd name="connsiteY131" fmla="*/ 98 h 2674"/>
                <a:gd name="connsiteX132" fmla="*/ 365 w 2665"/>
                <a:gd name="connsiteY132" fmla="*/ 148 h 2674"/>
                <a:gd name="connsiteX133" fmla="*/ 316 w 2665"/>
                <a:gd name="connsiteY133" fmla="*/ 211 h 2674"/>
                <a:gd name="connsiteX134" fmla="*/ 281 w 2665"/>
                <a:gd name="connsiteY134" fmla="*/ 284 h 2674"/>
                <a:gd name="connsiteX135" fmla="*/ 261 w 2665"/>
                <a:gd name="connsiteY135" fmla="*/ 361 h 2674"/>
                <a:gd name="connsiteX136" fmla="*/ 252 w 2665"/>
                <a:gd name="connsiteY136" fmla="*/ 445 h 2674"/>
                <a:gd name="connsiteX137" fmla="*/ 253 w 2665"/>
                <a:gd name="connsiteY137" fmla="*/ 528 h 2674"/>
                <a:gd name="connsiteX138" fmla="*/ 265 w 2665"/>
                <a:gd name="connsiteY138" fmla="*/ 610 h 2674"/>
                <a:gd name="connsiteX139" fmla="*/ 283 w 2665"/>
                <a:gd name="connsiteY139" fmla="*/ 686 h 2674"/>
                <a:gd name="connsiteX140" fmla="*/ 291 w 2665"/>
                <a:gd name="connsiteY140" fmla="*/ 708 h 2674"/>
                <a:gd name="connsiteX141" fmla="*/ 300 w 2665"/>
                <a:gd name="connsiteY141" fmla="*/ 730 h 2674"/>
                <a:gd name="connsiteX142" fmla="*/ 309 w 2665"/>
                <a:gd name="connsiteY142" fmla="*/ 751 h 2674"/>
                <a:gd name="connsiteX143" fmla="*/ 322 w 2665"/>
                <a:gd name="connsiteY143" fmla="*/ 771 h 2674"/>
                <a:gd name="connsiteX144" fmla="*/ 337 w 2665"/>
                <a:gd name="connsiteY144" fmla="*/ 789 h 2674"/>
                <a:gd name="connsiteX145" fmla="*/ 353 w 2665"/>
                <a:gd name="connsiteY145" fmla="*/ 804 h 2674"/>
                <a:gd name="connsiteX146" fmla="*/ 372 w 2665"/>
                <a:gd name="connsiteY146" fmla="*/ 819 h 2674"/>
                <a:gd name="connsiteX147" fmla="*/ 392 w 2665"/>
                <a:gd name="connsiteY147" fmla="*/ 830 h 2674"/>
                <a:gd name="connsiteX148" fmla="*/ 415 w 2665"/>
                <a:gd name="connsiteY148" fmla="*/ 840 h 2674"/>
                <a:gd name="connsiteX149" fmla="*/ 441 w 2665"/>
                <a:gd name="connsiteY149" fmla="*/ 845 h 2674"/>
                <a:gd name="connsiteX150" fmla="*/ 466 w 2665"/>
                <a:gd name="connsiteY150" fmla="*/ 849 h 2674"/>
                <a:gd name="connsiteX151" fmla="*/ 492 w 2665"/>
                <a:gd name="connsiteY151" fmla="*/ 851 h 2674"/>
                <a:gd name="connsiteX152" fmla="*/ 518 w 2665"/>
                <a:gd name="connsiteY152" fmla="*/ 849 h 2674"/>
                <a:gd name="connsiteX153" fmla="*/ 544 w 2665"/>
                <a:gd name="connsiteY153" fmla="*/ 845 h 2674"/>
                <a:gd name="connsiteX154" fmla="*/ 570 w 2665"/>
                <a:gd name="connsiteY154" fmla="*/ 838 h 2674"/>
                <a:gd name="connsiteX155" fmla="*/ 592 w 2665"/>
                <a:gd name="connsiteY155" fmla="*/ 827 h 2674"/>
                <a:gd name="connsiteX156" fmla="*/ 596 w 2665"/>
                <a:gd name="connsiteY156" fmla="*/ 828 h 2674"/>
                <a:gd name="connsiteX157" fmla="*/ 598 w 2665"/>
                <a:gd name="connsiteY157" fmla="*/ 828 h 2674"/>
                <a:gd name="connsiteX158" fmla="*/ 602 w 2665"/>
                <a:gd name="connsiteY158" fmla="*/ 828 h 2674"/>
                <a:gd name="connsiteX159" fmla="*/ 605 w 2665"/>
                <a:gd name="connsiteY159" fmla="*/ 830 h 2674"/>
                <a:gd name="connsiteX160" fmla="*/ 600 w 2665"/>
                <a:gd name="connsiteY160" fmla="*/ 888 h 2674"/>
                <a:gd name="connsiteX161" fmla="*/ 596 w 2665"/>
                <a:gd name="connsiteY161" fmla="*/ 947 h 2674"/>
                <a:gd name="connsiteX162" fmla="*/ 592 w 2665"/>
                <a:gd name="connsiteY162" fmla="*/ 1010 h 2674"/>
                <a:gd name="connsiteX163" fmla="*/ 589 w 2665"/>
                <a:gd name="connsiteY163" fmla="*/ 1077 h 2674"/>
                <a:gd name="connsiteX164" fmla="*/ 589 w 2665"/>
                <a:gd name="connsiteY164" fmla="*/ 1079 h 2674"/>
                <a:gd name="connsiteX165" fmla="*/ 589 w 2665"/>
                <a:gd name="connsiteY165" fmla="*/ 1079 h 2674"/>
                <a:gd name="connsiteX166" fmla="*/ 589 w 2665"/>
                <a:gd name="connsiteY166" fmla="*/ 1080 h 2674"/>
                <a:gd name="connsiteX167" fmla="*/ 591 w 2665"/>
                <a:gd name="connsiteY167" fmla="*/ 1082 h 2674"/>
                <a:gd name="connsiteX168" fmla="*/ 578 w 2665"/>
                <a:gd name="connsiteY168" fmla="*/ 1088 h 2674"/>
                <a:gd name="connsiteX169" fmla="*/ 559 w 2665"/>
                <a:gd name="connsiteY169" fmla="*/ 1097 h 2674"/>
                <a:gd name="connsiteX170" fmla="*/ 537 w 2665"/>
                <a:gd name="connsiteY170" fmla="*/ 1108 h 2674"/>
                <a:gd name="connsiteX171" fmla="*/ 513 w 2665"/>
                <a:gd name="connsiteY171" fmla="*/ 1123 h 2674"/>
                <a:gd name="connsiteX172" fmla="*/ 491 w 2665"/>
                <a:gd name="connsiteY172" fmla="*/ 1140 h 2674"/>
                <a:gd name="connsiteX173" fmla="*/ 472 w 2665"/>
                <a:gd name="connsiteY173" fmla="*/ 1156 h 2674"/>
                <a:gd name="connsiteX174" fmla="*/ 461 w 2665"/>
                <a:gd name="connsiteY174" fmla="*/ 1177 h 2674"/>
                <a:gd name="connsiteX175" fmla="*/ 455 w 2665"/>
                <a:gd name="connsiteY175" fmla="*/ 1199 h 2674"/>
                <a:gd name="connsiteX176" fmla="*/ 457 w 2665"/>
                <a:gd name="connsiteY176" fmla="*/ 1208 h 2674"/>
                <a:gd name="connsiteX177" fmla="*/ 461 w 2665"/>
                <a:gd name="connsiteY177" fmla="*/ 1217 h 2674"/>
                <a:gd name="connsiteX178" fmla="*/ 468 w 2665"/>
                <a:gd name="connsiteY178" fmla="*/ 1229 h 2674"/>
                <a:gd name="connsiteX179" fmla="*/ 478 w 2665"/>
                <a:gd name="connsiteY179" fmla="*/ 1238 h 2674"/>
                <a:gd name="connsiteX180" fmla="*/ 494 w 2665"/>
                <a:gd name="connsiteY180" fmla="*/ 1368 h 2674"/>
                <a:gd name="connsiteX181" fmla="*/ 522 w 2665"/>
                <a:gd name="connsiteY181" fmla="*/ 1479 h 2674"/>
                <a:gd name="connsiteX182" fmla="*/ 555 w 2665"/>
                <a:gd name="connsiteY182" fmla="*/ 1571 h 2674"/>
                <a:gd name="connsiteX183" fmla="*/ 594 w 2665"/>
                <a:gd name="connsiteY183" fmla="*/ 1647 h 2674"/>
                <a:gd name="connsiteX184" fmla="*/ 637 w 2665"/>
                <a:gd name="connsiteY184" fmla="*/ 1708 h 2674"/>
                <a:gd name="connsiteX185" fmla="*/ 679 w 2665"/>
                <a:gd name="connsiteY185" fmla="*/ 1755 h 2674"/>
                <a:gd name="connsiteX186" fmla="*/ 720 w 2665"/>
                <a:gd name="connsiteY186" fmla="*/ 1790 h 2674"/>
                <a:gd name="connsiteX187" fmla="*/ 755 w 2665"/>
                <a:gd name="connsiteY187" fmla="*/ 1814 h 2674"/>
                <a:gd name="connsiteX188" fmla="*/ 765 w 2665"/>
                <a:gd name="connsiteY188" fmla="*/ 1822 h 2674"/>
                <a:gd name="connsiteX189" fmla="*/ 776 w 2665"/>
                <a:gd name="connsiteY189" fmla="*/ 1827 h 2674"/>
                <a:gd name="connsiteX190" fmla="*/ 791 w 2665"/>
                <a:gd name="connsiteY190" fmla="*/ 1834 h 2674"/>
                <a:gd name="connsiteX191" fmla="*/ 805 w 2665"/>
                <a:gd name="connsiteY191" fmla="*/ 1842 h 2674"/>
                <a:gd name="connsiteX192" fmla="*/ 824 w 2665"/>
                <a:gd name="connsiteY192" fmla="*/ 1847 h 2674"/>
                <a:gd name="connsiteX193" fmla="*/ 844 w 2665"/>
                <a:gd name="connsiteY193" fmla="*/ 1853 h 2674"/>
                <a:gd name="connsiteX194" fmla="*/ 868 w 2665"/>
                <a:gd name="connsiteY194" fmla="*/ 1859 h 2674"/>
                <a:gd name="connsiteX195" fmla="*/ 892 w 2665"/>
                <a:gd name="connsiteY195" fmla="*/ 1862 h 2674"/>
                <a:gd name="connsiteX196" fmla="*/ 920 w 2665"/>
                <a:gd name="connsiteY196" fmla="*/ 1866 h 2674"/>
                <a:gd name="connsiteX197" fmla="*/ 952 w 2665"/>
                <a:gd name="connsiteY197" fmla="*/ 1866 h 2674"/>
                <a:gd name="connsiteX198" fmla="*/ 985 w 2665"/>
                <a:gd name="connsiteY198" fmla="*/ 1866 h 2674"/>
                <a:gd name="connsiteX199" fmla="*/ 1022 w 2665"/>
                <a:gd name="connsiteY199" fmla="*/ 1864 h 2674"/>
                <a:gd name="connsiteX200" fmla="*/ 1061 w 2665"/>
                <a:gd name="connsiteY200" fmla="*/ 1859 h 2674"/>
                <a:gd name="connsiteX201" fmla="*/ 1105 w 2665"/>
                <a:gd name="connsiteY201" fmla="*/ 1851 h 2674"/>
                <a:gd name="connsiteX202" fmla="*/ 1150 w 2665"/>
                <a:gd name="connsiteY202" fmla="*/ 1840 h 2674"/>
                <a:gd name="connsiteX203" fmla="*/ 1200 w 2665"/>
                <a:gd name="connsiteY203" fmla="*/ 1827 h 2674"/>
                <a:gd name="connsiteX204" fmla="*/ 1257 w 2665"/>
                <a:gd name="connsiteY204" fmla="*/ 1873 h 2674"/>
                <a:gd name="connsiteX205" fmla="*/ 1287 w 2665"/>
                <a:gd name="connsiteY205" fmla="*/ 1918 h 2674"/>
                <a:gd name="connsiteX206" fmla="*/ 1322 w 2665"/>
                <a:gd name="connsiteY206" fmla="*/ 1972 h 2674"/>
                <a:gd name="connsiteX207" fmla="*/ 1359 w 2665"/>
                <a:gd name="connsiteY207" fmla="*/ 2027 h 2674"/>
                <a:gd name="connsiteX208" fmla="*/ 1396 w 2665"/>
                <a:gd name="connsiteY208" fmla="*/ 2083 h 2674"/>
                <a:gd name="connsiteX209" fmla="*/ 1430 w 2665"/>
                <a:gd name="connsiteY209" fmla="*/ 2133 h 2674"/>
                <a:gd name="connsiteX210" fmla="*/ 1457 w 2665"/>
                <a:gd name="connsiteY210" fmla="*/ 2175 h 2674"/>
                <a:gd name="connsiteX211" fmla="*/ 1478 w 2665"/>
                <a:gd name="connsiteY211" fmla="*/ 2203 h 2674"/>
                <a:gd name="connsiteX212" fmla="*/ 1485 w 2665"/>
                <a:gd name="connsiteY212" fmla="*/ 2214 h 2674"/>
                <a:gd name="connsiteX213" fmla="*/ 1489 w 2665"/>
                <a:gd name="connsiteY213" fmla="*/ 2225 h 2674"/>
                <a:gd name="connsiteX214" fmla="*/ 1496 w 2665"/>
                <a:gd name="connsiteY214" fmla="*/ 2250 h 2674"/>
                <a:gd name="connsiteX215" fmla="*/ 1507 w 2665"/>
                <a:gd name="connsiteY215" fmla="*/ 2283 h 2674"/>
                <a:gd name="connsiteX216" fmla="*/ 1520 w 2665"/>
                <a:gd name="connsiteY216" fmla="*/ 2318 h 2674"/>
                <a:gd name="connsiteX217" fmla="*/ 1122 w 2665"/>
                <a:gd name="connsiteY217" fmla="*/ 2477 h 2674"/>
                <a:gd name="connsiteX218" fmla="*/ 1098 w 2665"/>
                <a:gd name="connsiteY218" fmla="*/ 2470 h 2674"/>
                <a:gd name="connsiteX219" fmla="*/ 1076 w 2665"/>
                <a:gd name="connsiteY219" fmla="*/ 2459 h 2674"/>
                <a:gd name="connsiteX220" fmla="*/ 1054 w 2665"/>
                <a:gd name="connsiteY220" fmla="*/ 2446 h 2674"/>
                <a:gd name="connsiteX221" fmla="*/ 1031 w 2665"/>
                <a:gd name="connsiteY221" fmla="*/ 2431 h 2674"/>
                <a:gd name="connsiteX222" fmla="*/ 1009 w 2665"/>
                <a:gd name="connsiteY222" fmla="*/ 2416 h 2674"/>
                <a:gd name="connsiteX223" fmla="*/ 987 w 2665"/>
                <a:gd name="connsiteY223" fmla="*/ 2400 h 2674"/>
                <a:gd name="connsiteX224" fmla="*/ 965 w 2665"/>
                <a:gd name="connsiteY224" fmla="*/ 2383 h 2674"/>
                <a:gd name="connsiteX225" fmla="*/ 944 w 2665"/>
                <a:gd name="connsiteY225" fmla="*/ 2366 h 2674"/>
                <a:gd name="connsiteX226" fmla="*/ 935 w 2665"/>
                <a:gd name="connsiteY226" fmla="*/ 2359 h 2674"/>
                <a:gd name="connsiteX227" fmla="*/ 926 w 2665"/>
                <a:gd name="connsiteY227" fmla="*/ 2351 h 2674"/>
                <a:gd name="connsiteX228" fmla="*/ 915 w 2665"/>
                <a:gd name="connsiteY228" fmla="*/ 2344 h 2674"/>
                <a:gd name="connsiteX229" fmla="*/ 905 w 2665"/>
                <a:gd name="connsiteY229" fmla="*/ 2337 h 2674"/>
                <a:gd name="connsiteX230" fmla="*/ 896 w 2665"/>
                <a:gd name="connsiteY230" fmla="*/ 2329 h 2674"/>
                <a:gd name="connsiteX231" fmla="*/ 887 w 2665"/>
                <a:gd name="connsiteY231" fmla="*/ 2322 h 2674"/>
                <a:gd name="connsiteX232" fmla="*/ 878 w 2665"/>
                <a:gd name="connsiteY232" fmla="*/ 2314 h 2674"/>
                <a:gd name="connsiteX233" fmla="*/ 868 w 2665"/>
                <a:gd name="connsiteY233" fmla="*/ 2309 h 2674"/>
                <a:gd name="connsiteX234" fmla="*/ 854 w 2665"/>
                <a:gd name="connsiteY234" fmla="*/ 2300 h 2674"/>
                <a:gd name="connsiteX235" fmla="*/ 835 w 2665"/>
                <a:gd name="connsiteY235" fmla="*/ 2287 h 2674"/>
                <a:gd name="connsiteX236" fmla="*/ 816 w 2665"/>
                <a:gd name="connsiteY236" fmla="*/ 2275 h 2674"/>
                <a:gd name="connsiteX237" fmla="*/ 798 w 2665"/>
                <a:gd name="connsiteY237" fmla="*/ 2262 h 2674"/>
                <a:gd name="connsiteX238" fmla="*/ 779 w 2665"/>
                <a:gd name="connsiteY238" fmla="*/ 2250 h 2674"/>
                <a:gd name="connsiteX239" fmla="*/ 759 w 2665"/>
                <a:gd name="connsiteY239" fmla="*/ 2237 h 2674"/>
                <a:gd name="connsiteX240" fmla="*/ 739 w 2665"/>
                <a:gd name="connsiteY240" fmla="*/ 2225 h 2674"/>
                <a:gd name="connsiteX241" fmla="*/ 718 w 2665"/>
                <a:gd name="connsiteY241" fmla="*/ 2214 h 2674"/>
                <a:gd name="connsiteX242" fmla="*/ 698 w 2665"/>
                <a:gd name="connsiteY242" fmla="*/ 2203 h 2674"/>
                <a:gd name="connsiteX243" fmla="*/ 676 w 2665"/>
                <a:gd name="connsiteY243" fmla="*/ 2192 h 2674"/>
                <a:gd name="connsiteX244" fmla="*/ 655 w 2665"/>
                <a:gd name="connsiteY244" fmla="*/ 2183 h 2674"/>
                <a:gd name="connsiteX245" fmla="*/ 633 w 2665"/>
                <a:gd name="connsiteY245" fmla="*/ 2175 h 2674"/>
                <a:gd name="connsiteX246" fmla="*/ 611 w 2665"/>
                <a:gd name="connsiteY246" fmla="*/ 2168 h 2674"/>
                <a:gd name="connsiteX247" fmla="*/ 589 w 2665"/>
                <a:gd name="connsiteY247" fmla="*/ 2162 h 2674"/>
                <a:gd name="connsiteX248" fmla="*/ 568 w 2665"/>
                <a:gd name="connsiteY248" fmla="*/ 2159 h 2674"/>
                <a:gd name="connsiteX249" fmla="*/ 546 w 2665"/>
                <a:gd name="connsiteY249" fmla="*/ 2155 h 2674"/>
                <a:gd name="connsiteX250" fmla="*/ 524 w 2665"/>
                <a:gd name="connsiteY250" fmla="*/ 2155 h 2674"/>
                <a:gd name="connsiteX251" fmla="*/ 489 w 2665"/>
                <a:gd name="connsiteY251" fmla="*/ 2157 h 2674"/>
                <a:gd name="connsiteX252" fmla="*/ 450 w 2665"/>
                <a:gd name="connsiteY252" fmla="*/ 2162 h 2674"/>
                <a:gd name="connsiteX253" fmla="*/ 411 w 2665"/>
                <a:gd name="connsiteY253" fmla="*/ 2174 h 2674"/>
                <a:gd name="connsiteX254" fmla="*/ 372 w 2665"/>
                <a:gd name="connsiteY254" fmla="*/ 2190 h 2674"/>
                <a:gd name="connsiteX255" fmla="*/ 335 w 2665"/>
                <a:gd name="connsiteY255" fmla="*/ 2211 h 2674"/>
                <a:gd name="connsiteX256" fmla="*/ 303 w 2665"/>
                <a:gd name="connsiteY256" fmla="*/ 2237 h 2674"/>
                <a:gd name="connsiteX257" fmla="*/ 279 w 2665"/>
                <a:gd name="connsiteY257" fmla="*/ 2266 h 2674"/>
                <a:gd name="connsiteX258" fmla="*/ 265 w 2665"/>
                <a:gd name="connsiteY258" fmla="*/ 2303 h 2674"/>
                <a:gd name="connsiteX259" fmla="*/ 265 w 2665"/>
                <a:gd name="connsiteY259" fmla="*/ 2305 h 2674"/>
                <a:gd name="connsiteX260" fmla="*/ 266 w 2665"/>
                <a:gd name="connsiteY260" fmla="*/ 2307 h 2674"/>
                <a:gd name="connsiteX261" fmla="*/ 268 w 2665"/>
                <a:gd name="connsiteY261" fmla="*/ 2309 h 2674"/>
                <a:gd name="connsiteX262" fmla="*/ 270 w 2665"/>
                <a:gd name="connsiteY262" fmla="*/ 2311 h 2674"/>
                <a:gd name="connsiteX263" fmla="*/ 292 w 2665"/>
                <a:gd name="connsiteY263" fmla="*/ 2316 h 2674"/>
                <a:gd name="connsiteX264" fmla="*/ 316 w 2665"/>
                <a:gd name="connsiteY264" fmla="*/ 2320 h 2674"/>
                <a:gd name="connsiteX265" fmla="*/ 342 w 2665"/>
                <a:gd name="connsiteY265" fmla="*/ 2322 h 2674"/>
                <a:gd name="connsiteX266" fmla="*/ 368 w 2665"/>
                <a:gd name="connsiteY266" fmla="*/ 2320 h 2674"/>
                <a:gd name="connsiteX267" fmla="*/ 396 w 2665"/>
                <a:gd name="connsiteY267" fmla="*/ 2318 h 2674"/>
                <a:gd name="connsiteX268" fmla="*/ 422 w 2665"/>
                <a:gd name="connsiteY268" fmla="*/ 2314 h 2674"/>
                <a:gd name="connsiteX269" fmla="*/ 446 w 2665"/>
                <a:gd name="connsiteY269" fmla="*/ 2311 h 2674"/>
                <a:gd name="connsiteX270" fmla="*/ 466 w 2665"/>
                <a:gd name="connsiteY270" fmla="*/ 2305 h 2674"/>
                <a:gd name="connsiteX271" fmla="*/ 466 w 2665"/>
                <a:gd name="connsiteY271" fmla="*/ 2309 h 2674"/>
                <a:gd name="connsiteX272" fmla="*/ 465 w 2665"/>
                <a:gd name="connsiteY272" fmla="*/ 2313 h 2674"/>
                <a:gd name="connsiteX273" fmla="*/ 463 w 2665"/>
                <a:gd name="connsiteY273" fmla="*/ 2314 h 2674"/>
                <a:gd name="connsiteX274" fmla="*/ 461 w 2665"/>
                <a:gd name="connsiteY274" fmla="*/ 2318 h 2674"/>
                <a:gd name="connsiteX275" fmla="*/ 455 w 2665"/>
                <a:gd name="connsiteY275" fmla="*/ 2324 h 2674"/>
                <a:gd name="connsiteX276" fmla="*/ 448 w 2665"/>
                <a:gd name="connsiteY276" fmla="*/ 2329 h 2674"/>
                <a:gd name="connsiteX277" fmla="*/ 437 w 2665"/>
                <a:gd name="connsiteY277" fmla="*/ 2333 h 2674"/>
                <a:gd name="connsiteX278" fmla="*/ 428 w 2665"/>
                <a:gd name="connsiteY278" fmla="*/ 2335 h 2674"/>
                <a:gd name="connsiteX279" fmla="*/ 416 w 2665"/>
                <a:gd name="connsiteY279" fmla="*/ 2337 h 2674"/>
                <a:gd name="connsiteX280" fmla="*/ 403 w 2665"/>
                <a:gd name="connsiteY280" fmla="*/ 2338 h 2674"/>
                <a:gd name="connsiteX281" fmla="*/ 391 w 2665"/>
                <a:gd name="connsiteY281" fmla="*/ 2340 h 2674"/>
                <a:gd name="connsiteX282" fmla="*/ 379 w 2665"/>
                <a:gd name="connsiteY282" fmla="*/ 2342 h 2674"/>
                <a:gd name="connsiteX283" fmla="*/ 368 w 2665"/>
                <a:gd name="connsiteY283" fmla="*/ 2344 h 2674"/>
                <a:gd name="connsiteX284" fmla="*/ 359 w 2665"/>
                <a:gd name="connsiteY284" fmla="*/ 2344 h 2674"/>
                <a:gd name="connsiteX285" fmla="*/ 350 w 2665"/>
                <a:gd name="connsiteY285" fmla="*/ 2346 h 2674"/>
                <a:gd name="connsiteX286" fmla="*/ 342 w 2665"/>
                <a:gd name="connsiteY286" fmla="*/ 2348 h 2674"/>
                <a:gd name="connsiteX287" fmla="*/ 333 w 2665"/>
                <a:gd name="connsiteY287" fmla="*/ 2351 h 2674"/>
                <a:gd name="connsiteX288" fmla="*/ 320 w 2665"/>
                <a:gd name="connsiteY288" fmla="*/ 2359 h 2674"/>
                <a:gd name="connsiteX289" fmla="*/ 305 w 2665"/>
                <a:gd name="connsiteY289" fmla="*/ 2368 h 2674"/>
                <a:gd name="connsiteX290" fmla="*/ 291 w 2665"/>
                <a:gd name="connsiteY290" fmla="*/ 2379 h 2674"/>
                <a:gd name="connsiteX291" fmla="*/ 276 w 2665"/>
                <a:gd name="connsiteY291" fmla="*/ 2392 h 2674"/>
                <a:gd name="connsiteX292" fmla="*/ 265 w 2665"/>
                <a:gd name="connsiteY292" fmla="*/ 2405 h 2674"/>
                <a:gd name="connsiteX293" fmla="*/ 257 w 2665"/>
                <a:gd name="connsiteY293" fmla="*/ 2418 h 2674"/>
                <a:gd name="connsiteX294" fmla="*/ 253 w 2665"/>
                <a:gd name="connsiteY294" fmla="*/ 2429 h 2674"/>
                <a:gd name="connsiteX295" fmla="*/ 253 w 2665"/>
                <a:gd name="connsiteY295" fmla="*/ 2431 h 2674"/>
                <a:gd name="connsiteX296" fmla="*/ 253 w 2665"/>
                <a:gd name="connsiteY296" fmla="*/ 2431 h 2674"/>
                <a:gd name="connsiteX297" fmla="*/ 253 w 2665"/>
                <a:gd name="connsiteY297" fmla="*/ 2431 h 2674"/>
                <a:gd name="connsiteX298" fmla="*/ 253 w 2665"/>
                <a:gd name="connsiteY298" fmla="*/ 2433 h 2674"/>
                <a:gd name="connsiteX299" fmla="*/ 255 w 2665"/>
                <a:gd name="connsiteY299" fmla="*/ 2435 h 2674"/>
                <a:gd name="connsiteX300" fmla="*/ 255 w 2665"/>
                <a:gd name="connsiteY300" fmla="*/ 2435 h 2674"/>
                <a:gd name="connsiteX301" fmla="*/ 257 w 2665"/>
                <a:gd name="connsiteY301" fmla="*/ 2435 h 2674"/>
                <a:gd name="connsiteX302" fmla="*/ 257 w 2665"/>
                <a:gd name="connsiteY302" fmla="*/ 2437 h 2674"/>
                <a:gd name="connsiteX303" fmla="*/ 226 w 2665"/>
                <a:gd name="connsiteY303" fmla="*/ 2444 h 2674"/>
                <a:gd name="connsiteX304" fmla="*/ 194 w 2665"/>
                <a:gd name="connsiteY304" fmla="*/ 2455 h 2674"/>
                <a:gd name="connsiteX305" fmla="*/ 161 w 2665"/>
                <a:gd name="connsiteY305" fmla="*/ 2470 h 2674"/>
                <a:gd name="connsiteX306" fmla="*/ 131 w 2665"/>
                <a:gd name="connsiteY306" fmla="*/ 2485 h 2674"/>
                <a:gd name="connsiteX307" fmla="*/ 103 w 2665"/>
                <a:gd name="connsiteY307" fmla="*/ 2500 h 2674"/>
                <a:gd name="connsiteX308" fmla="*/ 79 w 2665"/>
                <a:gd name="connsiteY308" fmla="*/ 2514 h 2674"/>
                <a:gd name="connsiteX309" fmla="*/ 63 w 2665"/>
                <a:gd name="connsiteY309" fmla="*/ 2526 h 2674"/>
                <a:gd name="connsiteX310" fmla="*/ 52 w 2665"/>
                <a:gd name="connsiteY310" fmla="*/ 2533 h 2674"/>
                <a:gd name="connsiteX311" fmla="*/ 33 w 2665"/>
                <a:gd name="connsiteY311" fmla="*/ 2544 h 2674"/>
                <a:gd name="connsiteX312" fmla="*/ 18 w 2665"/>
                <a:gd name="connsiteY312" fmla="*/ 2561 h 2674"/>
                <a:gd name="connsiteX313" fmla="*/ 5 w 2665"/>
                <a:gd name="connsiteY313" fmla="*/ 2581 h 2674"/>
                <a:gd name="connsiteX314" fmla="*/ 0 w 2665"/>
                <a:gd name="connsiteY314" fmla="*/ 2602 h 2674"/>
                <a:gd name="connsiteX315" fmla="*/ 0 w 2665"/>
                <a:gd name="connsiteY315" fmla="*/ 2603 h 2674"/>
                <a:gd name="connsiteX316" fmla="*/ 0 w 2665"/>
                <a:gd name="connsiteY316" fmla="*/ 2603 h 2674"/>
                <a:gd name="connsiteX317" fmla="*/ 0 w 2665"/>
                <a:gd name="connsiteY317" fmla="*/ 2605 h 2674"/>
                <a:gd name="connsiteX318" fmla="*/ 0 w 2665"/>
                <a:gd name="connsiteY318" fmla="*/ 2607 h 2674"/>
                <a:gd name="connsiteX319" fmla="*/ 2 w 2665"/>
                <a:gd name="connsiteY319" fmla="*/ 2618 h 2674"/>
                <a:gd name="connsiteX320" fmla="*/ 5 w 2665"/>
                <a:gd name="connsiteY320" fmla="*/ 2629 h 2674"/>
                <a:gd name="connsiteX321" fmla="*/ 11 w 2665"/>
                <a:gd name="connsiteY321" fmla="*/ 2637 h 2674"/>
                <a:gd name="connsiteX322" fmla="*/ 20 w 2665"/>
                <a:gd name="connsiteY322" fmla="*/ 2644 h 2674"/>
                <a:gd name="connsiteX323" fmla="*/ 42 w 2665"/>
                <a:gd name="connsiteY323" fmla="*/ 2652 h 2674"/>
                <a:gd name="connsiteX324" fmla="*/ 68 w 2665"/>
                <a:gd name="connsiteY324" fmla="*/ 2653 h 2674"/>
                <a:gd name="connsiteX325" fmla="*/ 96 w 2665"/>
                <a:gd name="connsiteY325" fmla="*/ 2652 h 2674"/>
                <a:gd name="connsiteX326" fmla="*/ 126 w 2665"/>
                <a:gd name="connsiteY326" fmla="*/ 2644 h 2674"/>
                <a:gd name="connsiteX327" fmla="*/ 157 w 2665"/>
                <a:gd name="connsiteY327" fmla="*/ 2637 h 2674"/>
                <a:gd name="connsiteX328" fmla="*/ 187 w 2665"/>
                <a:gd name="connsiteY328" fmla="*/ 2627 h 2674"/>
                <a:gd name="connsiteX329" fmla="*/ 216 w 2665"/>
                <a:gd name="connsiteY329" fmla="*/ 2616 h 2674"/>
                <a:gd name="connsiteX330" fmla="*/ 244 w 2665"/>
                <a:gd name="connsiteY330" fmla="*/ 2607 h 2674"/>
                <a:gd name="connsiteX331" fmla="*/ 281 w 2665"/>
                <a:gd name="connsiteY331" fmla="*/ 2594 h 2674"/>
                <a:gd name="connsiteX332" fmla="*/ 324 w 2665"/>
                <a:gd name="connsiteY332" fmla="*/ 2581 h 2674"/>
                <a:gd name="connsiteX333" fmla="*/ 339 w 2665"/>
                <a:gd name="connsiteY333" fmla="*/ 2577 h 2674"/>
                <a:gd name="connsiteX334" fmla="*/ 353 w 2665"/>
                <a:gd name="connsiteY334" fmla="*/ 2574 h 2674"/>
                <a:gd name="connsiteX335" fmla="*/ 366 w 2665"/>
                <a:gd name="connsiteY335" fmla="*/ 2570 h 2674"/>
                <a:gd name="connsiteX336" fmla="*/ 381 w 2665"/>
                <a:gd name="connsiteY336" fmla="*/ 2564 h 2674"/>
                <a:gd name="connsiteX337" fmla="*/ 394 w 2665"/>
                <a:gd name="connsiteY337" fmla="*/ 2559 h 2674"/>
                <a:gd name="connsiteX338" fmla="*/ 409 w 2665"/>
                <a:gd name="connsiteY338" fmla="*/ 2553 h 2674"/>
                <a:gd name="connsiteX339" fmla="*/ 422 w 2665"/>
                <a:gd name="connsiteY339" fmla="*/ 2544 h 2674"/>
                <a:gd name="connsiteX340" fmla="*/ 437 w 2665"/>
                <a:gd name="connsiteY340" fmla="*/ 2535 h 2674"/>
                <a:gd name="connsiteX341" fmla="*/ 481 w 2665"/>
                <a:gd name="connsiteY341" fmla="*/ 2498 h 2674"/>
                <a:gd name="connsiteX342" fmla="*/ 492 w 2665"/>
                <a:gd name="connsiteY342" fmla="*/ 2489 h 2674"/>
                <a:gd name="connsiteX343" fmla="*/ 503 w 2665"/>
                <a:gd name="connsiteY343" fmla="*/ 2479 h 2674"/>
                <a:gd name="connsiteX344" fmla="*/ 515 w 2665"/>
                <a:gd name="connsiteY344" fmla="*/ 2470 h 2674"/>
                <a:gd name="connsiteX345" fmla="*/ 528 w 2665"/>
                <a:gd name="connsiteY345" fmla="*/ 2461 h 2674"/>
                <a:gd name="connsiteX346" fmla="*/ 539 w 2665"/>
                <a:gd name="connsiteY346" fmla="*/ 2451 h 2674"/>
                <a:gd name="connsiteX347" fmla="*/ 552 w 2665"/>
                <a:gd name="connsiteY347" fmla="*/ 2444 h 2674"/>
                <a:gd name="connsiteX348" fmla="*/ 565 w 2665"/>
                <a:gd name="connsiteY348" fmla="*/ 2438 h 2674"/>
                <a:gd name="connsiteX349" fmla="*/ 578 w 2665"/>
                <a:gd name="connsiteY349" fmla="*/ 2433 h 2674"/>
                <a:gd name="connsiteX350" fmla="*/ 598 w 2665"/>
                <a:gd name="connsiteY350" fmla="*/ 2427 h 2674"/>
                <a:gd name="connsiteX351" fmla="*/ 620 w 2665"/>
                <a:gd name="connsiteY351" fmla="*/ 2420 h 2674"/>
                <a:gd name="connsiteX352" fmla="*/ 646 w 2665"/>
                <a:gd name="connsiteY352" fmla="*/ 2414 h 2674"/>
                <a:gd name="connsiteX353" fmla="*/ 672 w 2665"/>
                <a:gd name="connsiteY353" fmla="*/ 2411 h 2674"/>
                <a:gd name="connsiteX354" fmla="*/ 698 w 2665"/>
                <a:gd name="connsiteY354" fmla="*/ 2411 h 2674"/>
                <a:gd name="connsiteX355" fmla="*/ 722 w 2665"/>
                <a:gd name="connsiteY355" fmla="*/ 2414 h 2674"/>
                <a:gd name="connsiteX356" fmla="*/ 744 w 2665"/>
                <a:gd name="connsiteY356" fmla="*/ 2424 h 2674"/>
                <a:gd name="connsiteX357" fmla="*/ 763 w 2665"/>
                <a:gd name="connsiteY357" fmla="*/ 2440 h 2674"/>
                <a:gd name="connsiteX358" fmla="*/ 774 w 2665"/>
                <a:gd name="connsiteY358" fmla="*/ 2457 h 2674"/>
                <a:gd name="connsiteX359" fmla="*/ 779 w 2665"/>
                <a:gd name="connsiteY359" fmla="*/ 2476 h 2674"/>
                <a:gd name="connsiteX360" fmla="*/ 783 w 2665"/>
                <a:gd name="connsiteY360" fmla="*/ 2496 h 2674"/>
                <a:gd name="connsiteX361" fmla="*/ 785 w 2665"/>
                <a:gd name="connsiteY361" fmla="*/ 2518 h 2674"/>
                <a:gd name="connsiteX362" fmla="*/ 787 w 2665"/>
                <a:gd name="connsiteY362" fmla="*/ 2539 h 2674"/>
                <a:gd name="connsiteX363" fmla="*/ 791 w 2665"/>
                <a:gd name="connsiteY363" fmla="*/ 2559 h 2674"/>
                <a:gd name="connsiteX364" fmla="*/ 796 w 2665"/>
                <a:gd name="connsiteY364" fmla="*/ 2577 h 2674"/>
                <a:gd name="connsiteX365" fmla="*/ 807 w 2665"/>
                <a:gd name="connsiteY365" fmla="*/ 2596 h 2674"/>
                <a:gd name="connsiteX366" fmla="*/ 820 w 2665"/>
                <a:gd name="connsiteY366" fmla="*/ 2609 h 2674"/>
                <a:gd name="connsiteX367" fmla="*/ 837 w 2665"/>
                <a:gd name="connsiteY367" fmla="*/ 2618 h 2674"/>
                <a:gd name="connsiteX368" fmla="*/ 854 w 2665"/>
                <a:gd name="connsiteY368" fmla="*/ 2626 h 2674"/>
                <a:gd name="connsiteX369" fmla="*/ 872 w 2665"/>
                <a:gd name="connsiteY369" fmla="*/ 2627 h 2674"/>
                <a:gd name="connsiteX370" fmla="*/ 891 w 2665"/>
                <a:gd name="connsiteY370" fmla="*/ 2627 h 2674"/>
                <a:gd name="connsiteX371" fmla="*/ 911 w 2665"/>
                <a:gd name="connsiteY371" fmla="*/ 2627 h 2674"/>
                <a:gd name="connsiteX372" fmla="*/ 931 w 2665"/>
                <a:gd name="connsiteY372" fmla="*/ 2624 h 2674"/>
                <a:gd name="connsiteX373" fmla="*/ 952 w 2665"/>
                <a:gd name="connsiteY373" fmla="*/ 2622 h 2674"/>
                <a:gd name="connsiteX374" fmla="*/ 968 w 2665"/>
                <a:gd name="connsiteY374" fmla="*/ 2620 h 2674"/>
                <a:gd name="connsiteX375" fmla="*/ 983 w 2665"/>
                <a:gd name="connsiteY375" fmla="*/ 2616 h 2674"/>
                <a:gd name="connsiteX376" fmla="*/ 1000 w 2665"/>
                <a:gd name="connsiteY376" fmla="*/ 2616 h 2674"/>
                <a:gd name="connsiteX377" fmla="*/ 1015 w 2665"/>
                <a:gd name="connsiteY377" fmla="*/ 2615 h 2674"/>
                <a:gd name="connsiteX378" fmla="*/ 1028 w 2665"/>
                <a:gd name="connsiteY378" fmla="*/ 2615 h 2674"/>
                <a:gd name="connsiteX379" fmla="*/ 1042 w 2665"/>
                <a:gd name="connsiteY379" fmla="*/ 2616 h 2674"/>
                <a:gd name="connsiteX380" fmla="*/ 1055 w 2665"/>
                <a:gd name="connsiteY380" fmla="*/ 2620 h 2674"/>
                <a:gd name="connsiteX381" fmla="*/ 1067 w 2665"/>
                <a:gd name="connsiteY381" fmla="*/ 2626 h 2674"/>
                <a:gd name="connsiteX382" fmla="*/ 1091 w 2665"/>
                <a:gd name="connsiteY382" fmla="*/ 2640 h 2674"/>
                <a:gd name="connsiteX383" fmla="*/ 1105 w 2665"/>
                <a:gd name="connsiteY383" fmla="*/ 2648 h 2674"/>
                <a:gd name="connsiteX384" fmla="*/ 1118 w 2665"/>
                <a:gd name="connsiteY384" fmla="*/ 2657 h 2674"/>
                <a:gd name="connsiteX385" fmla="*/ 1133 w 2665"/>
                <a:gd name="connsiteY385" fmla="*/ 2663 h 2674"/>
                <a:gd name="connsiteX386" fmla="*/ 1148 w 2665"/>
                <a:gd name="connsiteY386" fmla="*/ 2668 h 2674"/>
                <a:gd name="connsiteX387" fmla="*/ 1163 w 2665"/>
                <a:gd name="connsiteY387" fmla="*/ 2672 h 2674"/>
                <a:gd name="connsiteX388" fmla="*/ 1181 w 2665"/>
                <a:gd name="connsiteY388" fmla="*/ 2674 h 2674"/>
                <a:gd name="connsiteX389" fmla="*/ 1200 w 2665"/>
                <a:gd name="connsiteY389" fmla="*/ 2674 h 2674"/>
                <a:gd name="connsiteX390" fmla="*/ 1220 w 2665"/>
                <a:gd name="connsiteY390" fmla="*/ 2670 h 2674"/>
                <a:gd name="connsiteX391" fmla="*/ 1228 w 2665"/>
                <a:gd name="connsiteY391" fmla="*/ 2668 h 2674"/>
                <a:gd name="connsiteX392" fmla="*/ 1235 w 2665"/>
                <a:gd name="connsiteY392" fmla="*/ 2666 h 2674"/>
                <a:gd name="connsiteX393" fmla="*/ 1242 w 2665"/>
                <a:gd name="connsiteY393" fmla="*/ 2665 h 2674"/>
                <a:gd name="connsiteX394" fmla="*/ 1252 w 2665"/>
                <a:gd name="connsiteY394" fmla="*/ 2661 h 2674"/>
                <a:gd name="connsiteX395" fmla="*/ 1259 w 2665"/>
                <a:gd name="connsiteY395" fmla="*/ 2657 h 2674"/>
                <a:gd name="connsiteX396" fmla="*/ 1267 w 2665"/>
                <a:gd name="connsiteY396" fmla="*/ 2655 h 2674"/>
                <a:gd name="connsiteX397" fmla="*/ 1274 w 2665"/>
                <a:gd name="connsiteY397" fmla="*/ 2652 h 2674"/>
                <a:gd name="connsiteX398" fmla="*/ 1281 w 2665"/>
                <a:gd name="connsiteY398" fmla="*/ 2648 h 2674"/>
                <a:gd name="connsiteX399" fmla="*/ 1292 w 2665"/>
                <a:gd name="connsiteY399" fmla="*/ 2642 h 2674"/>
                <a:gd name="connsiteX400" fmla="*/ 1304 w 2665"/>
                <a:gd name="connsiteY400" fmla="*/ 2637 h 2674"/>
                <a:gd name="connsiteX401" fmla="*/ 1315 w 2665"/>
                <a:gd name="connsiteY401" fmla="*/ 2633 h 2674"/>
                <a:gd name="connsiteX402" fmla="*/ 1326 w 2665"/>
                <a:gd name="connsiteY402" fmla="*/ 2629 h 2674"/>
                <a:gd name="connsiteX403" fmla="*/ 1337 w 2665"/>
                <a:gd name="connsiteY403" fmla="*/ 2626 h 2674"/>
                <a:gd name="connsiteX404" fmla="*/ 1348 w 2665"/>
                <a:gd name="connsiteY404" fmla="*/ 2624 h 2674"/>
                <a:gd name="connsiteX405" fmla="*/ 1359 w 2665"/>
                <a:gd name="connsiteY405" fmla="*/ 2622 h 2674"/>
                <a:gd name="connsiteX406" fmla="*/ 1370 w 2665"/>
                <a:gd name="connsiteY406" fmla="*/ 2622 h 2674"/>
                <a:gd name="connsiteX407" fmla="*/ 1378 w 2665"/>
                <a:gd name="connsiteY407" fmla="*/ 2624 h 2674"/>
                <a:gd name="connsiteX408" fmla="*/ 1387 w 2665"/>
                <a:gd name="connsiteY408" fmla="*/ 2626 h 2674"/>
                <a:gd name="connsiteX409" fmla="*/ 1396 w 2665"/>
                <a:gd name="connsiteY409" fmla="*/ 2631 h 2674"/>
                <a:gd name="connsiteX410" fmla="*/ 1405 w 2665"/>
                <a:gd name="connsiteY410" fmla="*/ 2635 h 2674"/>
                <a:gd name="connsiteX411" fmla="*/ 1417 w 2665"/>
                <a:gd name="connsiteY411" fmla="*/ 2640 h 2674"/>
                <a:gd name="connsiteX412" fmla="*/ 1428 w 2665"/>
                <a:gd name="connsiteY412" fmla="*/ 2646 h 2674"/>
                <a:gd name="connsiteX413" fmla="*/ 1439 w 2665"/>
                <a:gd name="connsiteY413" fmla="*/ 2650 h 2674"/>
                <a:gd name="connsiteX414" fmla="*/ 1452 w 2665"/>
                <a:gd name="connsiteY414" fmla="*/ 2652 h 2674"/>
                <a:gd name="connsiteX415" fmla="*/ 1472 w 2665"/>
                <a:gd name="connsiteY415" fmla="*/ 2653 h 2674"/>
                <a:gd name="connsiteX416" fmla="*/ 1492 w 2665"/>
                <a:gd name="connsiteY416" fmla="*/ 2653 h 2674"/>
                <a:gd name="connsiteX417" fmla="*/ 1511 w 2665"/>
                <a:gd name="connsiteY417" fmla="*/ 2650 h 2674"/>
                <a:gd name="connsiteX418" fmla="*/ 1531 w 2665"/>
                <a:gd name="connsiteY418" fmla="*/ 2646 h 2674"/>
                <a:gd name="connsiteX419" fmla="*/ 1550 w 2665"/>
                <a:gd name="connsiteY419" fmla="*/ 2642 h 2674"/>
                <a:gd name="connsiteX420" fmla="*/ 1568 w 2665"/>
                <a:gd name="connsiteY420" fmla="*/ 2635 h 2674"/>
                <a:gd name="connsiteX421" fmla="*/ 1587 w 2665"/>
                <a:gd name="connsiteY421" fmla="*/ 2629 h 2674"/>
                <a:gd name="connsiteX422" fmla="*/ 1605 w 2665"/>
                <a:gd name="connsiteY422" fmla="*/ 2622 h 2674"/>
                <a:gd name="connsiteX423" fmla="*/ 1631 w 2665"/>
                <a:gd name="connsiteY423" fmla="*/ 2613 h 2674"/>
                <a:gd name="connsiteX424" fmla="*/ 1657 w 2665"/>
                <a:gd name="connsiteY424" fmla="*/ 2605 h 2674"/>
                <a:gd name="connsiteX425" fmla="*/ 1681 w 2665"/>
                <a:gd name="connsiteY425" fmla="*/ 2598 h 2674"/>
                <a:gd name="connsiteX426" fmla="*/ 1705 w 2665"/>
                <a:gd name="connsiteY426" fmla="*/ 2590 h 2674"/>
                <a:gd name="connsiteX427" fmla="*/ 1730 w 2665"/>
                <a:gd name="connsiteY427" fmla="*/ 2587 h 2674"/>
                <a:gd name="connsiteX428" fmla="*/ 1754 w 2665"/>
                <a:gd name="connsiteY428" fmla="*/ 2581 h 2674"/>
                <a:gd name="connsiteX429" fmla="*/ 1776 w 2665"/>
                <a:gd name="connsiteY429" fmla="*/ 2577 h 2674"/>
                <a:gd name="connsiteX430" fmla="*/ 1800 w 2665"/>
                <a:gd name="connsiteY430" fmla="*/ 2576 h 2674"/>
                <a:gd name="connsiteX431" fmla="*/ 1948 w 2665"/>
                <a:gd name="connsiteY431" fmla="*/ 2559 h 2674"/>
                <a:gd name="connsiteX432" fmla="*/ 2100 w 2665"/>
                <a:gd name="connsiteY432" fmla="*/ 2544 h 2674"/>
                <a:gd name="connsiteX433" fmla="*/ 2169 w 2665"/>
                <a:gd name="connsiteY433" fmla="*/ 2537 h 2674"/>
                <a:gd name="connsiteX434" fmla="*/ 2187 w 2665"/>
                <a:gd name="connsiteY434" fmla="*/ 2535 h 2674"/>
                <a:gd name="connsiteX435" fmla="*/ 2207 w 2665"/>
                <a:gd name="connsiteY435" fmla="*/ 2533 h 2674"/>
                <a:gd name="connsiteX436" fmla="*/ 2226 w 2665"/>
                <a:gd name="connsiteY436" fmla="*/ 2531 h 2674"/>
                <a:gd name="connsiteX437" fmla="*/ 2244 w 2665"/>
                <a:gd name="connsiteY437" fmla="*/ 2529 h 2674"/>
                <a:gd name="connsiteX438" fmla="*/ 2265 w 2665"/>
                <a:gd name="connsiteY438" fmla="*/ 2527 h 2674"/>
                <a:gd name="connsiteX439" fmla="*/ 2283 w 2665"/>
                <a:gd name="connsiteY439" fmla="*/ 2527 h 2674"/>
                <a:gd name="connsiteX440" fmla="*/ 2302 w 2665"/>
                <a:gd name="connsiteY440" fmla="*/ 2527 h 2674"/>
                <a:gd name="connsiteX441" fmla="*/ 2320 w 2665"/>
                <a:gd name="connsiteY441" fmla="*/ 2527 h 2674"/>
                <a:gd name="connsiteX442" fmla="*/ 2322 w 2665"/>
                <a:gd name="connsiteY442" fmla="*/ 2527 h 2674"/>
                <a:gd name="connsiteX443" fmla="*/ 2324 w 2665"/>
                <a:gd name="connsiteY443" fmla="*/ 2526 h 2674"/>
                <a:gd name="connsiteX444" fmla="*/ 2326 w 2665"/>
                <a:gd name="connsiteY444" fmla="*/ 2522 h 2674"/>
                <a:gd name="connsiteX445" fmla="*/ 2326 w 2665"/>
                <a:gd name="connsiteY445" fmla="*/ 2520 h 2674"/>
                <a:gd name="connsiteX446" fmla="*/ 2326 w 2665"/>
                <a:gd name="connsiteY446" fmla="*/ 2518 h 2674"/>
                <a:gd name="connsiteX447" fmla="*/ 2326 w 2665"/>
                <a:gd name="connsiteY447" fmla="*/ 2516 h 2674"/>
                <a:gd name="connsiteX448" fmla="*/ 2322 w 2665"/>
                <a:gd name="connsiteY448" fmla="*/ 2514 h 2674"/>
                <a:gd name="connsiteX449" fmla="*/ 2320 w 2665"/>
                <a:gd name="connsiteY449" fmla="*/ 2514 h 2674"/>
                <a:gd name="connsiteX450" fmla="*/ 2313 w 2665"/>
                <a:gd name="connsiteY450" fmla="*/ 2514 h 2674"/>
                <a:gd name="connsiteX451" fmla="*/ 2306 w 2665"/>
                <a:gd name="connsiteY451" fmla="*/ 2514 h 2674"/>
                <a:gd name="connsiteX452" fmla="*/ 2298 w 2665"/>
                <a:gd name="connsiteY452" fmla="*/ 2514 h 2674"/>
                <a:gd name="connsiteX453" fmla="*/ 2291 w 2665"/>
                <a:gd name="connsiteY453" fmla="*/ 2514 h 2674"/>
                <a:gd name="connsiteX454" fmla="*/ 2281 w 2665"/>
                <a:gd name="connsiteY454" fmla="*/ 2514 h 2674"/>
                <a:gd name="connsiteX455" fmla="*/ 2274 w 2665"/>
                <a:gd name="connsiteY455" fmla="*/ 2514 h 2674"/>
                <a:gd name="connsiteX456" fmla="*/ 2267 w 2665"/>
                <a:gd name="connsiteY456" fmla="*/ 2514 h 2674"/>
                <a:gd name="connsiteX457" fmla="*/ 2259 w 2665"/>
                <a:gd name="connsiteY457" fmla="*/ 2514 h 2674"/>
                <a:gd name="connsiteX458" fmla="*/ 2270 w 2665"/>
                <a:gd name="connsiteY458" fmla="*/ 2513 h 2674"/>
                <a:gd name="connsiteX459" fmla="*/ 2281 w 2665"/>
                <a:gd name="connsiteY459" fmla="*/ 2511 h 2674"/>
                <a:gd name="connsiteX460" fmla="*/ 2293 w 2665"/>
                <a:gd name="connsiteY460" fmla="*/ 2509 h 2674"/>
                <a:gd name="connsiteX461" fmla="*/ 2304 w 2665"/>
                <a:gd name="connsiteY461" fmla="*/ 2507 h 2674"/>
                <a:gd name="connsiteX462" fmla="*/ 2315 w 2665"/>
                <a:gd name="connsiteY462" fmla="*/ 2503 h 2674"/>
                <a:gd name="connsiteX463" fmla="*/ 2326 w 2665"/>
                <a:gd name="connsiteY463" fmla="*/ 2501 h 2674"/>
                <a:gd name="connsiteX464" fmla="*/ 2337 w 2665"/>
                <a:gd name="connsiteY464" fmla="*/ 2498 h 2674"/>
                <a:gd name="connsiteX465" fmla="*/ 2348 w 2665"/>
                <a:gd name="connsiteY465" fmla="*/ 2496 h 2674"/>
                <a:gd name="connsiteX466" fmla="*/ 2350 w 2665"/>
                <a:gd name="connsiteY466" fmla="*/ 2494 h 2674"/>
                <a:gd name="connsiteX467" fmla="*/ 2352 w 2665"/>
                <a:gd name="connsiteY467" fmla="*/ 2492 h 2674"/>
                <a:gd name="connsiteX468" fmla="*/ 2354 w 2665"/>
                <a:gd name="connsiteY468" fmla="*/ 2490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7 h 2674"/>
                <a:gd name="connsiteX474" fmla="*/ 2352 w 2665"/>
                <a:gd name="connsiteY474" fmla="*/ 2485 h 2674"/>
                <a:gd name="connsiteX475" fmla="*/ 2350 w 2665"/>
                <a:gd name="connsiteY475" fmla="*/ 2483 h 2674"/>
                <a:gd name="connsiteX476" fmla="*/ 2346 w 2665"/>
                <a:gd name="connsiteY476" fmla="*/ 2483 h 2674"/>
                <a:gd name="connsiteX477" fmla="*/ 2344 w 2665"/>
                <a:gd name="connsiteY477" fmla="*/ 2483 h 2674"/>
                <a:gd name="connsiteX478" fmla="*/ 2311 w 2665"/>
                <a:gd name="connsiteY478" fmla="*/ 2492 h 2674"/>
                <a:gd name="connsiteX479" fmla="*/ 2278 w 2665"/>
                <a:gd name="connsiteY479" fmla="*/ 2500 h 2674"/>
                <a:gd name="connsiteX480" fmla="*/ 2244 w 2665"/>
                <a:gd name="connsiteY480" fmla="*/ 2505 h 2674"/>
                <a:gd name="connsiteX481" fmla="*/ 2209 w 2665"/>
                <a:gd name="connsiteY481" fmla="*/ 2509 h 2674"/>
                <a:gd name="connsiteX482" fmla="*/ 2174 w 2665"/>
                <a:gd name="connsiteY482" fmla="*/ 2513 h 2674"/>
                <a:gd name="connsiteX483" fmla="*/ 2141 w 2665"/>
                <a:gd name="connsiteY483" fmla="*/ 2514 h 2674"/>
                <a:gd name="connsiteX484" fmla="*/ 2106 w 2665"/>
                <a:gd name="connsiteY484" fmla="*/ 2514 h 2674"/>
                <a:gd name="connsiteX485" fmla="*/ 2070 w 2665"/>
                <a:gd name="connsiteY485" fmla="*/ 2514 h 2674"/>
                <a:gd name="connsiteX486" fmla="*/ 2035 w 2665"/>
                <a:gd name="connsiteY486" fmla="*/ 2513 h 2674"/>
                <a:gd name="connsiteX487" fmla="*/ 1998 w 2665"/>
                <a:gd name="connsiteY487" fmla="*/ 2511 h 2674"/>
                <a:gd name="connsiteX488" fmla="*/ 1963 w 2665"/>
                <a:gd name="connsiteY488" fmla="*/ 2509 h 2674"/>
                <a:gd name="connsiteX489" fmla="*/ 1928 w 2665"/>
                <a:gd name="connsiteY489" fmla="*/ 2505 h 2674"/>
                <a:gd name="connsiteX490" fmla="*/ 1893 w 2665"/>
                <a:gd name="connsiteY490" fmla="*/ 2501 h 2674"/>
                <a:gd name="connsiteX491" fmla="*/ 1856 w 2665"/>
                <a:gd name="connsiteY491" fmla="*/ 2498 h 2674"/>
                <a:gd name="connsiteX492" fmla="*/ 1820 w 2665"/>
                <a:gd name="connsiteY492" fmla="*/ 2494 h 2674"/>
                <a:gd name="connsiteX493" fmla="*/ 1785 w 2665"/>
                <a:gd name="connsiteY493" fmla="*/ 2490 h 2674"/>
                <a:gd name="connsiteX494" fmla="*/ 1633 w 2665"/>
                <a:gd name="connsiteY494" fmla="*/ 2476 h 2674"/>
                <a:gd name="connsiteX495" fmla="*/ 1609 w 2665"/>
                <a:gd name="connsiteY495" fmla="*/ 2474 h 2674"/>
                <a:gd name="connsiteX496" fmla="*/ 1585 w 2665"/>
                <a:gd name="connsiteY496" fmla="*/ 2472 h 2674"/>
                <a:gd name="connsiteX497" fmla="*/ 1559 w 2665"/>
                <a:gd name="connsiteY497" fmla="*/ 2470 h 2674"/>
                <a:gd name="connsiteX498" fmla="*/ 1535 w 2665"/>
                <a:gd name="connsiteY498" fmla="*/ 2470 h 2674"/>
                <a:gd name="connsiteX499" fmla="*/ 1511 w 2665"/>
                <a:gd name="connsiteY499" fmla="*/ 2470 h 2674"/>
                <a:gd name="connsiteX500" fmla="*/ 1485 w 2665"/>
                <a:gd name="connsiteY500" fmla="*/ 2470 h 2674"/>
                <a:gd name="connsiteX501" fmla="*/ 1461 w 2665"/>
                <a:gd name="connsiteY501" fmla="*/ 2470 h 2674"/>
                <a:gd name="connsiteX502" fmla="*/ 1437 w 2665"/>
                <a:gd name="connsiteY502" fmla="*/ 2470 h 2674"/>
                <a:gd name="connsiteX503" fmla="*/ 2626 w 2665"/>
                <a:gd name="connsiteY503" fmla="*/ 2012 h 2674"/>
                <a:gd name="connsiteX504" fmla="*/ 2665 w 2665"/>
                <a:gd name="connsiteY504" fmla="*/ 1905 h 2674"/>
                <a:gd name="connsiteX505" fmla="*/ 2665 w 2665"/>
                <a:gd name="connsiteY505" fmla="*/ 1834 h 2674"/>
                <a:gd name="connsiteX506" fmla="*/ 2656 w 2665"/>
                <a:gd name="connsiteY506" fmla="*/ 1788 h 2674"/>
                <a:gd name="connsiteX507" fmla="*/ 2637 w 2665"/>
                <a:gd name="connsiteY507" fmla="*/ 1762 h 2674"/>
                <a:gd name="connsiteX508" fmla="*/ 2617 w 2665"/>
                <a:gd name="connsiteY508" fmla="*/ 1751 h 2674"/>
                <a:gd name="connsiteX509" fmla="*/ 2594 w 2665"/>
                <a:gd name="connsiteY509" fmla="*/ 1751 h 2674"/>
                <a:gd name="connsiteX510" fmla="*/ 2574 w 2665"/>
                <a:gd name="connsiteY510" fmla="*/ 1757 h 2674"/>
                <a:gd name="connsiteX511" fmla="*/ 2559 w 2665"/>
                <a:gd name="connsiteY511" fmla="*/ 1762 h 2674"/>
                <a:gd name="connsiteX512" fmla="*/ 2554 w 2665"/>
                <a:gd name="connsiteY512" fmla="*/ 1766 h 2674"/>
                <a:gd name="connsiteX513" fmla="*/ 2552 w 2665"/>
                <a:gd name="connsiteY513" fmla="*/ 1788 h 2674"/>
                <a:gd name="connsiteX514" fmla="*/ 2543 w 2665"/>
                <a:gd name="connsiteY514" fmla="*/ 1816 h 2674"/>
                <a:gd name="connsiteX515" fmla="*/ 2528 w 2665"/>
                <a:gd name="connsiteY515" fmla="*/ 1846 h 2674"/>
                <a:gd name="connsiteX516" fmla="*/ 2509 w 2665"/>
                <a:gd name="connsiteY516" fmla="*/ 1873 h 2674"/>
                <a:gd name="connsiteX517" fmla="*/ 2491 w 2665"/>
                <a:gd name="connsiteY517" fmla="*/ 1901 h 2674"/>
                <a:gd name="connsiteX518" fmla="*/ 2476 w 2665"/>
                <a:gd name="connsiteY518" fmla="*/ 1922 h 2674"/>
                <a:gd name="connsiteX519" fmla="*/ 2463 w 2665"/>
                <a:gd name="connsiteY519" fmla="*/ 1936 h 2674"/>
                <a:gd name="connsiteX520" fmla="*/ 2459 w 2665"/>
                <a:gd name="connsiteY520" fmla="*/ 1942 h 2674"/>
                <a:gd name="connsiteX521" fmla="*/ 1791 w 2665"/>
                <a:gd name="connsiteY521" fmla="*/ 2209 h 2674"/>
                <a:gd name="connsiteX522" fmla="*/ 1783 w 2665"/>
                <a:gd name="connsiteY522" fmla="*/ 2209 h 2674"/>
                <a:gd name="connsiteX523" fmla="*/ 1776 w 2665"/>
                <a:gd name="connsiteY523" fmla="*/ 2207 h 2674"/>
                <a:gd name="connsiteX524" fmla="*/ 1768 w 2665"/>
                <a:gd name="connsiteY524" fmla="*/ 2207 h 2674"/>
                <a:gd name="connsiteX525" fmla="*/ 1761 w 2665"/>
                <a:gd name="connsiteY525" fmla="*/ 2205 h 2674"/>
                <a:gd name="connsiteX526" fmla="*/ 1754 w 2665"/>
                <a:gd name="connsiteY526" fmla="*/ 2205 h 2674"/>
                <a:gd name="connsiteX527" fmla="*/ 1746 w 2665"/>
                <a:gd name="connsiteY527" fmla="*/ 2205 h 2674"/>
                <a:gd name="connsiteX528" fmla="*/ 1739 w 2665"/>
                <a:gd name="connsiteY528" fmla="*/ 2203 h 2674"/>
                <a:gd name="connsiteX529" fmla="*/ 1731 w 2665"/>
                <a:gd name="connsiteY529" fmla="*/ 2203 h 2674"/>
                <a:gd name="connsiteX530" fmla="*/ 1502 w 2665"/>
                <a:gd name="connsiteY530" fmla="*/ 1571 h 2674"/>
                <a:gd name="connsiteX531" fmla="*/ 944 w 2665"/>
                <a:gd name="connsiteY531" fmla="*/ 1531 h 2674"/>
                <a:gd name="connsiteX532" fmla="*/ 946 w 2665"/>
                <a:gd name="connsiteY532" fmla="*/ 1531 h 2674"/>
                <a:gd name="connsiteX533" fmla="*/ 948 w 2665"/>
                <a:gd name="connsiteY533" fmla="*/ 1529 h 2674"/>
                <a:gd name="connsiteX534" fmla="*/ 948 w 2665"/>
                <a:gd name="connsiteY534" fmla="*/ 1529 h 2674"/>
                <a:gd name="connsiteX535" fmla="*/ 948 w 2665"/>
                <a:gd name="connsiteY535" fmla="*/ 1529 h 2674"/>
                <a:gd name="connsiteX536" fmla="*/ 828 w 2665"/>
                <a:gd name="connsiteY536" fmla="*/ 1479 h 2674"/>
                <a:gd name="connsiteX537" fmla="*/ 868 w 2665"/>
                <a:gd name="connsiteY537" fmla="*/ 1318 h 2674"/>
                <a:gd name="connsiteX538" fmla="*/ 1398 w 2665"/>
                <a:gd name="connsiteY538" fmla="*/ 1388 h 2674"/>
                <a:gd name="connsiteX539" fmla="*/ 1511 w 2665"/>
                <a:gd name="connsiteY539" fmla="*/ 1368 h 2674"/>
                <a:gd name="connsiteX540" fmla="*/ 1756 w 2665"/>
                <a:gd name="connsiteY540" fmla="*/ 1249 h 2674"/>
                <a:gd name="connsiteX541" fmla="*/ 2221 w 2665"/>
                <a:gd name="connsiteY541" fmla="*/ 1250 h 2674"/>
                <a:gd name="connsiteX542" fmla="*/ 1688 w 2665"/>
                <a:gd name="connsiteY542" fmla="*/ 1227 h 2674"/>
                <a:gd name="connsiteX543" fmla="*/ 1738 w 2665"/>
                <a:gd name="connsiteY543" fmla="*/ 1221 h 2674"/>
                <a:gd name="connsiteX544" fmla="*/ 1672 w 2665"/>
                <a:gd name="connsiteY544" fmla="*/ 1216 h 2674"/>
                <a:gd name="connsiteX545" fmla="*/ 1729 w 2665"/>
                <a:gd name="connsiteY545" fmla="*/ 1197 h 2674"/>
                <a:gd name="connsiteX546" fmla="*/ 1618 w 2665"/>
                <a:gd name="connsiteY546" fmla="*/ 1195 h 2674"/>
                <a:gd name="connsiteX547" fmla="*/ 1729 w 2665"/>
                <a:gd name="connsiteY547" fmla="*/ 1211 h 2674"/>
                <a:gd name="connsiteX548" fmla="*/ 2393 w 2665"/>
                <a:gd name="connsiteY548" fmla="*/ 1230 h 2674"/>
                <a:gd name="connsiteX0" fmla="*/ 2489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547" fmla="*/ 2393 w 2665"/>
                <a:gd name="connsiteY547" fmla="*/ 1230 h 2674"/>
                <a:gd name="connsiteX0" fmla="*/ 2489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0" fmla="*/ 2489 w 2665"/>
                <a:gd name="connsiteY0" fmla="*/ 1249 h 2674"/>
                <a:gd name="connsiteX1" fmla="*/ 1880 w 2665"/>
                <a:gd name="connsiteY1" fmla="*/ 1246 h 2674"/>
                <a:gd name="connsiteX2" fmla="*/ 2054 w 2665"/>
                <a:gd name="connsiteY2" fmla="*/ 1240 h 2674"/>
                <a:gd name="connsiteX3" fmla="*/ 1863 w 2665"/>
                <a:gd name="connsiteY3" fmla="*/ 1240 h 2674"/>
                <a:gd name="connsiteX4" fmla="*/ 1737 w 2665"/>
                <a:gd name="connsiteY4" fmla="*/ 1246 h 2674"/>
                <a:gd name="connsiteX5" fmla="*/ 1753 w 2665"/>
                <a:gd name="connsiteY5" fmla="*/ 1246 h 2674"/>
                <a:gd name="connsiteX6" fmla="*/ 1631 w 2665"/>
                <a:gd name="connsiteY6" fmla="*/ 1266 h 2674"/>
                <a:gd name="connsiteX7" fmla="*/ 1624 w 2665"/>
                <a:gd name="connsiteY7" fmla="*/ 1260 h 2674"/>
                <a:gd name="connsiteX8" fmla="*/ 1617 w 2665"/>
                <a:gd name="connsiteY8" fmla="*/ 1255 h 2674"/>
                <a:gd name="connsiteX9" fmla="*/ 1605 w 2665"/>
                <a:gd name="connsiteY9" fmla="*/ 1253 h 2674"/>
                <a:gd name="connsiteX10" fmla="*/ 1594 w 2665"/>
                <a:gd name="connsiteY10" fmla="*/ 1251 h 2674"/>
                <a:gd name="connsiteX11" fmla="*/ 1591 w 2665"/>
                <a:gd name="connsiteY11" fmla="*/ 1251 h 2674"/>
                <a:gd name="connsiteX12" fmla="*/ 1587 w 2665"/>
                <a:gd name="connsiteY12" fmla="*/ 1251 h 2674"/>
                <a:gd name="connsiteX13" fmla="*/ 1583 w 2665"/>
                <a:gd name="connsiteY13" fmla="*/ 1251 h 2674"/>
                <a:gd name="connsiteX14" fmla="*/ 1580 w 2665"/>
                <a:gd name="connsiteY14" fmla="*/ 1253 h 2674"/>
                <a:gd name="connsiteX15" fmla="*/ 1528 w 2665"/>
                <a:gd name="connsiteY15" fmla="*/ 1238 h 2674"/>
                <a:gd name="connsiteX16" fmla="*/ 1524 w 2665"/>
                <a:gd name="connsiteY16" fmla="*/ 1217 h 2674"/>
                <a:gd name="connsiteX17" fmla="*/ 1515 w 2665"/>
                <a:gd name="connsiteY17" fmla="*/ 1199 h 2674"/>
                <a:gd name="connsiteX18" fmla="*/ 1500 w 2665"/>
                <a:gd name="connsiteY18" fmla="*/ 1188 h 2674"/>
                <a:gd name="connsiteX19" fmla="*/ 1483 w 2665"/>
                <a:gd name="connsiteY19" fmla="*/ 1184 h 2674"/>
                <a:gd name="connsiteX20" fmla="*/ 1468 w 2665"/>
                <a:gd name="connsiteY20" fmla="*/ 1188 h 2674"/>
                <a:gd name="connsiteX21" fmla="*/ 1455 w 2665"/>
                <a:gd name="connsiteY21" fmla="*/ 1195 h 2674"/>
                <a:gd name="connsiteX22" fmla="*/ 1446 w 2665"/>
                <a:gd name="connsiteY22" fmla="*/ 1208 h 2674"/>
                <a:gd name="connsiteX23" fmla="*/ 1441 w 2665"/>
                <a:gd name="connsiteY23" fmla="*/ 1223 h 2674"/>
                <a:gd name="connsiteX24" fmla="*/ 1431 w 2665"/>
                <a:gd name="connsiteY24" fmla="*/ 1225 h 2674"/>
                <a:gd name="connsiteX25" fmla="*/ 1407 w 2665"/>
                <a:gd name="connsiteY25" fmla="*/ 1227 h 2674"/>
                <a:gd name="connsiteX26" fmla="*/ 1389 w 2665"/>
                <a:gd name="connsiteY26" fmla="*/ 1229 h 2674"/>
                <a:gd name="connsiteX27" fmla="*/ 1376 w 2665"/>
                <a:gd name="connsiteY27" fmla="*/ 1232 h 2674"/>
                <a:gd name="connsiteX28" fmla="*/ 1367 w 2665"/>
                <a:gd name="connsiteY28" fmla="*/ 1236 h 2674"/>
                <a:gd name="connsiteX29" fmla="*/ 1359 w 2665"/>
                <a:gd name="connsiteY29" fmla="*/ 1238 h 2674"/>
                <a:gd name="connsiteX30" fmla="*/ 1355 w 2665"/>
                <a:gd name="connsiteY30" fmla="*/ 1242 h 2674"/>
                <a:gd name="connsiteX31" fmla="*/ 1354 w 2665"/>
                <a:gd name="connsiteY31" fmla="*/ 1245 h 2674"/>
                <a:gd name="connsiteX32" fmla="*/ 1352 w 2665"/>
                <a:gd name="connsiteY32" fmla="*/ 1247 h 2674"/>
                <a:gd name="connsiteX33" fmla="*/ 1348 w 2665"/>
                <a:gd name="connsiteY33" fmla="*/ 1253 h 2674"/>
                <a:gd name="connsiteX34" fmla="*/ 1346 w 2665"/>
                <a:gd name="connsiteY34" fmla="*/ 1264 h 2674"/>
                <a:gd name="connsiteX35" fmla="*/ 1342 w 2665"/>
                <a:gd name="connsiteY35" fmla="*/ 1275 h 2674"/>
                <a:gd name="connsiteX36" fmla="*/ 1339 w 2665"/>
                <a:gd name="connsiteY36" fmla="*/ 1286 h 2674"/>
                <a:gd name="connsiteX37" fmla="*/ 1330 w 2665"/>
                <a:gd name="connsiteY37" fmla="*/ 1282 h 2674"/>
                <a:gd name="connsiteX38" fmla="*/ 1311 w 2665"/>
                <a:gd name="connsiteY38" fmla="*/ 1279 h 2674"/>
                <a:gd name="connsiteX39" fmla="*/ 1285 w 2665"/>
                <a:gd name="connsiteY39" fmla="*/ 1271 h 2674"/>
                <a:gd name="connsiteX40" fmla="*/ 1254 w 2665"/>
                <a:gd name="connsiteY40" fmla="*/ 1262 h 2674"/>
                <a:gd name="connsiteX41" fmla="*/ 1218 w 2665"/>
                <a:gd name="connsiteY41" fmla="*/ 1253 h 2674"/>
                <a:gd name="connsiteX42" fmla="*/ 1176 w 2665"/>
                <a:gd name="connsiteY42" fmla="*/ 1240 h 2674"/>
                <a:gd name="connsiteX43" fmla="*/ 1131 w 2665"/>
                <a:gd name="connsiteY43" fmla="*/ 1227 h 2674"/>
                <a:gd name="connsiteX44" fmla="*/ 1085 w 2665"/>
                <a:gd name="connsiteY44" fmla="*/ 1214 h 2674"/>
                <a:gd name="connsiteX45" fmla="*/ 1035 w 2665"/>
                <a:gd name="connsiteY45" fmla="*/ 1201 h 2674"/>
                <a:gd name="connsiteX46" fmla="*/ 985 w 2665"/>
                <a:gd name="connsiteY46" fmla="*/ 1186 h 2674"/>
                <a:gd name="connsiteX47" fmla="*/ 933 w 2665"/>
                <a:gd name="connsiteY47" fmla="*/ 1171 h 2674"/>
                <a:gd name="connsiteX48" fmla="*/ 883 w 2665"/>
                <a:gd name="connsiteY48" fmla="*/ 1158 h 2674"/>
                <a:gd name="connsiteX49" fmla="*/ 835 w 2665"/>
                <a:gd name="connsiteY49" fmla="*/ 1143 h 2674"/>
                <a:gd name="connsiteX50" fmla="*/ 789 w 2665"/>
                <a:gd name="connsiteY50" fmla="*/ 1130 h 2674"/>
                <a:gd name="connsiteX51" fmla="*/ 746 w 2665"/>
                <a:gd name="connsiteY51" fmla="*/ 1117 h 2674"/>
                <a:gd name="connsiteX52" fmla="*/ 707 w 2665"/>
                <a:gd name="connsiteY52" fmla="*/ 1106 h 2674"/>
                <a:gd name="connsiteX53" fmla="*/ 754 w 2665"/>
                <a:gd name="connsiteY53" fmla="*/ 1104 h 2674"/>
                <a:gd name="connsiteX54" fmla="*/ 704 w 2665"/>
                <a:gd name="connsiteY54" fmla="*/ 1067 h 2674"/>
                <a:gd name="connsiteX55" fmla="*/ 744 w 2665"/>
                <a:gd name="connsiteY55" fmla="*/ 927 h 2674"/>
                <a:gd name="connsiteX56" fmla="*/ 761 w 2665"/>
                <a:gd name="connsiteY56" fmla="*/ 925 h 2674"/>
                <a:gd name="connsiteX57" fmla="*/ 776 w 2665"/>
                <a:gd name="connsiteY57" fmla="*/ 919 h 2674"/>
                <a:gd name="connsiteX58" fmla="*/ 791 w 2665"/>
                <a:gd name="connsiteY58" fmla="*/ 914 h 2674"/>
                <a:gd name="connsiteX59" fmla="*/ 804 w 2665"/>
                <a:gd name="connsiteY59" fmla="*/ 903 h 2674"/>
                <a:gd name="connsiteX60" fmla="*/ 815 w 2665"/>
                <a:gd name="connsiteY60" fmla="*/ 891 h 2674"/>
                <a:gd name="connsiteX61" fmla="*/ 826 w 2665"/>
                <a:gd name="connsiteY61" fmla="*/ 878 h 2674"/>
                <a:gd name="connsiteX62" fmla="*/ 837 w 2665"/>
                <a:gd name="connsiteY62" fmla="*/ 864 h 2674"/>
                <a:gd name="connsiteX63" fmla="*/ 846 w 2665"/>
                <a:gd name="connsiteY63" fmla="*/ 847 h 2674"/>
                <a:gd name="connsiteX64" fmla="*/ 852 w 2665"/>
                <a:gd name="connsiteY64" fmla="*/ 847 h 2674"/>
                <a:gd name="connsiteX65" fmla="*/ 857 w 2665"/>
                <a:gd name="connsiteY65" fmla="*/ 845 h 2674"/>
                <a:gd name="connsiteX66" fmla="*/ 863 w 2665"/>
                <a:gd name="connsiteY66" fmla="*/ 845 h 2674"/>
                <a:gd name="connsiteX67" fmla="*/ 868 w 2665"/>
                <a:gd name="connsiteY67" fmla="*/ 843 h 2674"/>
                <a:gd name="connsiteX68" fmla="*/ 870 w 2665"/>
                <a:gd name="connsiteY68" fmla="*/ 845 h 2674"/>
                <a:gd name="connsiteX69" fmla="*/ 872 w 2665"/>
                <a:gd name="connsiteY69" fmla="*/ 845 h 2674"/>
                <a:gd name="connsiteX70" fmla="*/ 874 w 2665"/>
                <a:gd name="connsiteY70" fmla="*/ 847 h 2674"/>
                <a:gd name="connsiteX71" fmla="*/ 876 w 2665"/>
                <a:gd name="connsiteY71" fmla="*/ 849 h 2674"/>
                <a:gd name="connsiteX72" fmla="*/ 917 w 2665"/>
                <a:gd name="connsiteY72" fmla="*/ 856 h 2674"/>
                <a:gd name="connsiteX73" fmla="*/ 955 w 2665"/>
                <a:gd name="connsiteY73" fmla="*/ 851 h 2674"/>
                <a:gd name="connsiteX74" fmla="*/ 991 w 2665"/>
                <a:gd name="connsiteY74" fmla="*/ 832 h 2674"/>
                <a:gd name="connsiteX75" fmla="*/ 1020 w 2665"/>
                <a:gd name="connsiteY75" fmla="*/ 804 h 2674"/>
                <a:gd name="connsiteX76" fmla="*/ 1046 w 2665"/>
                <a:gd name="connsiteY76" fmla="*/ 771 h 2674"/>
                <a:gd name="connsiteX77" fmla="*/ 1068 w 2665"/>
                <a:gd name="connsiteY77" fmla="*/ 732 h 2674"/>
                <a:gd name="connsiteX78" fmla="*/ 1085 w 2665"/>
                <a:gd name="connsiteY78" fmla="*/ 691 h 2674"/>
                <a:gd name="connsiteX79" fmla="*/ 1098 w 2665"/>
                <a:gd name="connsiteY79" fmla="*/ 651 h 2674"/>
                <a:gd name="connsiteX80" fmla="*/ 1104 w 2665"/>
                <a:gd name="connsiteY80" fmla="*/ 597 h 2674"/>
                <a:gd name="connsiteX81" fmla="*/ 1092 w 2665"/>
                <a:gd name="connsiteY81" fmla="*/ 545 h 2674"/>
                <a:gd name="connsiteX82" fmla="*/ 1072 w 2665"/>
                <a:gd name="connsiteY82" fmla="*/ 497 h 2674"/>
                <a:gd name="connsiteX83" fmla="*/ 1042 w 2665"/>
                <a:gd name="connsiteY83" fmla="*/ 449 h 2674"/>
                <a:gd name="connsiteX84" fmla="*/ 1009 w 2665"/>
                <a:gd name="connsiteY84" fmla="*/ 404 h 2674"/>
                <a:gd name="connsiteX85" fmla="*/ 974 w 2665"/>
                <a:gd name="connsiteY85" fmla="*/ 360 h 2674"/>
                <a:gd name="connsiteX86" fmla="*/ 942 w 2665"/>
                <a:gd name="connsiteY86" fmla="*/ 317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4 h 2674"/>
                <a:gd name="connsiteX91" fmla="*/ 915 w 2665"/>
                <a:gd name="connsiteY91" fmla="*/ 273 h 2674"/>
                <a:gd name="connsiteX92" fmla="*/ 922 w 2665"/>
                <a:gd name="connsiteY92" fmla="*/ 274 h 2674"/>
                <a:gd name="connsiteX93" fmla="*/ 928 w 2665"/>
                <a:gd name="connsiteY93" fmla="*/ 276 h 2674"/>
                <a:gd name="connsiteX94" fmla="*/ 931 w 2665"/>
                <a:gd name="connsiteY94" fmla="*/ 280 h 2674"/>
                <a:gd name="connsiteX95" fmla="*/ 935 w 2665"/>
                <a:gd name="connsiteY95" fmla="*/ 284 h 2674"/>
                <a:gd name="connsiteX96" fmla="*/ 941 w 2665"/>
                <a:gd name="connsiteY96" fmla="*/ 289 h 2674"/>
                <a:gd name="connsiteX97" fmla="*/ 952 w 2665"/>
                <a:gd name="connsiteY97" fmla="*/ 295 h 2674"/>
                <a:gd name="connsiteX98" fmla="*/ 965 w 2665"/>
                <a:gd name="connsiteY98" fmla="*/ 300 h 2674"/>
                <a:gd name="connsiteX99" fmla="*/ 978 w 2665"/>
                <a:gd name="connsiteY99" fmla="*/ 306 h 2674"/>
                <a:gd name="connsiteX100" fmla="*/ 992 w 2665"/>
                <a:gd name="connsiteY100" fmla="*/ 319 h 2674"/>
                <a:gd name="connsiteX101" fmla="*/ 1011 w 2665"/>
                <a:gd name="connsiteY101" fmla="*/ 330 h 2674"/>
                <a:gd name="connsiteX102" fmla="*/ 1024 w 2665"/>
                <a:gd name="connsiteY102" fmla="*/ 334 h 2674"/>
                <a:gd name="connsiteX103" fmla="*/ 1029 w 2665"/>
                <a:gd name="connsiteY103" fmla="*/ 332 h 2674"/>
                <a:gd name="connsiteX104" fmla="*/ 1024 w 2665"/>
                <a:gd name="connsiteY104" fmla="*/ 280 h 2674"/>
                <a:gd name="connsiteX105" fmla="*/ 1015 w 2665"/>
                <a:gd name="connsiteY105" fmla="*/ 230 h 2674"/>
                <a:gd name="connsiteX106" fmla="*/ 998 w 2665"/>
                <a:gd name="connsiteY106" fmla="*/ 184 h 2674"/>
                <a:gd name="connsiteX107" fmla="*/ 978 w 2665"/>
                <a:gd name="connsiteY107" fmla="*/ 139 h 2674"/>
                <a:gd name="connsiteX108" fmla="*/ 950 w 2665"/>
                <a:gd name="connsiteY108" fmla="*/ 100 h 2674"/>
                <a:gd name="connsiteX109" fmla="*/ 917 w 2665"/>
                <a:gd name="connsiteY109" fmla="*/ 65 h 2674"/>
                <a:gd name="connsiteX110" fmla="*/ 874 w 2665"/>
                <a:gd name="connsiteY110" fmla="*/ 37 h 2674"/>
                <a:gd name="connsiteX111" fmla="*/ 822 w 2665"/>
                <a:gd name="connsiteY111" fmla="*/ 17 h 2674"/>
                <a:gd name="connsiteX112" fmla="*/ 800 w 2665"/>
                <a:gd name="connsiteY112" fmla="*/ 11 h 2674"/>
                <a:gd name="connsiteX113" fmla="*/ 778 w 2665"/>
                <a:gd name="connsiteY113" fmla="*/ 6 h 2674"/>
                <a:gd name="connsiteX114" fmla="*/ 752 w 2665"/>
                <a:gd name="connsiteY114" fmla="*/ 4 h 2674"/>
                <a:gd name="connsiteX115" fmla="*/ 728 w 2665"/>
                <a:gd name="connsiteY115" fmla="*/ 2 h 2674"/>
                <a:gd name="connsiteX116" fmla="*/ 702 w 2665"/>
                <a:gd name="connsiteY116" fmla="*/ 0 h 2674"/>
                <a:gd name="connsiteX117" fmla="*/ 676 w 2665"/>
                <a:gd name="connsiteY117" fmla="*/ 2 h 2674"/>
                <a:gd name="connsiteX118" fmla="*/ 650 w 2665"/>
                <a:gd name="connsiteY118" fmla="*/ 4 h 2674"/>
                <a:gd name="connsiteX119" fmla="*/ 624 w 2665"/>
                <a:gd name="connsiteY119" fmla="*/ 9 h 2674"/>
                <a:gd name="connsiteX120" fmla="*/ 598 w 2665"/>
                <a:gd name="connsiteY120" fmla="*/ 15 h 2674"/>
                <a:gd name="connsiteX121" fmla="*/ 574 w 2665"/>
                <a:gd name="connsiteY121" fmla="*/ 22 h 2674"/>
                <a:gd name="connsiteX122" fmla="*/ 550 w 2665"/>
                <a:gd name="connsiteY122" fmla="*/ 32 h 2674"/>
                <a:gd name="connsiteX123" fmla="*/ 528 w 2665"/>
                <a:gd name="connsiteY123" fmla="*/ 43 h 2674"/>
                <a:gd name="connsiteX124" fmla="*/ 507 w 2665"/>
                <a:gd name="connsiteY124" fmla="*/ 56 h 2674"/>
                <a:gd name="connsiteX125" fmla="*/ 489 w 2665"/>
                <a:gd name="connsiteY125" fmla="*/ 69 h 2674"/>
                <a:gd name="connsiteX126" fmla="*/ 472 w 2665"/>
                <a:gd name="connsiteY126" fmla="*/ 85 h 2674"/>
                <a:gd name="connsiteX127" fmla="*/ 457 w 2665"/>
                <a:gd name="connsiteY127" fmla="*/ 104 h 2674"/>
                <a:gd name="connsiteX128" fmla="*/ 450 w 2665"/>
                <a:gd name="connsiteY128" fmla="*/ 100 h 2674"/>
                <a:gd name="connsiteX129" fmla="*/ 444 w 2665"/>
                <a:gd name="connsiteY129" fmla="*/ 98 h 2674"/>
                <a:gd name="connsiteX130" fmla="*/ 437 w 2665"/>
                <a:gd name="connsiteY130" fmla="*/ 97 h 2674"/>
                <a:gd name="connsiteX131" fmla="*/ 431 w 2665"/>
                <a:gd name="connsiteY131" fmla="*/ 98 h 2674"/>
                <a:gd name="connsiteX132" fmla="*/ 365 w 2665"/>
                <a:gd name="connsiteY132" fmla="*/ 148 h 2674"/>
                <a:gd name="connsiteX133" fmla="*/ 316 w 2665"/>
                <a:gd name="connsiteY133" fmla="*/ 211 h 2674"/>
                <a:gd name="connsiteX134" fmla="*/ 281 w 2665"/>
                <a:gd name="connsiteY134" fmla="*/ 284 h 2674"/>
                <a:gd name="connsiteX135" fmla="*/ 261 w 2665"/>
                <a:gd name="connsiteY135" fmla="*/ 361 h 2674"/>
                <a:gd name="connsiteX136" fmla="*/ 252 w 2665"/>
                <a:gd name="connsiteY136" fmla="*/ 445 h 2674"/>
                <a:gd name="connsiteX137" fmla="*/ 253 w 2665"/>
                <a:gd name="connsiteY137" fmla="*/ 528 h 2674"/>
                <a:gd name="connsiteX138" fmla="*/ 265 w 2665"/>
                <a:gd name="connsiteY138" fmla="*/ 610 h 2674"/>
                <a:gd name="connsiteX139" fmla="*/ 283 w 2665"/>
                <a:gd name="connsiteY139" fmla="*/ 686 h 2674"/>
                <a:gd name="connsiteX140" fmla="*/ 291 w 2665"/>
                <a:gd name="connsiteY140" fmla="*/ 708 h 2674"/>
                <a:gd name="connsiteX141" fmla="*/ 300 w 2665"/>
                <a:gd name="connsiteY141" fmla="*/ 730 h 2674"/>
                <a:gd name="connsiteX142" fmla="*/ 309 w 2665"/>
                <a:gd name="connsiteY142" fmla="*/ 751 h 2674"/>
                <a:gd name="connsiteX143" fmla="*/ 322 w 2665"/>
                <a:gd name="connsiteY143" fmla="*/ 771 h 2674"/>
                <a:gd name="connsiteX144" fmla="*/ 337 w 2665"/>
                <a:gd name="connsiteY144" fmla="*/ 789 h 2674"/>
                <a:gd name="connsiteX145" fmla="*/ 353 w 2665"/>
                <a:gd name="connsiteY145" fmla="*/ 804 h 2674"/>
                <a:gd name="connsiteX146" fmla="*/ 372 w 2665"/>
                <a:gd name="connsiteY146" fmla="*/ 819 h 2674"/>
                <a:gd name="connsiteX147" fmla="*/ 392 w 2665"/>
                <a:gd name="connsiteY147" fmla="*/ 830 h 2674"/>
                <a:gd name="connsiteX148" fmla="*/ 415 w 2665"/>
                <a:gd name="connsiteY148" fmla="*/ 840 h 2674"/>
                <a:gd name="connsiteX149" fmla="*/ 441 w 2665"/>
                <a:gd name="connsiteY149" fmla="*/ 845 h 2674"/>
                <a:gd name="connsiteX150" fmla="*/ 466 w 2665"/>
                <a:gd name="connsiteY150" fmla="*/ 849 h 2674"/>
                <a:gd name="connsiteX151" fmla="*/ 492 w 2665"/>
                <a:gd name="connsiteY151" fmla="*/ 851 h 2674"/>
                <a:gd name="connsiteX152" fmla="*/ 518 w 2665"/>
                <a:gd name="connsiteY152" fmla="*/ 849 h 2674"/>
                <a:gd name="connsiteX153" fmla="*/ 544 w 2665"/>
                <a:gd name="connsiteY153" fmla="*/ 845 h 2674"/>
                <a:gd name="connsiteX154" fmla="*/ 570 w 2665"/>
                <a:gd name="connsiteY154" fmla="*/ 838 h 2674"/>
                <a:gd name="connsiteX155" fmla="*/ 592 w 2665"/>
                <a:gd name="connsiteY155" fmla="*/ 827 h 2674"/>
                <a:gd name="connsiteX156" fmla="*/ 596 w 2665"/>
                <a:gd name="connsiteY156" fmla="*/ 828 h 2674"/>
                <a:gd name="connsiteX157" fmla="*/ 598 w 2665"/>
                <a:gd name="connsiteY157" fmla="*/ 828 h 2674"/>
                <a:gd name="connsiteX158" fmla="*/ 602 w 2665"/>
                <a:gd name="connsiteY158" fmla="*/ 828 h 2674"/>
                <a:gd name="connsiteX159" fmla="*/ 605 w 2665"/>
                <a:gd name="connsiteY159" fmla="*/ 830 h 2674"/>
                <a:gd name="connsiteX160" fmla="*/ 600 w 2665"/>
                <a:gd name="connsiteY160" fmla="*/ 888 h 2674"/>
                <a:gd name="connsiteX161" fmla="*/ 596 w 2665"/>
                <a:gd name="connsiteY161" fmla="*/ 947 h 2674"/>
                <a:gd name="connsiteX162" fmla="*/ 592 w 2665"/>
                <a:gd name="connsiteY162" fmla="*/ 1010 h 2674"/>
                <a:gd name="connsiteX163" fmla="*/ 589 w 2665"/>
                <a:gd name="connsiteY163" fmla="*/ 1077 h 2674"/>
                <a:gd name="connsiteX164" fmla="*/ 589 w 2665"/>
                <a:gd name="connsiteY164" fmla="*/ 1079 h 2674"/>
                <a:gd name="connsiteX165" fmla="*/ 589 w 2665"/>
                <a:gd name="connsiteY165" fmla="*/ 1079 h 2674"/>
                <a:gd name="connsiteX166" fmla="*/ 589 w 2665"/>
                <a:gd name="connsiteY166" fmla="*/ 1080 h 2674"/>
                <a:gd name="connsiteX167" fmla="*/ 591 w 2665"/>
                <a:gd name="connsiteY167" fmla="*/ 1082 h 2674"/>
                <a:gd name="connsiteX168" fmla="*/ 578 w 2665"/>
                <a:gd name="connsiteY168" fmla="*/ 1088 h 2674"/>
                <a:gd name="connsiteX169" fmla="*/ 559 w 2665"/>
                <a:gd name="connsiteY169" fmla="*/ 1097 h 2674"/>
                <a:gd name="connsiteX170" fmla="*/ 537 w 2665"/>
                <a:gd name="connsiteY170" fmla="*/ 1108 h 2674"/>
                <a:gd name="connsiteX171" fmla="*/ 513 w 2665"/>
                <a:gd name="connsiteY171" fmla="*/ 1123 h 2674"/>
                <a:gd name="connsiteX172" fmla="*/ 491 w 2665"/>
                <a:gd name="connsiteY172" fmla="*/ 1140 h 2674"/>
                <a:gd name="connsiteX173" fmla="*/ 472 w 2665"/>
                <a:gd name="connsiteY173" fmla="*/ 1156 h 2674"/>
                <a:gd name="connsiteX174" fmla="*/ 461 w 2665"/>
                <a:gd name="connsiteY174" fmla="*/ 1177 h 2674"/>
                <a:gd name="connsiteX175" fmla="*/ 455 w 2665"/>
                <a:gd name="connsiteY175" fmla="*/ 1199 h 2674"/>
                <a:gd name="connsiteX176" fmla="*/ 457 w 2665"/>
                <a:gd name="connsiteY176" fmla="*/ 1208 h 2674"/>
                <a:gd name="connsiteX177" fmla="*/ 461 w 2665"/>
                <a:gd name="connsiteY177" fmla="*/ 1217 h 2674"/>
                <a:gd name="connsiteX178" fmla="*/ 468 w 2665"/>
                <a:gd name="connsiteY178" fmla="*/ 1229 h 2674"/>
                <a:gd name="connsiteX179" fmla="*/ 478 w 2665"/>
                <a:gd name="connsiteY179" fmla="*/ 1238 h 2674"/>
                <a:gd name="connsiteX180" fmla="*/ 494 w 2665"/>
                <a:gd name="connsiteY180" fmla="*/ 1368 h 2674"/>
                <a:gd name="connsiteX181" fmla="*/ 522 w 2665"/>
                <a:gd name="connsiteY181" fmla="*/ 1479 h 2674"/>
                <a:gd name="connsiteX182" fmla="*/ 555 w 2665"/>
                <a:gd name="connsiteY182" fmla="*/ 1571 h 2674"/>
                <a:gd name="connsiteX183" fmla="*/ 594 w 2665"/>
                <a:gd name="connsiteY183" fmla="*/ 1647 h 2674"/>
                <a:gd name="connsiteX184" fmla="*/ 637 w 2665"/>
                <a:gd name="connsiteY184" fmla="*/ 1708 h 2674"/>
                <a:gd name="connsiteX185" fmla="*/ 679 w 2665"/>
                <a:gd name="connsiteY185" fmla="*/ 1755 h 2674"/>
                <a:gd name="connsiteX186" fmla="*/ 720 w 2665"/>
                <a:gd name="connsiteY186" fmla="*/ 1790 h 2674"/>
                <a:gd name="connsiteX187" fmla="*/ 755 w 2665"/>
                <a:gd name="connsiteY187" fmla="*/ 1814 h 2674"/>
                <a:gd name="connsiteX188" fmla="*/ 765 w 2665"/>
                <a:gd name="connsiteY188" fmla="*/ 1822 h 2674"/>
                <a:gd name="connsiteX189" fmla="*/ 776 w 2665"/>
                <a:gd name="connsiteY189" fmla="*/ 1827 h 2674"/>
                <a:gd name="connsiteX190" fmla="*/ 791 w 2665"/>
                <a:gd name="connsiteY190" fmla="*/ 1834 h 2674"/>
                <a:gd name="connsiteX191" fmla="*/ 805 w 2665"/>
                <a:gd name="connsiteY191" fmla="*/ 1842 h 2674"/>
                <a:gd name="connsiteX192" fmla="*/ 824 w 2665"/>
                <a:gd name="connsiteY192" fmla="*/ 1847 h 2674"/>
                <a:gd name="connsiteX193" fmla="*/ 844 w 2665"/>
                <a:gd name="connsiteY193" fmla="*/ 1853 h 2674"/>
                <a:gd name="connsiteX194" fmla="*/ 868 w 2665"/>
                <a:gd name="connsiteY194" fmla="*/ 1859 h 2674"/>
                <a:gd name="connsiteX195" fmla="*/ 892 w 2665"/>
                <a:gd name="connsiteY195" fmla="*/ 1862 h 2674"/>
                <a:gd name="connsiteX196" fmla="*/ 920 w 2665"/>
                <a:gd name="connsiteY196" fmla="*/ 1866 h 2674"/>
                <a:gd name="connsiteX197" fmla="*/ 952 w 2665"/>
                <a:gd name="connsiteY197" fmla="*/ 1866 h 2674"/>
                <a:gd name="connsiteX198" fmla="*/ 985 w 2665"/>
                <a:gd name="connsiteY198" fmla="*/ 1866 h 2674"/>
                <a:gd name="connsiteX199" fmla="*/ 1022 w 2665"/>
                <a:gd name="connsiteY199" fmla="*/ 1864 h 2674"/>
                <a:gd name="connsiteX200" fmla="*/ 1061 w 2665"/>
                <a:gd name="connsiteY200" fmla="*/ 1859 h 2674"/>
                <a:gd name="connsiteX201" fmla="*/ 1105 w 2665"/>
                <a:gd name="connsiteY201" fmla="*/ 1851 h 2674"/>
                <a:gd name="connsiteX202" fmla="*/ 1150 w 2665"/>
                <a:gd name="connsiteY202" fmla="*/ 1840 h 2674"/>
                <a:gd name="connsiteX203" fmla="*/ 1200 w 2665"/>
                <a:gd name="connsiteY203" fmla="*/ 1827 h 2674"/>
                <a:gd name="connsiteX204" fmla="*/ 1257 w 2665"/>
                <a:gd name="connsiteY204" fmla="*/ 1873 h 2674"/>
                <a:gd name="connsiteX205" fmla="*/ 1287 w 2665"/>
                <a:gd name="connsiteY205" fmla="*/ 1918 h 2674"/>
                <a:gd name="connsiteX206" fmla="*/ 1322 w 2665"/>
                <a:gd name="connsiteY206" fmla="*/ 1972 h 2674"/>
                <a:gd name="connsiteX207" fmla="*/ 1359 w 2665"/>
                <a:gd name="connsiteY207" fmla="*/ 2027 h 2674"/>
                <a:gd name="connsiteX208" fmla="*/ 1396 w 2665"/>
                <a:gd name="connsiteY208" fmla="*/ 2083 h 2674"/>
                <a:gd name="connsiteX209" fmla="*/ 1430 w 2665"/>
                <a:gd name="connsiteY209" fmla="*/ 2133 h 2674"/>
                <a:gd name="connsiteX210" fmla="*/ 1457 w 2665"/>
                <a:gd name="connsiteY210" fmla="*/ 2175 h 2674"/>
                <a:gd name="connsiteX211" fmla="*/ 1478 w 2665"/>
                <a:gd name="connsiteY211" fmla="*/ 2203 h 2674"/>
                <a:gd name="connsiteX212" fmla="*/ 1485 w 2665"/>
                <a:gd name="connsiteY212" fmla="*/ 2214 h 2674"/>
                <a:gd name="connsiteX213" fmla="*/ 1489 w 2665"/>
                <a:gd name="connsiteY213" fmla="*/ 2225 h 2674"/>
                <a:gd name="connsiteX214" fmla="*/ 1496 w 2665"/>
                <a:gd name="connsiteY214" fmla="*/ 2250 h 2674"/>
                <a:gd name="connsiteX215" fmla="*/ 1507 w 2665"/>
                <a:gd name="connsiteY215" fmla="*/ 2283 h 2674"/>
                <a:gd name="connsiteX216" fmla="*/ 1520 w 2665"/>
                <a:gd name="connsiteY216" fmla="*/ 2318 h 2674"/>
                <a:gd name="connsiteX217" fmla="*/ 1122 w 2665"/>
                <a:gd name="connsiteY217" fmla="*/ 2477 h 2674"/>
                <a:gd name="connsiteX218" fmla="*/ 1098 w 2665"/>
                <a:gd name="connsiteY218" fmla="*/ 2470 h 2674"/>
                <a:gd name="connsiteX219" fmla="*/ 1076 w 2665"/>
                <a:gd name="connsiteY219" fmla="*/ 2459 h 2674"/>
                <a:gd name="connsiteX220" fmla="*/ 1054 w 2665"/>
                <a:gd name="connsiteY220" fmla="*/ 2446 h 2674"/>
                <a:gd name="connsiteX221" fmla="*/ 1031 w 2665"/>
                <a:gd name="connsiteY221" fmla="*/ 2431 h 2674"/>
                <a:gd name="connsiteX222" fmla="*/ 1009 w 2665"/>
                <a:gd name="connsiteY222" fmla="*/ 2416 h 2674"/>
                <a:gd name="connsiteX223" fmla="*/ 987 w 2665"/>
                <a:gd name="connsiteY223" fmla="*/ 2400 h 2674"/>
                <a:gd name="connsiteX224" fmla="*/ 965 w 2665"/>
                <a:gd name="connsiteY224" fmla="*/ 2383 h 2674"/>
                <a:gd name="connsiteX225" fmla="*/ 944 w 2665"/>
                <a:gd name="connsiteY225" fmla="*/ 2366 h 2674"/>
                <a:gd name="connsiteX226" fmla="*/ 935 w 2665"/>
                <a:gd name="connsiteY226" fmla="*/ 2359 h 2674"/>
                <a:gd name="connsiteX227" fmla="*/ 926 w 2665"/>
                <a:gd name="connsiteY227" fmla="*/ 2351 h 2674"/>
                <a:gd name="connsiteX228" fmla="*/ 915 w 2665"/>
                <a:gd name="connsiteY228" fmla="*/ 2344 h 2674"/>
                <a:gd name="connsiteX229" fmla="*/ 905 w 2665"/>
                <a:gd name="connsiteY229" fmla="*/ 2337 h 2674"/>
                <a:gd name="connsiteX230" fmla="*/ 896 w 2665"/>
                <a:gd name="connsiteY230" fmla="*/ 2329 h 2674"/>
                <a:gd name="connsiteX231" fmla="*/ 887 w 2665"/>
                <a:gd name="connsiteY231" fmla="*/ 2322 h 2674"/>
                <a:gd name="connsiteX232" fmla="*/ 878 w 2665"/>
                <a:gd name="connsiteY232" fmla="*/ 2314 h 2674"/>
                <a:gd name="connsiteX233" fmla="*/ 868 w 2665"/>
                <a:gd name="connsiteY233" fmla="*/ 2309 h 2674"/>
                <a:gd name="connsiteX234" fmla="*/ 854 w 2665"/>
                <a:gd name="connsiteY234" fmla="*/ 2300 h 2674"/>
                <a:gd name="connsiteX235" fmla="*/ 835 w 2665"/>
                <a:gd name="connsiteY235" fmla="*/ 2287 h 2674"/>
                <a:gd name="connsiteX236" fmla="*/ 816 w 2665"/>
                <a:gd name="connsiteY236" fmla="*/ 2275 h 2674"/>
                <a:gd name="connsiteX237" fmla="*/ 798 w 2665"/>
                <a:gd name="connsiteY237" fmla="*/ 2262 h 2674"/>
                <a:gd name="connsiteX238" fmla="*/ 779 w 2665"/>
                <a:gd name="connsiteY238" fmla="*/ 2250 h 2674"/>
                <a:gd name="connsiteX239" fmla="*/ 759 w 2665"/>
                <a:gd name="connsiteY239" fmla="*/ 2237 h 2674"/>
                <a:gd name="connsiteX240" fmla="*/ 739 w 2665"/>
                <a:gd name="connsiteY240" fmla="*/ 2225 h 2674"/>
                <a:gd name="connsiteX241" fmla="*/ 718 w 2665"/>
                <a:gd name="connsiteY241" fmla="*/ 2214 h 2674"/>
                <a:gd name="connsiteX242" fmla="*/ 698 w 2665"/>
                <a:gd name="connsiteY242" fmla="*/ 2203 h 2674"/>
                <a:gd name="connsiteX243" fmla="*/ 676 w 2665"/>
                <a:gd name="connsiteY243" fmla="*/ 2192 h 2674"/>
                <a:gd name="connsiteX244" fmla="*/ 655 w 2665"/>
                <a:gd name="connsiteY244" fmla="*/ 2183 h 2674"/>
                <a:gd name="connsiteX245" fmla="*/ 633 w 2665"/>
                <a:gd name="connsiteY245" fmla="*/ 2175 h 2674"/>
                <a:gd name="connsiteX246" fmla="*/ 611 w 2665"/>
                <a:gd name="connsiteY246" fmla="*/ 2168 h 2674"/>
                <a:gd name="connsiteX247" fmla="*/ 589 w 2665"/>
                <a:gd name="connsiteY247" fmla="*/ 2162 h 2674"/>
                <a:gd name="connsiteX248" fmla="*/ 568 w 2665"/>
                <a:gd name="connsiteY248" fmla="*/ 2159 h 2674"/>
                <a:gd name="connsiteX249" fmla="*/ 546 w 2665"/>
                <a:gd name="connsiteY249" fmla="*/ 2155 h 2674"/>
                <a:gd name="connsiteX250" fmla="*/ 524 w 2665"/>
                <a:gd name="connsiteY250" fmla="*/ 2155 h 2674"/>
                <a:gd name="connsiteX251" fmla="*/ 489 w 2665"/>
                <a:gd name="connsiteY251" fmla="*/ 2157 h 2674"/>
                <a:gd name="connsiteX252" fmla="*/ 450 w 2665"/>
                <a:gd name="connsiteY252" fmla="*/ 2162 h 2674"/>
                <a:gd name="connsiteX253" fmla="*/ 411 w 2665"/>
                <a:gd name="connsiteY253" fmla="*/ 2174 h 2674"/>
                <a:gd name="connsiteX254" fmla="*/ 372 w 2665"/>
                <a:gd name="connsiteY254" fmla="*/ 2190 h 2674"/>
                <a:gd name="connsiteX255" fmla="*/ 335 w 2665"/>
                <a:gd name="connsiteY255" fmla="*/ 2211 h 2674"/>
                <a:gd name="connsiteX256" fmla="*/ 303 w 2665"/>
                <a:gd name="connsiteY256" fmla="*/ 2237 h 2674"/>
                <a:gd name="connsiteX257" fmla="*/ 279 w 2665"/>
                <a:gd name="connsiteY257" fmla="*/ 2266 h 2674"/>
                <a:gd name="connsiteX258" fmla="*/ 265 w 2665"/>
                <a:gd name="connsiteY258" fmla="*/ 2303 h 2674"/>
                <a:gd name="connsiteX259" fmla="*/ 265 w 2665"/>
                <a:gd name="connsiteY259" fmla="*/ 2305 h 2674"/>
                <a:gd name="connsiteX260" fmla="*/ 266 w 2665"/>
                <a:gd name="connsiteY260" fmla="*/ 2307 h 2674"/>
                <a:gd name="connsiteX261" fmla="*/ 268 w 2665"/>
                <a:gd name="connsiteY261" fmla="*/ 2309 h 2674"/>
                <a:gd name="connsiteX262" fmla="*/ 270 w 2665"/>
                <a:gd name="connsiteY262" fmla="*/ 2311 h 2674"/>
                <a:gd name="connsiteX263" fmla="*/ 292 w 2665"/>
                <a:gd name="connsiteY263" fmla="*/ 2316 h 2674"/>
                <a:gd name="connsiteX264" fmla="*/ 316 w 2665"/>
                <a:gd name="connsiteY264" fmla="*/ 2320 h 2674"/>
                <a:gd name="connsiteX265" fmla="*/ 342 w 2665"/>
                <a:gd name="connsiteY265" fmla="*/ 2322 h 2674"/>
                <a:gd name="connsiteX266" fmla="*/ 368 w 2665"/>
                <a:gd name="connsiteY266" fmla="*/ 2320 h 2674"/>
                <a:gd name="connsiteX267" fmla="*/ 396 w 2665"/>
                <a:gd name="connsiteY267" fmla="*/ 2318 h 2674"/>
                <a:gd name="connsiteX268" fmla="*/ 422 w 2665"/>
                <a:gd name="connsiteY268" fmla="*/ 2314 h 2674"/>
                <a:gd name="connsiteX269" fmla="*/ 446 w 2665"/>
                <a:gd name="connsiteY269" fmla="*/ 2311 h 2674"/>
                <a:gd name="connsiteX270" fmla="*/ 466 w 2665"/>
                <a:gd name="connsiteY270" fmla="*/ 2305 h 2674"/>
                <a:gd name="connsiteX271" fmla="*/ 466 w 2665"/>
                <a:gd name="connsiteY271" fmla="*/ 2309 h 2674"/>
                <a:gd name="connsiteX272" fmla="*/ 465 w 2665"/>
                <a:gd name="connsiteY272" fmla="*/ 2313 h 2674"/>
                <a:gd name="connsiteX273" fmla="*/ 463 w 2665"/>
                <a:gd name="connsiteY273" fmla="*/ 2314 h 2674"/>
                <a:gd name="connsiteX274" fmla="*/ 461 w 2665"/>
                <a:gd name="connsiteY274" fmla="*/ 2318 h 2674"/>
                <a:gd name="connsiteX275" fmla="*/ 455 w 2665"/>
                <a:gd name="connsiteY275" fmla="*/ 2324 h 2674"/>
                <a:gd name="connsiteX276" fmla="*/ 448 w 2665"/>
                <a:gd name="connsiteY276" fmla="*/ 2329 h 2674"/>
                <a:gd name="connsiteX277" fmla="*/ 437 w 2665"/>
                <a:gd name="connsiteY277" fmla="*/ 2333 h 2674"/>
                <a:gd name="connsiteX278" fmla="*/ 428 w 2665"/>
                <a:gd name="connsiteY278" fmla="*/ 2335 h 2674"/>
                <a:gd name="connsiteX279" fmla="*/ 416 w 2665"/>
                <a:gd name="connsiteY279" fmla="*/ 2337 h 2674"/>
                <a:gd name="connsiteX280" fmla="*/ 403 w 2665"/>
                <a:gd name="connsiteY280" fmla="*/ 2338 h 2674"/>
                <a:gd name="connsiteX281" fmla="*/ 391 w 2665"/>
                <a:gd name="connsiteY281" fmla="*/ 2340 h 2674"/>
                <a:gd name="connsiteX282" fmla="*/ 379 w 2665"/>
                <a:gd name="connsiteY282" fmla="*/ 2342 h 2674"/>
                <a:gd name="connsiteX283" fmla="*/ 368 w 2665"/>
                <a:gd name="connsiteY283" fmla="*/ 2344 h 2674"/>
                <a:gd name="connsiteX284" fmla="*/ 359 w 2665"/>
                <a:gd name="connsiteY284" fmla="*/ 2344 h 2674"/>
                <a:gd name="connsiteX285" fmla="*/ 350 w 2665"/>
                <a:gd name="connsiteY285" fmla="*/ 2346 h 2674"/>
                <a:gd name="connsiteX286" fmla="*/ 342 w 2665"/>
                <a:gd name="connsiteY286" fmla="*/ 2348 h 2674"/>
                <a:gd name="connsiteX287" fmla="*/ 333 w 2665"/>
                <a:gd name="connsiteY287" fmla="*/ 2351 h 2674"/>
                <a:gd name="connsiteX288" fmla="*/ 320 w 2665"/>
                <a:gd name="connsiteY288" fmla="*/ 2359 h 2674"/>
                <a:gd name="connsiteX289" fmla="*/ 305 w 2665"/>
                <a:gd name="connsiteY289" fmla="*/ 2368 h 2674"/>
                <a:gd name="connsiteX290" fmla="*/ 291 w 2665"/>
                <a:gd name="connsiteY290" fmla="*/ 2379 h 2674"/>
                <a:gd name="connsiteX291" fmla="*/ 276 w 2665"/>
                <a:gd name="connsiteY291" fmla="*/ 2392 h 2674"/>
                <a:gd name="connsiteX292" fmla="*/ 265 w 2665"/>
                <a:gd name="connsiteY292" fmla="*/ 2405 h 2674"/>
                <a:gd name="connsiteX293" fmla="*/ 257 w 2665"/>
                <a:gd name="connsiteY293" fmla="*/ 2418 h 2674"/>
                <a:gd name="connsiteX294" fmla="*/ 253 w 2665"/>
                <a:gd name="connsiteY294" fmla="*/ 2429 h 2674"/>
                <a:gd name="connsiteX295" fmla="*/ 253 w 2665"/>
                <a:gd name="connsiteY295" fmla="*/ 2431 h 2674"/>
                <a:gd name="connsiteX296" fmla="*/ 253 w 2665"/>
                <a:gd name="connsiteY296" fmla="*/ 2431 h 2674"/>
                <a:gd name="connsiteX297" fmla="*/ 253 w 2665"/>
                <a:gd name="connsiteY297" fmla="*/ 2431 h 2674"/>
                <a:gd name="connsiteX298" fmla="*/ 253 w 2665"/>
                <a:gd name="connsiteY298" fmla="*/ 2433 h 2674"/>
                <a:gd name="connsiteX299" fmla="*/ 255 w 2665"/>
                <a:gd name="connsiteY299" fmla="*/ 2435 h 2674"/>
                <a:gd name="connsiteX300" fmla="*/ 255 w 2665"/>
                <a:gd name="connsiteY300" fmla="*/ 2435 h 2674"/>
                <a:gd name="connsiteX301" fmla="*/ 257 w 2665"/>
                <a:gd name="connsiteY301" fmla="*/ 2435 h 2674"/>
                <a:gd name="connsiteX302" fmla="*/ 257 w 2665"/>
                <a:gd name="connsiteY302" fmla="*/ 2437 h 2674"/>
                <a:gd name="connsiteX303" fmla="*/ 226 w 2665"/>
                <a:gd name="connsiteY303" fmla="*/ 2444 h 2674"/>
                <a:gd name="connsiteX304" fmla="*/ 194 w 2665"/>
                <a:gd name="connsiteY304" fmla="*/ 2455 h 2674"/>
                <a:gd name="connsiteX305" fmla="*/ 161 w 2665"/>
                <a:gd name="connsiteY305" fmla="*/ 2470 h 2674"/>
                <a:gd name="connsiteX306" fmla="*/ 131 w 2665"/>
                <a:gd name="connsiteY306" fmla="*/ 2485 h 2674"/>
                <a:gd name="connsiteX307" fmla="*/ 103 w 2665"/>
                <a:gd name="connsiteY307" fmla="*/ 2500 h 2674"/>
                <a:gd name="connsiteX308" fmla="*/ 79 w 2665"/>
                <a:gd name="connsiteY308" fmla="*/ 2514 h 2674"/>
                <a:gd name="connsiteX309" fmla="*/ 63 w 2665"/>
                <a:gd name="connsiteY309" fmla="*/ 2526 h 2674"/>
                <a:gd name="connsiteX310" fmla="*/ 52 w 2665"/>
                <a:gd name="connsiteY310" fmla="*/ 2533 h 2674"/>
                <a:gd name="connsiteX311" fmla="*/ 33 w 2665"/>
                <a:gd name="connsiteY311" fmla="*/ 2544 h 2674"/>
                <a:gd name="connsiteX312" fmla="*/ 18 w 2665"/>
                <a:gd name="connsiteY312" fmla="*/ 2561 h 2674"/>
                <a:gd name="connsiteX313" fmla="*/ 5 w 2665"/>
                <a:gd name="connsiteY313" fmla="*/ 2581 h 2674"/>
                <a:gd name="connsiteX314" fmla="*/ 0 w 2665"/>
                <a:gd name="connsiteY314" fmla="*/ 2602 h 2674"/>
                <a:gd name="connsiteX315" fmla="*/ 0 w 2665"/>
                <a:gd name="connsiteY315" fmla="*/ 2603 h 2674"/>
                <a:gd name="connsiteX316" fmla="*/ 0 w 2665"/>
                <a:gd name="connsiteY316" fmla="*/ 2603 h 2674"/>
                <a:gd name="connsiteX317" fmla="*/ 0 w 2665"/>
                <a:gd name="connsiteY317" fmla="*/ 2605 h 2674"/>
                <a:gd name="connsiteX318" fmla="*/ 0 w 2665"/>
                <a:gd name="connsiteY318" fmla="*/ 2607 h 2674"/>
                <a:gd name="connsiteX319" fmla="*/ 2 w 2665"/>
                <a:gd name="connsiteY319" fmla="*/ 2618 h 2674"/>
                <a:gd name="connsiteX320" fmla="*/ 5 w 2665"/>
                <a:gd name="connsiteY320" fmla="*/ 2629 h 2674"/>
                <a:gd name="connsiteX321" fmla="*/ 11 w 2665"/>
                <a:gd name="connsiteY321" fmla="*/ 2637 h 2674"/>
                <a:gd name="connsiteX322" fmla="*/ 20 w 2665"/>
                <a:gd name="connsiteY322" fmla="*/ 2644 h 2674"/>
                <a:gd name="connsiteX323" fmla="*/ 42 w 2665"/>
                <a:gd name="connsiteY323" fmla="*/ 2652 h 2674"/>
                <a:gd name="connsiteX324" fmla="*/ 68 w 2665"/>
                <a:gd name="connsiteY324" fmla="*/ 2653 h 2674"/>
                <a:gd name="connsiteX325" fmla="*/ 96 w 2665"/>
                <a:gd name="connsiteY325" fmla="*/ 2652 h 2674"/>
                <a:gd name="connsiteX326" fmla="*/ 126 w 2665"/>
                <a:gd name="connsiteY326" fmla="*/ 2644 h 2674"/>
                <a:gd name="connsiteX327" fmla="*/ 157 w 2665"/>
                <a:gd name="connsiteY327" fmla="*/ 2637 h 2674"/>
                <a:gd name="connsiteX328" fmla="*/ 187 w 2665"/>
                <a:gd name="connsiteY328" fmla="*/ 2627 h 2674"/>
                <a:gd name="connsiteX329" fmla="*/ 216 w 2665"/>
                <a:gd name="connsiteY329" fmla="*/ 2616 h 2674"/>
                <a:gd name="connsiteX330" fmla="*/ 244 w 2665"/>
                <a:gd name="connsiteY330" fmla="*/ 2607 h 2674"/>
                <a:gd name="connsiteX331" fmla="*/ 281 w 2665"/>
                <a:gd name="connsiteY331" fmla="*/ 2594 h 2674"/>
                <a:gd name="connsiteX332" fmla="*/ 324 w 2665"/>
                <a:gd name="connsiteY332" fmla="*/ 2581 h 2674"/>
                <a:gd name="connsiteX333" fmla="*/ 339 w 2665"/>
                <a:gd name="connsiteY333" fmla="*/ 2577 h 2674"/>
                <a:gd name="connsiteX334" fmla="*/ 353 w 2665"/>
                <a:gd name="connsiteY334" fmla="*/ 2574 h 2674"/>
                <a:gd name="connsiteX335" fmla="*/ 366 w 2665"/>
                <a:gd name="connsiteY335" fmla="*/ 2570 h 2674"/>
                <a:gd name="connsiteX336" fmla="*/ 381 w 2665"/>
                <a:gd name="connsiteY336" fmla="*/ 2564 h 2674"/>
                <a:gd name="connsiteX337" fmla="*/ 394 w 2665"/>
                <a:gd name="connsiteY337" fmla="*/ 2559 h 2674"/>
                <a:gd name="connsiteX338" fmla="*/ 409 w 2665"/>
                <a:gd name="connsiteY338" fmla="*/ 2553 h 2674"/>
                <a:gd name="connsiteX339" fmla="*/ 422 w 2665"/>
                <a:gd name="connsiteY339" fmla="*/ 2544 h 2674"/>
                <a:gd name="connsiteX340" fmla="*/ 437 w 2665"/>
                <a:gd name="connsiteY340" fmla="*/ 2535 h 2674"/>
                <a:gd name="connsiteX341" fmla="*/ 481 w 2665"/>
                <a:gd name="connsiteY341" fmla="*/ 2498 h 2674"/>
                <a:gd name="connsiteX342" fmla="*/ 492 w 2665"/>
                <a:gd name="connsiteY342" fmla="*/ 2489 h 2674"/>
                <a:gd name="connsiteX343" fmla="*/ 503 w 2665"/>
                <a:gd name="connsiteY343" fmla="*/ 2479 h 2674"/>
                <a:gd name="connsiteX344" fmla="*/ 515 w 2665"/>
                <a:gd name="connsiteY344" fmla="*/ 2470 h 2674"/>
                <a:gd name="connsiteX345" fmla="*/ 528 w 2665"/>
                <a:gd name="connsiteY345" fmla="*/ 2461 h 2674"/>
                <a:gd name="connsiteX346" fmla="*/ 539 w 2665"/>
                <a:gd name="connsiteY346" fmla="*/ 2451 h 2674"/>
                <a:gd name="connsiteX347" fmla="*/ 552 w 2665"/>
                <a:gd name="connsiteY347" fmla="*/ 2444 h 2674"/>
                <a:gd name="connsiteX348" fmla="*/ 565 w 2665"/>
                <a:gd name="connsiteY348" fmla="*/ 2438 h 2674"/>
                <a:gd name="connsiteX349" fmla="*/ 578 w 2665"/>
                <a:gd name="connsiteY349" fmla="*/ 2433 h 2674"/>
                <a:gd name="connsiteX350" fmla="*/ 598 w 2665"/>
                <a:gd name="connsiteY350" fmla="*/ 2427 h 2674"/>
                <a:gd name="connsiteX351" fmla="*/ 620 w 2665"/>
                <a:gd name="connsiteY351" fmla="*/ 2420 h 2674"/>
                <a:gd name="connsiteX352" fmla="*/ 646 w 2665"/>
                <a:gd name="connsiteY352" fmla="*/ 2414 h 2674"/>
                <a:gd name="connsiteX353" fmla="*/ 672 w 2665"/>
                <a:gd name="connsiteY353" fmla="*/ 2411 h 2674"/>
                <a:gd name="connsiteX354" fmla="*/ 698 w 2665"/>
                <a:gd name="connsiteY354" fmla="*/ 2411 h 2674"/>
                <a:gd name="connsiteX355" fmla="*/ 722 w 2665"/>
                <a:gd name="connsiteY355" fmla="*/ 2414 h 2674"/>
                <a:gd name="connsiteX356" fmla="*/ 744 w 2665"/>
                <a:gd name="connsiteY356" fmla="*/ 2424 h 2674"/>
                <a:gd name="connsiteX357" fmla="*/ 763 w 2665"/>
                <a:gd name="connsiteY357" fmla="*/ 2440 h 2674"/>
                <a:gd name="connsiteX358" fmla="*/ 774 w 2665"/>
                <a:gd name="connsiteY358" fmla="*/ 2457 h 2674"/>
                <a:gd name="connsiteX359" fmla="*/ 779 w 2665"/>
                <a:gd name="connsiteY359" fmla="*/ 2476 h 2674"/>
                <a:gd name="connsiteX360" fmla="*/ 783 w 2665"/>
                <a:gd name="connsiteY360" fmla="*/ 2496 h 2674"/>
                <a:gd name="connsiteX361" fmla="*/ 785 w 2665"/>
                <a:gd name="connsiteY361" fmla="*/ 2518 h 2674"/>
                <a:gd name="connsiteX362" fmla="*/ 787 w 2665"/>
                <a:gd name="connsiteY362" fmla="*/ 2539 h 2674"/>
                <a:gd name="connsiteX363" fmla="*/ 791 w 2665"/>
                <a:gd name="connsiteY363" fmla="*/ 2559 h 2674"/>
                <a:gd name="connsiteX364" fmla="*/ 796 w 2665"/>
                <a:gd name="connsiteY364" fmla="*/ 2577 h 2674"/>
                <a:gd name="connsiteX365" fmla="*/ 807 w 2665"/>
                <a:gd name="connsiteY365" fmla="*/ 2596 h 2674"/>
                <a:gd name="connsiteX366" fmla="*/ 820 w 2665"/>
                <a:gd name="connsiteY366" fmla="*/ 2609 h 2674"/>
                <a:gd name="connsiteX367" fmla="*/ 837 w 2665"/>
                <a:gd name="connsiteY367" fmla="*/ 2618 h 2674"/>
                <a:gd name="connsiteX368" fmla="*/ 854 w 2665"/>
                <a:gd name="connsiteY368" fmla="*/ 2626 h 2674"/>
                <a:gd name="connsiteX369" fmla="*/ 872 w 2665"/>
                <a:gd name="connsiteY369" fmla="*/ 2627 h 2674"/>
                <a:gd name="connsiteX370" fmla="*/ 891 w 2665"/>
                <a:gd name="connsiteY370" fmla="*/ 2627 h 2674"/>
                <a:gd name="connsiteX371" fmla="*/ 911 w 2665"/>
                <a:gd name="connsiteY371" fmla="*/ 2627 h 2674"/>
                <a:gd name="connsiteX372" fmla="*/ 931 w 2665"/>
                <a:gd name="connsiteY372" fmla="*/ 2624 h 2674"/>
                <a:gd name="connsiteX373" fmla="*/ 952 w 2665"/>
                <a:gd name="connsiteY373" fmla="*/ 2622 h 2674"/>
                <a:gd name="connsiteX374" fmla="*/ 968 w 2665"/>
                <a:gd name="connsiteY374" fmla="*/ 2620 h 2674"/>
                <a:gd name="connsiteX375" fmla="*/ 983 w 2665"/>
                <a:gd name="connsiteY375" fmla="*/ 2616 h 2674"/>
                <a:gd name="connsiteX376" fmla="*/ 1000 w 2665"/>
                <a:gd name="connsiteY376" fmla="*/ 2616 h 2674"/>
                <a:gd name="connsiteX377" fmla="*/ 1015 w 2665"/>
                <a:gd name="connsiteY377" fmla="*/ 2615 h 2674"/>
                <a:gd name="connsiteX378" fmla="*/ 1028 w 2665"/>
                <a:gd name="connsiteY378" fmla="*/ 2615 h 2674"/>
                <a:gd name="connsiteX379" fmla="*/ 1042 w 2665"/>
                <a:gd name="connsiteY379" fmla="*/ 2616 h 2674"/>
                <a:gd name="connsiteX380" fmla="*/ 1055 w 2665"/>
                <a:gd name="connsiteY380" fmla="*/ 2620 h 2674"/>
                <a:gd name="connsiteX381" fmla="*/ 1067 w 2665"/>
                <a:gd name="connsiteY381" fmla="*/ 2626 h 2674"/>
                <a:gd name="connsiteX382" fmla="*/ 1091 w 2665"/>
                <a:gd name="connsiteY382" fmla="*/ 2640 h 2674"/>
                <a:gd name="connsiteX383" fmla="*/ 1105 w 2665"/>
                <a:gd name="connsiteY383" fmla="*/ 2648 h 2674"/>
                <a:gd name="connsiteX384" fmla="*/ 1118 w 2665"/>
                <a:gd name="connsiteY384" fmla="*/ 2657 h 2674"/>
                <a:gd name="connsiteX385" fmla="*/ 1133 w 2665"/>
                <a:gd name="connsiteY385" fmla="*/ 2663 h 2674"/>
                <a:gd name="connsiteX386" fmla="*/ 1148 w 2665"/>
                <a:gd name="connsiteY386" fmla="*/ 2668 h 2674"/>
                <a:gd name="connsiteX387" fmla="*/ 1163 w 2665"/>
                <a:gd name="connsiteY387" fmla="*/ 2672 h 2674"/>
                <a:gd name="connsiteX388" fmla="*/ 1181 w 2665"/>
                <a:gd name="connsiteY388" fmla="*/ 2674 h 2674"/>
                <a:gd name="connsiteX389" fmla="*/ 1200 w 2665"/>
                <a:gd name="connsiteY389" fmla="*/ 2674 h 2674"/>
                <a:gd name="connsiteX390" fmla="*/ 1220 w 2665"/>
                <a:gd name="connsiteY390" fmla="*/ 2670 h 2674"/>
                <a:gd name="connsiteX391" fmla="*/ 1228 w 2665"/>
                <a:gd name="connsiteY391" fmla="*/ 2668 h 2674"/>
                <a:gd name="connsiteX392" fmla="*/ 1235 w 2665"/>
                <a:gd name="connsiteY392" fmla="*/ 2666 h 2674"/>
                <a:gd name="connsiteX393" fmla="*/ 1242 w 2665"/>
                <a:gd name="connsiteY393" fmla="*/ 2665 h 2674"/>
                <a:gd name="connsiteX394" fmla="*/ 1252 w 2665"/>
                <a:gd name="connsiteY394" fmla="*/ 2661 h 2674"/>
                <a:gd name="connsiteX395" fmla="*/ 1259 w 2665"/>
                <a:gd name="connsiteY395" fmla="*/ 2657 h 2674"/>
                <a:gd name="connsiteX396" fmla="*/ 1267 w 2665"/>
                <a:gd name="connsiteY396" fmla="*/ 2655 h 2674"/>
                <a:gd name="connsiteX397" fmla="*/ 1274 w 2665"/>
                <a:gd name="connsiteY397" fmla="*/ 2652 h 2674"/>
                <a:gd name="connsiteX398" fmla="*/ 1281 w 2665"/>
                <a:gd name="connsiteY398" fmla="*/ 2648 h 2674"/>
                <a:gd name="connsiteX399" fmla="*/ 1292 w 2665"/>
                <a:gd name="connsiteY399" fmla="*/ 2642 h 2674"/>
                <a:gd name="connsiteX400" fmla="*/ 1304 w 2665"/>
                <a:gd name="connsiteY400" fmla="*/ 2637 h 2674"/>
                <a:gd name="connsiteX401" fmla="*/ 1315 w 2665"/>
                <a:gd name="connsiteY401" fmla="*/ 2633 h 2674"/>
                <a:gd name="connsiteX402" fmla="*/ 1326 w 2665"/>
                <a:gd name="connsiteY402" fmla="*/ 2629 h 2674"/>
                <a:gd name="connsiteX403" fmla="*/ 1337 w 2665"/>
                <a:gd name="connsiteY403" fmla="*/ 2626 h 2674"/>
                <a:gd name="connsiteX404" fmla="*/ 1348 w 2665"/>
                <a:gd name="connsiteY404" fmla="*/ 2624 h 2674"/>
                <a:gd name="connsiteX405" fmla="*/ 1359 w 2665"/>
                <a:gd name="connsiteY405" fmla="*/ 2622 h 2674"/>
                <a:gd name="connsiteX406" fmla="*/ 1370 w 2665"/>
                <a:gd name="connsiteY406" fmla="*/ 2622 h 2674"/>
                <a:gd name="connsiteX407" fmla="*/ 1378 w 2665"/>
                <a:gd name="connsiteY407" fmla="*/ 2624 h 2674"/>
                <a:gd name="connsiteX408" fmla="*/ 1387 w 2665"/>
                <a:gd name="connsiteY408" fmla="*/ 2626 h 2674"/>
                <a:gd name="connsiteX409" fmla="*/ 1396 w 2665"/>
                <a:gd name="connsiteY409" fmla="*/ 2631 h 2674"/>
                <a:gd name="connsiteX410" fmla="*/ 1405 w 2665"/>
                <a:gd name="connsiteY410" fmla="*/ 2635 h 2674"/>
                <a:gd name="connsiteX411" fmla="*/ 1417 w 2665"/>
                <a:gd name="connsiteY411" fmla="*/ 2640 h 2674"/>
                <a:gd name="connsiteX412" fmla="*/ 1428 w 2665"/>
                <a:gd name="connsiteY412" fmla="*/ 2646 h 2674"/>
                <a:gd name="connsiteX413" fmla="*/ 1439 w 2665"/>
                <a:gd name="connsiteY413" fmla="*/ 2650 h 2674"/>
                <a:gd name="connsiteX414" fmla="*/ 1452 w 2665"/>
                <a:gd name="connsiteY414" fmla="*/ 2652 h 2674"/>
                <a:gd name="connsiteX415" fmla="*/ 1472 w 2665"/>
                <a:gd name="connsiteY415" fmla="*/ 2653 h 2674"/>
                <a:gd name="connsiteX416" fmla="*/ 1492 w 2665"/>
                <a:gd name="connsiteY416" fmla="*/ 2653 h 2674"/>
                <a:gd name="connsiteX417" fmla="*/ 1511 w 2665"/>
                <a:gd name="connsiteY417" fmla="*/ 2650 h 2674"/>
                <a:gd name="connsiteX418" fmla="*/ 1531 w 2665"/>
                <a:gd name="connsiteY418" fmla="*/ 2646 h 2674"/>
                <a:gd name="connsiteX419" fmla="*/ 1550 w 2665"/>
                <a:gd name="connsiteY419" fmla="*/ 2642 h 2674"/>
                <a:gd name="connsiteX420" fmla="*/ 1568 w 2665"/>
                <a:gd name="connsiteY420" fmla="*/ 2635 h 2674"/>
                <a:gd name="connsiteX421" fmla="*/ 1587 w 2665"/>
                <a:gd name="connsiteY421" fmla="*/ 2629 h 2674"/>
                <a:gd name="connsiteX422" fmla="*/ 1605 w 2665"/>
                <a:gd name="connsiteY422" fmla="*/ 2622 h 2674"/>
                <a:gd name="connsiteX423" fmla="*/ 1631 w 2665"/>
                <a:gd name="connsiteY423" fmla="*/ 2613 h 2674"/>
                <a:gd name="connsiteX424" fmla="*/ 1657 w 2665"/>
                <a:gd name="connsiteY424" fmla="*/ 2605 h 2674"/>
                <a:gd name="connsiteX425" fmla="*/ 1681 w 2665"/>
                <a:gd name="connsiteY425" fmla="*/ 2598 h 2674"/>
                <a:gd name="connsiteX426" fmla="*/ 1705 w 2665"/>
                <a:gd name="connsiteY426" fmla="*/ 2590 h 2674"/>
                <a:gd name="connsiteX427" fmla="*/ 1730 w 2665"/>
                <a:gd name="connsiteY427" fmla="*/ 2587 h 2674"/>
                <a:gd name="connsiteX428" fmla="*/ 1754 w 2665"/>
                <a:gd name="connsiteY428" fmla="*/ 2581 h 2674"/>
                <a:gd name="connsiteX429" fmla="*/ 1776 w 2665"/>
                <a:gd name="connsiteY429" fmla="*/ 2577 h 2674"/>
                <a:gd name="connsiteX430" fmla="*/ 1800 w 2665"/>
                <a:gd name="connsiteY430" fmla="*/ 2576 h 2674"/>
                <a:gd name="connsiteX431" fmla="*/ 1948 w 2665"/>
                <a:gd name="connsiteY431" fmla="*/ 2559 h 2674"/>
                <a:gd name="connsiteX432" fmla="*/ 2100 w 2665"/>
                <a:gd name="connsiteY432" fmla="*/ 2544 h 2674"/>
                <a:gd name="connsiteX433" fmla="*/ 2169 w 2665"/>
                <a:gd name="connsiteY433" fmla="*/ 2537 h 2674"/>
                <a:gd name="connsiteX434" fmla="*/ 2187 w 2665"/>
                <a:gd name="connsiteY434" fmla="*/ 2535 h 2674"/>
                <a:gd name="connsiteX435" fmla="*/ 2207 w 2665"/>
                <a:gd name="connsiteY435" fmla="*/ 2533 h 2674"/>
                <a:gd name="connsiteX436" fmla="*/ 2226 w 2665"/>
                <a:gd name="connsiteY436" fmla="*/ 2531 h 2674"/>
                <a:gd name="connsiteX437" fmla="*/ 2244 w 2665"/>
                <a:gd name="connsiteY437" fmla="*/ 2529 h 2674"/>
                <a:gd name="connsiteX438" fmla="*/ 2265 w 2665"/>
                <a:gd name="connsiteY438" fmla="*/ 2527 h 2674"/>
                <a:gd name="connsiteX439" fmla="*/ 2283 w 2665"/>
                <a:gd name="connsiteY439" fmla="*/ 2527 h 2674"/>
                <a:gd name="connsiteX440" fmla="*/ 2302 w 2665"/>
                <a:gd name="connsiteY440" fmla="*/ 2527 h 2674"/>
                <a:gd name="connsiteX441" fmla="*/ 2320 w 2665"/>
                <a:gd name="connsiteY441" fmla="*/ 2527 h 2674"/>
                <a:gd name="connsiteX442" fmla="*/ 2322 w 2665"/>
                <a:gd name="connsiteY442" fmla="*/ 2527 h 2674"/>
                <a:gd name="connsiteX443" fmla="*/ 2324 w 2665"/>
                <a:gd name="connsiteY443" fmla="*/ 2526 h 2674"/>
                <a:gd name="connsiteX444" fmla="*/ 2326 w 2665"/>
                <a:gd name="connsiteY444" fmla="*/ 2522 h 2674"/>
                <a:gd name="connsiteX445" fmla="*/ 2326 w 2665"/>
                <a:gd name="connsiteY445" fmla="*/ 2520 h 2674"/>
                <a:gd name="connsiteX446" fmla="*/ 2326 w 2665"/>
                <a:gd name="connsiteY446" fmla="*/ 2518 h 2674"/>
                <a:gd name="connsiteX447" fmla="*/ 2326 w 2665"/>
                <a:gd name="connsiteY447" fmla="*/ 2516 h 2674"/>
                <a:gd name="connsiteX448" fmla="*/ 2322 w 2665"/>
                <a:gd name="connsiteY448" fmla="*/ 2514 h 2674"/>
                <a:gd name="connsiteX449" fmla="*/ 2320 w 2665"/>
                <a:gd name="connsiteY449" fmla="*/ 2514 h 2674"/>
                <a:gd name="connsiteX450" fmla="*/ 2313 w 2665"/>
                <a:gd name="connsiteY450" fmla="*/ 2514 h 2674"/>
                <a:gd name="connsiteX451" fmla="*/ 2306 w 2665"/>
                <a:gd name="connsiteY451" fmla="*/ 2514 h 2674"/>
                <a:gd name="connsiteX452" fmla="*/ 2298 w 2665"/>
                <a:gd name="connsiteY452" fmla="*/ 2514 h 2674"/>
                <a:gd name="connsiteX453" fmla="*/ 2291 w 2665"/>
                <a:gd name="connsiteY453" fmla="*/ 2514 h 2674"/>
                <a:gd name="connsiteX454" fmla="*/ 2281 w 2665"/>
                <a:gd name="connsiteY454" fmla="*/ 2514 h 2674"/>
                <a:gd name="connsiteX455" fmla="*/ 2274 w 2665"/>
                <a:gd name="connsiteY455" fmla="*/ 2514 h 2674"/>
                <a:gd name="connsiteX456" fmla="*/ 2267 w 2665"/>
                <a:gd name="connsiteY456" fmla="*/ 2514 h 2674"/>
                <a:gd name="connsiteX457" fmla="*/ 2259 w 2665"/>
                <a:gd name="connsiteY457" fmla="*/ 2514 h 2674"/>
                <a:gd name="connsiteX458" fmla="*/ 2270 w 2665"/>
                <a:gd name="connsiteY458" fmla="*/ 2513 h 2674"/>
                <a:gd name="connsiteX459" fmla="*/ 2281 w 2665"/>
                <a:gd name="connsiteY459" fmla="*/ 2511 h 2674"/>
                <a:gd name="connsiteX460" fmla="*/ 2293 w 2665"/>
                <a:gd name="connsiteY460" fmla="*/ 2509 h 2674"/>
                <a:gd name="connsiteX461" fmla="*/ 2304 w 2665"/>
                <a:gd name="connsiteY461" fmla="*/ 2507 h 2674"/>
                <a:gd name="connsiteX462" fmla="*/ 2315 w 2665"/>
                <a:gd name="connsiteY462" fmla="*/ 2503 h 2674"/>
                <a:gd name="connsiteX463" fmla="*/ 2326 w 2665"/>
                <a:gd name="connsiteY463" fmla="*/ 2501 h 2674"/>
                <a:gd name="connsiteX464" fmla="*/ 2337 w 2665"/>
                <a:gd name="connsiteY464" fmla="*/ 2498 h 2674"/>
                <a:gd name="connsiteX465" fmla="*/ 2348 w 2665"/>
                <a:gd name="connsiteY465" fmla="*/ 2496 h 2674"/>
                <a:gd name="connsiteX466" fmla="*/ 2350 w 2665"/>
                <a:gd name="connsiteY466" fmla="*/ 2494 h 2674"/>
                <a:gd name="connsiteX467" fmla="*/ 2352 w 2665"/>
                <a:gd name="connsiteY467" fmla="*/ 2492 h 2674"/>
                <a:gd name="connsiteX468" fmla="*/ 2354 w 2665"/>
                <a:gd name="connsiteY468" fmla="*/ 2490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9 h 2674"/>
                <a:gd name="connsiteX473" fmla="*/ 2354 w 2665"/>
                <a:gd name="connsiteY473" fmla="*/ 2487 h 2674"/>
                <a:gd name="connsiteX474" fmla="*/ 2352 w 2665"/>
                <a:gd name="connsiteY474" fmla="*/ 2485 h 2674"/>
                <a:gd name="connsiteX475" fmla="*/ 2350 w 2665"/>
                <a:gd name="connsiteY475" fmla="*/ 2483 h 2674"/>
                <a:gd name="connsiteX476" fmla="*/ 2346 w 2665"/>
                <a:gd name="connsiteY476" fmla="*/ 2483 h 2674"/>
                <a:gd name="connsiteX477" fmla="*/ 2344 w 2665"/>
                <a:gd name="connsiteY477" fmla="*/ 2483 h 2674"/>
                <a:gd name="connsiteX478" fmla="*/ 2311 w 2665"/>
                <a:gd name="connsiteY478" fmla="*/ 2492 h 2674"/>
                <a:gd name="connsiteX479" fmla="*/ 2278 w 2665"/>
                <a:gd name="connsiteY479" fmla="*/ 2500 h 2674"/>
                <a:gd name="connsiteX480" fmla="*/ 2244 w 2665"/>
                <a:gd name="connsiteY480" fmla="*/ 2505 h 2674"/>
                <a:gd name="connsiteX481" fmla="*/ 2209 w 2665"/>
                <a:gd name="connsiteY481" fmla="*/ 2509 h 2674"/>
                <a:gd name="connsiteX482" fmla="*/ 2174 w 2665"/>
                <a:gd name="connsiteY482" fmla="*/ 2513 h 2674"/>
                <a:gd name="connsiteX483" fmla="*/ 2141 w 2665"/>
                <a:gd name="connsiteY483" fmla="*/ 2514 h 2674"/>
                <a:gd name="connsiteX484" fmla="*/ 2106 w 2665"/>
                <a:gd name="connsiteY484" fmla="*/ 2514 h 2674"/>
                <a:gd name="connsiteX485" fmla="*/ 2070 w 2665"/>
                <a:gd name="connsiteY485" fmla="*/ 2514 h 2674"/>
                <a:gd name="connsiteX486" fmla="*/ 2035 w 2665"/>
                <a:gd name="connsiteY486" fmla="*/ 2513 h 2674"/>
                <a:gd name="connsiteX487" fmla="*/ 1998 w 2665"/>
                <a:gd name="connsiteY487" fmla="*/ 2511 h 2674"/>
                <a:gd name="connsiteX488" fmla="*/ 1963 w 2665"/>
                <a:gd name="connsiteY488" fmla="*/ 2509 h 2674"/>
                <a:gd name="connsiteX489" fmla="*/ 1928 w 2665"/>
                <a:gd name="connsiteY489" fmla="*/ 2505 h 2674"/>
                <a:gd name="connsiteX490" fmla="*/ 1893 w 2665"/>
                <a:gd name="connsiteY490" fmla="*/ 2501 h 2674"/>
                <a:gd name="connsiteX491" fmla="*/ 1856 w 2665"/>
                <a:gd name="connsiteY491" fmla="*/ 2498 h 2674"/>
                <a:gd name="connsiteX492" fmla="*/ 1820 w 2665"/>
                <a:gd name="connsiteY492" fmla="*/ 2494 h 2674"/>
                <a:gd name="connsiteX493" fmla="*/ 1785 w 2665"/>
                <a:gd name="connsiteY493" fmla="*/ 2490 h 2674"/>
                <a:gd name="connsiteX494" fmla="*/ 1633 w 2665"/>
                <a:gd name="connsiteY494" fmla="*/ 2476 h 2674"/>
                <a:gd name="connsiteX495" fmla="*/ 1609 w 2665"/>
                <a:gd name="connsiteY495" fmla="*/ 2474 h 2674"/>
                <a:gd name="connsiteX496" fmla="*/ 1585 w 2665"/>
                <a:gd name="connsiteY496" fmla="*/ 2472 h 2674"/>
                <a:gd name="connsiteX497" fmla="*/ 1559 w 2665"/>
                <a:gd name="connsiteY497" fmla="*/ 2470 h 2674"/>
                <a:gd name="connsiteX498" fmla="*/ 1535 w 2665"/>
                <a:gd name="connsiteY498" fmla="*/ 2470 h 2674"/>
                <a:gd name="connsiteX499" fmla="*/ 1511 w 2665"/>
                <a:gd name="connsiteY499" fmla="*/ 2470 h 2674"/>
                <a:gd name="connsiteX500" fmla="*/ 1485 w 2665"/>
                <a:gd name="connsiteY500" fmla="*/ 2470 h 2674"/>
                <a:gd name="connsiteX501" fmla="*/ 1461 w 2665"/>
                <a:gd name="connsiteY501" fmla="*/ 2470 h 2674"/>
                <a:gd name="connsiteX502" fmla="*/ 1437 w 2665"/>
                <a:gd name="connsiteY502" fmla="*/ 2470 h 2674"/>
                <a:gd name="connsiteX503" fmla="*/ 2626 w 2665"/>
                <a:gd name="connsiteY503" fmla="*/ 2012 h 2674"/>
                <a:gd name="connsiteX504" fmla="*/ 2665 w 2665"/>
                <a:gd name="connsiteY504" fmla="*/ 1905 h 2674"/>
                <a:gd name="connsiteX505" fmla="*/ 2665 w 2665"/>
                <a:gd name="connsiteY505" fmla="*/ 1834 h 2674"/>
                <a:gd name="connsiteX506" fmla="*/ 2656 w 2665"/>
                <a:gd name="connsiteY506" fmla="*/ 1788 h 2674"/>
                <a:gd name="connsiteX507" fmla="*/ 2637 w 2665"/>
                <a:gd name="connsiteY507" fmla="*/ 1762 h 2674"/>
                <a:gd name="connsiteX508" fmla="*/ 2617 w 2665"/>
                <a:gd name="connsiteY508" fmla="*/ 1751 h 2674"/>
                <a:gd name="connsiteX509" fmla="*/ 2594 w 2665"/>
                <a:gd name="connsiteY509" fmla="*/ 1751 h 2674"/>
                <a:gd name="connsiteX510" fmla="*/ 2574 w 2665"/>
                <a:gd name="connsiteY510" fmla="*/ 1757 h 2674"/>
                <a:gd name="connsiteX511" fmla="*/ 2559 w 2665"/>
                <a:gd name="connsiteY511" fmla="*/ 1762 h 2674"/>
                <a:gd name="connsiteX512" fmla="*/ 2554 w 2665"/>
                <a:gd name="connsiteY512" fmla="*/ 1766 h 2674"/>
                <a:gd name="connsiteX513" fmla="*/ 2552 w 2665"/>
                <a:gd name="connsiteY513" fmla="*/ 1788 h 2674"/>
                <a:gd name="connsiteX514" fmla="*/ 2543 w 2665"/>
                <a:gd name="connsiteY514" fmla="*/ 1816 h 2674"/>
                <a:gd name="connsiteX515" fmla="*/ 2528 w 2665"/>
                <a:gd name="connsiteY515" fmla="*/ 1846 h 2674"/>
                <a:gd name="connsiteX516" fmla="*/ 2509 w 2665"/>
                <a:gd name="connsiteY516" fmla="*/ 1873 h 2674"/>
                <a:gd name="connsiteX517" fmla="*/ 2491 w 2665"/>
                <a:gd name="connsiteY517" fmla="*/ 1901 h 2674"/>
                <a:gd name="connsiteX518" fmla="*/ 2476 w 2665"/>
                <a:gd name="connsiteY518" fmla="*/ 1922 h 2674"/>
                <a:gd name="connsiteX519" fmla="*/ 2463 w 2665"/>
                <a:gd name="connsiteY519" fmla="*/ 1936 h 2674"/>
                <a:gd name="connsiteX520" fmla="*/ 2459 w 2665"/>
                <a:gd name="connsiteY520" fmla="*/ 1942 h 2674"/>
                <a:gd name="connsiteX521" fmla="*/ 1791 w 2665"/>
                <a:gd name="connsiteY521" fmla="*/ 2209 h 2674"/>
                <a:gd name="connsiteX522" fmla="*/ 1783 w 2665"/>
                <a:gd name="connsiteY522" fmla="*/ 2209 h 2674"/>
                <a:gd name="connsiteX523" fmla="*/ 1776 w 2665"/>
                <a:gd name="connsiteY523" fmla="*/ 2207 h 2674"/>
                <a:gd name="connsiteX524" fmla="*/ 1768 w 2665"/>
                <a:gd name="connsiteY524" fmla="*/ 2207 h 2674"/>
                <a:gd name="connsiteX525" fmla="*/ 1761 w 2665"/>
                <a:gd name="connsiteY525" fmla="*/ 2205 h 2674"/>
                <a:gd name="connsiteX526" fmla="*/ 1754 w 2665"/>
                <a:gd name="connsiteY526" fmla="*/ 2205 h 2674"/>
                <a:gd name="connsiteX527" fmla="*/ 1746 w 2665"/>
                <a:gd name="connsiteY527" fmla="*/ 2205 h 2674"/>
                <a:gd name="connsiteX528" fmla="*/ 1739 w 2665"/>
                <a:gd name="connsiteY528" fmla="*/ 2203 h 2674"/>
                <a:gd name="connsiteX529" fmla="*/ 1731 w 2665"/>
                <a:gd name="connsiteY529" fmla="*/ 2203 h 2674"/>
                <a:gd name="connsiteX530" fmla="*/ 1502 w 2665"/>
                <a:gd name="connsiteY530" fmla="*/ 1571 h 2674"/>
                <a:gd name="connsiteX531" fmla="*/ 944 w 2665"/>
                <a:gd name="connsiteY531" fmla="*/ 1531 h 2674"/>
                <a:gd name="connsiteX532" fmla="*/ 946 w 2665"/>
                <a:gd name="connsiteY532" fmla="*/ 1531 h 2674"/>
                <a:gd name="connsiteX533" fmla="*/ 948 w 2665"/>
                <a:gd name="connsiteY533" fmla="*/ 1529 h 2674"/>
                <a:gd name="connsiteX534" fmla="*/ 948 w 2665"/>
                <a:gd name="connsiteY534" fmla="*/ 1529 h 2674"/>
                <a:gd name="connsiteX535" fmla="*/ 948 w 2665"/>
                <a:gd name="connsiteY535" fmla="*/ 1529 h 2674"/>
                <a:gd name="connsiteX536" fmla="*/ 828 w 2665"/>
                <a:gd name="connsiteY536" fmla="*/ 1479 h 2674"/>
                <a:gd name="connsiteX537" fmla="*/ 868 w 2665"/>
                <a:gd name="connsiteY537" fmla="*/ 1318 h 2674"/>
                <a:gd name="connsiteX538" fmla="*/ 1398 w 2665"/>
                <a:gd name="connsiteY538" fmla="*/ 1388 h 2674"/>
                <a:gd name="connsiteX539" fmla="*/ 1511 w 2665"/>
                <a:gd name="connsiteY539" fmla="*/ 1368 h 2674"/>
                <a:gd name="connsiteX540" fmla="*/ 1756 w 2665"/>
                <a:gd name="connsiteY540" fmla="*/ 1249 h 2674"/>
                <a:gd name="connsiteX541" fmla="*/ 2221 w 2665"/>
                <a:gd name="connsiteY541" fmla="*/ 1250 h 2674"/>
                <a:gd name="connsiteX542" fmla="*/ 1688 w 2665"/>
                <a:gd name="connsiteY542" fmla="*/ 1227 h 2674"/>
                <a:gd name="connsiteX543" fmla="*/ 1738 w 2665"/>
                <a:gd name="connsiteY543" fmla="*/ 1221 h 2674"/>
                <a:gd name="connsiteX544" fmla="*/ 1672 w 2665"/>
                <a:gd name="connsiteY544" fmla="*/ 1216 h 2674"/>
                <a:gd name="connsiteX545" fmla="*/ 1729 w 2665"/>
                <a:gd name="connsiteY545" fmla="*/ 1197 h 2674"/>
                <a:gd name="connsiteX546" fmla="*/ 1618 w 2665"/>
                <a:gd name="connsiteY546" fmla="*/ 1195 h 2674"/>
                <a:gd name="connsiteX547" fmla="*/ 1729 w 2665"/>
                <a:gd name="connsiteY547" fmla="*/ 1211 h 2674"/>
                <a:gd name="connsiteX0" fmla="*/ 2489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0" fmla="*/ 2142 w 2665"/>
                <a:gd name="connsiteY0" fmla="*/ 1249 h 2674"/>
                <a:gd name="connsiteX1" fmla="*/ 2054 w 2665"/>
                <a:gd name="connsiteY1" fmla="*/ 1240 h 2674"/>
                <a:gd name="connsiteX2" fmla="*/ 1863 w 2665"/>
                <a:gd name="connsiteY2" fmla="*/ 1240 h 2674"/>
                <a:gd name="connsiteX3" fmla="*/ 1737 w 2665"/>
                <a:gd name="connsiteY3" fmla="*/ 1246 h 2674"/>
                <a:gd name="connsiteX4" fmla="*/ 1753 w 2665"/>
                <a:gd name="connsiteY4" fmla="*/ 1246 h 2674"/>
                <a:gd name="connsiteX5" fmla="*/ 1631 w 2665"/>
                <a:gd name="connsiteY5" fmla="*/ 1266 h 2674"/>
                <a:gd name="connsiteX6" fmla="*/ 1624 w 2665"/>
                <a:gd name="connsiteY6" fmla="*/ 1260 h 2674"/>
                <a:gd name="connsiteX7" fmla="*/ 1617 w 2665"/>
                <a:gd name="connsiteY7" fmla="*/ 1255 h 2674"/>
                <a:gd name="connsiteX8" fmla="*/ 1605 w 2665"/>
                <a:gd name="connsiteY8" fmla="*/ 1253 h 2674"/>
                <a:gd name="connsiteX9" fmla="*/ 1594 w 2665"/>
                <a:gd name="connsiteY9" fmla="*/ 1251 h 2674"/>
                <a:gd name="connsiteX10" fmla="*/ 1591 w 2665"/>
                <a:gd name="connsiteY10" fmla="*/ 1251 h 2674"/>
                <a:gd name="connsiteX11" fmla="*/ 1587 w 2665"/>
                <a:gd name="connsiteY11" fmla="*/ 1251 h 2674"/>
                <a:gd name="connsiteX12" fmla="*/ 1583 w 2665"/>
                <a:gd name="connsiteY12" fmla="*/ 1251 h 2674"/>
                <a:gd name="connsiteX13" fmla="*/ 1580 w 2665"/>
                <a:gd name="connsiteY13" fmla="*/ 1253 h 2674"/>
                <a:gd name="connsiteX14" fmla="*/ 1528 w 2665"/>
                <a:gd name="connsiteY14" fmla="*/ 1238 h 2674"/>
                <a:gd name="connsiteX15" fmla="*/ 1524 w 2665"/>
                <a:gd name="connsiteY15" fmla="*/ 1217 h 2674"/>
                <a:gd name="connsiteX16" fmla="*/ 1515 w 2665"/>
                <a:gd name="connsiteY16" fmla="*/ 1199 h 2674"/>
                <a:gd name="connsiteX17" fmla="*/ 1500 w 2665"/>
                <a:gd name="connsiteY17" fmla="*/ 1188 h 2674"/>
                <a:gd name="connsiteX18" fmla="*/ 1483 w 2665"/>
                <a:gd name="connsiteY18" fmla="*/ 1184 h 2674"/>
                <a:gd name="connsiteX19" fmla="*/ 1468 w 2665"/>
                <a:gd name="connsiteY19" fmla="*/ 1188 h 2674"/>
                <a:gd name="connsiteX20" fmla="*/ 1455 w 2665"/>
                <a:gd name="connsiteY20" fmla="*/ 1195 h 2674"/>
                <a:gd name="connsiteX21" fmla="*/ 1446 w 2665"/>
                <a:gd name="connsiteY21" fmla="*/ 1208 h 2674"/>
                <a:gd name="connsiteX22" fmla="*/ 1441 w 2665"/>
                <a:gd name="connsiteY22" fmla="*/ 1223 h 2674"/>
                <a:gd name="connsiteX23" fmla="*/ 1431 w 2665"/>
                <a:gd name="connsiteY23" fmla="*/ 1225 h 2674"/>
                <a:gd name="connsiteX24" fmla="*/ 1407 w 2665"/>
                <a:gd name="connsiteY24" fmla="*/ 1227 h 2674"/>
                <a:gd name="connsiteX25" fmla="*/ 1389 w 2665"/>
                <a:gd name="connsiteY25" fmla="*/ 1229 h 2674"/>
                <a:gd name="connsiteX26" fmla="*/ 1376 w 2665"/>
                <a:gd name="connsiteY26" fmla="*/ 1232 h 2674"/>
                <a:gd name="connsiteX27" fmla="*/ 1367 w 2665"/>
                <a:gd name="connsiteY27" fmla="*/ 1236 h 2674"/>
                <a:gd name="connsiteX28" fmla="*/ 1359 w 2665"/>
                <a:gd name="connsiteY28" fmla="*/ 1238 h 2674"/>
                <a:gd name="connsiteX29" fmla="*/ 1355 w 2665"/>
                <a:gd name="connsiteY29" fmla="*/ 1242 h 2674"/>
                <a:gd name="connsiteX30" fmla="*/ 1354 w 2665"/>
                <a:gd name="connsiteY30" fmla="*/ 1245 h 2674"/>
                <a:gd name="connsiteX31" fmla="*/ 1352 w 2665"/>
                <a:gd name="connsiteY31" fmla="*/ 1247 h 2674"/>
                <a:gd name="connsiteX32" fmla="*/ 1348 w 2665"/>
                <a:gd name="connsiteY32" fmla="*/ 1253 h 2674"/>
                <a:gd name="connsiteX33" fmla="*/ 1346 w 2665"/>
                <a:gd name="connsiteY33" fmla="*/ 1264 h 2674"/>
                <a:gd name="connsiteX34" fmla="*/ 1342 w 2665"/>
                <a:gd name="connsiteY34" fmla="*/ 1275 h 2674"/>
                <a:gd name="connsiteX35" fmla="*/ 1339 w 2665"/>
                <a:gd name="connsiteY35" fmla="*/ 1286 h 2674"/>
                <a:gd name="connsiteX36" fmla="*/ 1330 w 2665"/>
                <a:gd name="connsiteY36" fmla="*/ 1282 h 2674"/>
                <a:gd name="connsiteX37" fmla="*/ 1311 w 2665"/>
                <a:gd name="connsiteY37" fmla="*/ 1279 h 2674"/>
                <a:gd name="connsiteX38" fmla="*/ 1285 w 2665"/>
                <a:gd name="connsiteY38" fmla="*/ 1271 h 2674"/>
                <a:gd name="connsiteX39" fmla="*/ 1254 w 2665"/>
                <a:gd name="connsiteY39" fmla="*/ 1262 h 2674"/>
                <a:gd name="connsiteX40" fmla="*/ 1218 w 2665"/>
                <a:gd name="connsiteY40" fmla="*/ 1253 h 2674"/>
                <a:gd name="connsiteX41" fmla="*/ 1176 w 2665"/>
                <a:gd name="connsiteY41" fmla="*/ 1240 h 2674"/>
                <a:gd name="connsiteX42" fmla="*/ 1131 w 2665"/>
                <a:gd name="connsiteY42" fmla="*/ 1227 h 2674"/>
                <a:gd name="connsiteX43" fmla="*/ 1085 w 2665"/>
                <a:gd name="connsiteY43" fmla="*/ 1214 h 2674"/>
                <a:gd name="connsiteX44" fmla="*/ 1035 w 2665"/>
                <a:gd name="connsiteY44" fmla="*/ 1201 h 2674"/>
                <a:gd name="connsiteX45" fmla="*/ 985 w 2665"/>
                <a:gd name="connsiteY45" fmla="*/ 1186 h 2674"/>
                <a:gd name="connsiteX46" fmla="*/ 933 w 2665"/>
                <a:gd name="connsiteY46" fmla="*/ 1171 h 2674"/>
                <a:gd name="connsiteX47" fmla="*/ 883 w 2665"/>
                <a:gd name="connsiteY47" fmla="*/ 1158 h 2674"/>
                <a:gd name="connsiteX48" fmla="*/ 835 w 2665"/>
                <a:gd name="connsiteY48" fmla="*/ 1143 h 2674"/>
                <a:gd name="connsiteX49" fmla="*/ 789 w 2665"/>
                <a:gd name="connsiteY49" fmla="*/ 1130 h 2674"/>
                <a:gd name="connsiteX50" fmla="*/ 746 w 2665"/>
                <a:gd name="connsiteY50" fmla="*/ 1117 h 2674"/>
                <a:gd name="connsiteX51" fmla="*/ 707 w 2665"/>
                <a:gd name="connsiteY51" fmla="*/ 1106 h 2674"/>
                <a:gd name="connsiteX52" fmla="*/ 754 w 2665"/>
                <a:gd name="connsiteY52" fmla="*/ 1104 h 2674"/>
                <a:gd name="connsiteX53" fmla="*/ 704 w 2665"/>
                <a:gd name="connsiteY53" fmla="*/ 1067 h 2674"/>
                <a:gd name="connsiteX54" fmla="*/ 744 w 2665"/>
                <a:gd name="connsiteY54" fmla="*/ 927 h 2674"/>
                <a:gd name="connsiteX55" fmla="*/ 761 w 2665"/>
                <a:gd name="connsiteY55" fmla="*/ 925 h 2674"/>
                <a:gd name="connsiteX56" fmla="*/ 776 w 2665"/>
                <a:gd name="connsiteY56" fmla="*/ 919 h 2674"/>
                <a:gd name="connsiteX57" fmla="*/ 791 w 2665"/>
                <a:gd name="connsiteY57" fmla="*/ 914 h 2674"/>
                <a:gd name="connsiteX58" fmla="*/ 804 w 2665"/>
                <a:gd name="connsiteY58" fmla="*/ 903 h 2674"/>
                <a:gd name="connsiteX59" fmla="*/ 815 w 2665"/>
                <a:gd name="connsiteY59" fmla="*/ 891 h 2674"/>
                <a:gd name="connsiteX60" fmla="*/ 826 w 2665"/>
                <a:gd name="connsiteY60" fmla="*/ 878 h 2674"/>
                <a:gd name="connsiteX61" fmla="*/ 837 w 2665"/>
                <a:gd name="connsiteY61" fmla="*/ 864 h 2674"/>
                <a:gd name="connsiteX62" fmla="*/ 846 w 2665"/>
                <a:gd name="connsiteY62" fmla="*/ 847 h 2674"/>
                <a:gd name="connsiteX63" fmla="*/ 852 w 2665"/>
                <a:gd name="connsiteY63" fmla="*/ 847 h 2674"/>
                <a:gd name="connsiteX64" fmla="*/ 857 w 2665"/>
                <a:gd name="connsiteY64" fmla="*/ 845 h 2674"/>
                <a:gd name="connsiteX65" fmla="*/ 863 w 2665"/>
                <a:gd name="connsiteY65" fmla="*/ 845 h 2674"/>
                <a:gd name="connsiteX66" fmla="*/ 868 w 2665"/>
                <a:gd name="connsiteY66" fmla="*/ 843 h 2674"/>
                <a:gd name="connsiteX67" fmla="*/ 870 w 2665"/>
                <a:gd name="connsiteY67" fmla="*/ 845 h 2674"/>
                <a:gd name="connsiteX68" fmla="*/ 872 w 2665"/>
                <a:gd name="connsiteY68" fmla="*/ 845 h 2674"/>
                <a:gd name="connsiteX69" fmla="*/ 874 w 2665"/>
                <a:gd name="connsiteY69" fmla="*/ 847 h 2674"/>
                <a:gd name="connsiteX70" fmla="*/ 876 w 2665"/>
                <a:gd name="connsiteY70" fmla="*/ 849 h 2674"/>
                <a:gd name="connsiteX71" fmla="*/ 917 w 2665"/>
                <a:gd name="connsiteY71" fmla="*/ 856 h 2674"/>
                <a:gd name="connsiteX72" fmla="*/ 955 w 2665"/>
                <a:gd name="connsiteY72" fmla="*/ 851 h 2674"/>
                <a:gd name="connsiteX73" fmla="*/ 991 w 2665"/>
                <a:gd name="connsiteY73" fmla="*/ 832 h 2674"/>
                <a:gd name="connsiteX74" fmla="*/ 1020 w 2665"/>
                <a:gd name="connsiteY74" fmla="*/ 804 h 2674"/>
                <a:gd name="connsiteX75" fmla="*/ 1046 w 2665"/>
                <a:gd name="connsiteY75" fmla="*/ 771 h 2674"/>
                <a:gd name="connsiteX76" fmla="*/ 1068 w 2665"/>
                <a:gd name="connsiteY76" fmla="*/ 732 h 2674"/>
                <a:gd name="connsiteX77" fmla="*/ 1085 w 2665"/>
                <a:gd name="connsiteY77" fmla="*/ 691 h 2674"/>
                <a:gd name="connsiteX78" fmla="*/ 1098 w 2665"/>
                <a:gd name="connsiteY78" fmla="*/ 651 h 2674"/>
                <a:gd name="connsiteX79" fmla="*/ 1104 w 2665"/>
                <a:gd name="connsiteY79" fmla="*/ 597 h 2674"/>
                <a:gd name="connsiteX80" fmla="*/ 1092 w 2665"/>
                <a:gd name="connsiteY80" fmla="*/ 545 h 2674"/>
                <a:gd name="connsiteX81" fmla="*/ 1072 w 2665"/>
                <a:gd name="connsiteY81" fmla="*/ 497 h 2674"/>
                <a:gd name="connsiteX82" fmla="*/ 1042 w 2665"/>
                <a:gd name="connsiteY82" fmla="*/ 449 h 2674"/>
                <a:gd name="connsiteX83" fmla="*/ 1009 w 2665"/>
                <a:gd name="connsiteY83" fmla="*/ 404 h 2674"/>
                <a:gd name="connsiteX84" fmla="*/ 974 w 2665"/>
                <a:gd name="connsiteY84" fmla="*/ 360 h 2674"/>
                <a:gd name="connsiteX85" fmla="*/ 942 w 2665"/>
                <a:gd name="connsiteY85" fmla="*/ 317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4 h 2674"/>
                <a:gd name="connsiteX90" fmla="*/ 915 w 2665"/>
                <a:gd name="connsiteY90" fmla="*/ 273 h 2674"/>
                <a:gd name="connsiteX91" fmla="*/ 922 w 2665"/>
                <a:gd name="connsiteY91" fmla="*/ 274 h 2674"/>
                <a:gd name="connsiteX92" fmla="*/ 928 w 2665"/>
                <a:gd name="connsiteY92" fmla="*/ 276 h 2674"/>
                <a:gd name="connsiteX93" fmla="*/ 931 w 2665"/>
                <a:gd name="connsiteY93" fmla="*/ 280 h 2674"/>
                <a:gd name="connsiteX94" fmla="*/ 935 w 2665"/>
                <a:gd name="connsiteY94" fmla="*/ 284 h 2674"/>
                <a:gd name="connsiteX95" fmla="*/ 941 w 2665"/>
                <a:gd name="connsiteY95" fmla="*/ 289 h 2674"/>
                <a:gd name="connsiteX96" fmla="*/ 952 w 2665"/>
                <a:gd name="connsiteY96" fmla="*/ 295 h 2674"/>
                <a:gd name="connsiteX97" fmla="*/ 965 w 2665"/>
                <a:gd name="connsiteY97" fmla="*/ 300 h 2674"/>
                <a:gd name="connsiteX98" fmla="*/ 978 w 2665"/>
                <a:gd name="connsiteY98" fmla="*/ 306 h 2674"/>
                <a:gd name="connsiteX99" fmla="*/ 992 w 2665"/>
                <a:gd name="connsiteY99" fmla="*/ 319 h 2674"/>
                <a:gd name="connsiteX100" fmla="*/ 1011 w 2665"/>
                <a:gd name="connsiteY100" fmla="*/ 330 h 2674"/>
                <a:gd name="connsiteX101" fmla="*/ 1024 w 2665"/>
                <a:gd name="connsiteY101" fmla="*/ 334 h 2674"/>
                <a:gd name="connsiteX102" fmla="*/ 1029 w 2665"/>
                <a:gd name="connsiteY102" fmla="*/ 332 h 2674"/>
                <a:gd name="connsiteX103" fmla="*/ 1024 w 2665"/>
                <a:gd name="connsiteY103" fmla="*/ 280 h 2674"/>
                <a:gd name="connsiteX104" fmla="*/ 1015 w 2665"/>
                <a:gd name="connsiteY104" fmla="*/ 230 h 2674"/>
                <a:gd name="connsiteX105" fmla="*/ 998 w 2665"/>
                <a:gd name="connsiteY105" fmla="*/ 184 h 2674"/>
                <a:gd name="connsiteX106" fmla="*/ 978 w 2665"/>
                <a:gd name="connsiteY106" fmla="*/ 139 h 2674"/>
                <a:gd name="connsiteX107" fmla="*/ 950 w 2665"/>
                <a:gd name="connsiteY107" fmla="*/ 100 h 2674"/>
                <a:gd name="connsiteX108" fmla="*/ 917 w 2665"/>
                <a:gd name="connsiteY108" fmla="*/ 65 h 2674"/>
                <a:gd name="connsiteX109" fmla="*/ 874 w 2665"/>
                <a:gd name="connsiteY109" fmla="*/ 37 h 2674"/>
                <a:gd name="connsiteX110" fmla="*/ 822 w 2665"/>
                <a:gd name="connsiteY110" fmla="*/ 17 h 2674"/>
                <a:gd name="connsiteX111" fmla="*/ 800 w 2665"/>
                <a:gd name="connsiteY111" fmla="*/ 11 h 2674"/>
                <a:gd name="connsiteX112" fmla="*/ 778 w 2665"/>
                <a:gd name="connsiteY112" fmla="*/ 6 h 2674"/>
                <a:gd name="connsiteX113" fmla="*/ 752 w 2665"/>
                <a:gd name="connsiteY113" fmla="*/ 4 h 2674"/>
                <a:gd name="connsiteX114" fmla="*/ 728 w 2665"/>
                <a:gd name="connsiteY114" fmla="*/ 2 h 2674"/>
                <a:gd name="connsiteX115" fmla="*/ 702 w 2665"/>
                <a:gd name="connsiteY115" fmla="*/ 0 h 2674"/>
                <a:gd name="connsiteX116" fmla="*/ 676 w 2665"/>
                <a:gd name="connsiteY116" fmla="*/ 2 h 2674"/>
                <a:gd name="connsiteX117" fmla="*/ 650 w 2665"/>
                <a:gd name="connsiteY117" fmla="*/ 4 h 2674"/>
                <a:gd name="connsiteX118" fmla="*/ 624 w 2665"/>
                <a:gd name="connsiteY118" fmla="*/ 9 h 2674"/>
                <a:gd name="connsiteX119" fmla="*/ 598 w 2665"/>
                <a:gd name="connsiteY119" fmla="*/ 15 h 2674"/>
                <a:gd name="connsiteX120" fmla="*/ 574 w 2665"/>
                <a:gd name="connsiteY120" fmla="*/ 22 h 2674"/>
                <a:gd name="connsiteX121" fmla="*/ 550 w 2665"/>
                <a:gd name="connsiteY121" fmla="*/ 32 h 2674"/>
                <a:gd name="connsiteX122" fmla="*/ 528 w 2665"/>
                <a:gd name="connsiteY122" fmla="*/ 43 h 2674"/>
                <a:gd name="connsiteX123" fmla="*/ 507 w 2665"/>
                <a:gd name="connsiteY123" fmla="*/ 56 h 2674"/>
                <a:gd name="connsiteX124" fmla="*/ 489 w 2665"/>
                <a:gd name="connsiteY124" fmla="*/ 69 h 2674"/>
                <a:gd name="connsiteX125" fmla="*/ 472 w 2665"/>
                <a:gd name="connsiteY125" fmla="*/ 85 h 2674"/>
                <a:gd name="connsiteX126" fmla="*/ 457 w 2665"/>
                <a:gd name="connsiteY126" fmla="*/ 104 h 2674"/>
                <a:gd name="connsiteX127" fmla="*/ 450 w 2665"/>
                <a:gd name="connsiteY127" fmla="*/ 100 h 2674"/>
                <a:gd name="connsiteX128" fmla="*/ 444 w 2665"/>
                <a:gd name="connsiteY128" fmla="*/ 98 h 2674"/>
                <a:gd name="connsiteX129" fmla="*/ 437 w 2665"/>
                <a:gd name="connsiteY129" fmla="*/ 97 h 2674"/>
                <a:gd name="connsiteX130" fmla="*/ 431 w 2665"/>
                <a:gd name="connsiteY130" fmla="*/ 98 h 2674"/>
                <a:gd name="connsiteX131" fmla="*/ 365 w 2665"/>
                <a:gd name="connsiteY131" fmla="*/ 148 h 2674"/>
                <a:gd name="connsiteX132" fmla="*/ 316 w 2665"/>
                <a:gd name="connsiteY132" fmla="*/ 211 h 2674"/>
                <a:gd name="connsiteX133" fmla="*/ 281 w 2665"/>
                <a:gd name="connsiteY133" fmla="*/ 284 h 2674"/>
                <a:gd name="connsiteX134" fmla="*/ 261 w 2665"/>
                <a:gd name="connsiteY134" fmla="*/ 361 h 2674"/>
                <a:gd name="connsiteX135" fmla="*/ 252 w 2665"/>
                <a:gd name="connsiteY135" fmla="*/ 445 h 2674"/>
                <a:gd name="connsiteX136" fmla="*/ 253 w 2665"/>
                <a:gd name="connsiteY136" fmla="*/ 528 h 2674"/>
                <a:gd name="connsiteX137" fmla="*/ 265 w 2665"/>
                <a:gd name="connsiteY137" fmla="*/ 610 h 2674"/>
                <a:gd name="connsiteX138" fmla="*/ 283 w 2665"/>
                <a:gd name="connsiteY138" fmla="*/ 686 h 2674"/>
                <a:gd name="connsiteX139" fmla="*/ 291 w 2665"/>
                <a:gd name="connsiteY139" fmla="*/ 708 h 2674"/>
                <a:gd name="connsiteX140" fmla="*/ 300 w 2665"/>
                <a:gd name="connsiteY140" fmla="*/ 730 h 2674"/>
                <a:gd name="connsiteX141" fmla="*/ 309 w 2665"/>
                <a:gd name="connsiteY141" fmla="*/ 751 h 2674"/>
                <a:gd name="connsiteX142" fmla="*/ 322 w 2665"/>
                <a:gd name="connsiteY142" fmla="*/ 771 h 2674"/>
                <a:gd name="connsiteX143" fmla="*/ 337 w 2665"/>
                <a:gd name="connsiteY143" fmla="*/ 789 h 2674"/>
                <a:gd name="connsiteX144" fmla="*/ 353 w 2665"/>
                <a:gd name="connsiteY144" fmla="*/ 804 h 2674"/>
                <a:gd name="connsiteX145" fmla="*/ 372 w 2665"/>
                <a:gd name="connsiteY145" fmla="*/ 819 h 2674"/>
                <a:gd name="connsiteX146" fmla="*/ 392 w 2665"/>
                <a:gd name="connsiteY146" fmla="*/ 830 h 2674"/>
                <a:gd name="connsiteX147" fmla="*/ 415 w 2665"/>
                <a:gd name="connsiteY147" fmla="*/ 840 h 2674"/>
                <a:gd name="connsiteX148" fmla="*/ 441 w 2665"/>
                <a:gd name="connsiteY148" fmla="*/ 845 h 2674"/>
                <a:gd name="connsiteX149" fmla="*/ 466 w 2665"/>
                <a:gd name="connsiteY149" fmla="*/ 849 h 2674"/>
                <a:gd name="connsiteX150" fmla="*/ 492 w 2665"/>
                <a:gd name="connsiteY150" fmla="*/ 851 h 2674"/>
                <a:gd name="connsiteX151" fmla="*/ 518 w 2665"/>
                <a:gd name="connsiteY151" fmla="*/ 849 h 2674"/>
                <a:gd name="connsiteX152" fmla="*/ 544 w 2665"/>
                <a:gd name="connsiteY152" fmla="*/ 845 h 2674"/>
                <a:gd name="connsiteX153" fmla="*/ 570 w 2665"/>
                <a:gd name="connsiteY153" fmla="*/ 838 h 2674"/>
                <a:gd name="connsiteX154" fmla="*/ 592 w 2665"/>
                <a:gd name="connsiteY154" fmla="*/ 827 h 2674"/>
                <a:gd name="connsiteX155" fmla="*/ 596 w 2665"/>
                <a:gd name="connsiteY155" fmla="*/ 828 h 2674"/>
                <a:gd name="connsiteX156" fmla="*/ 598 w 2665"/>
                <a:gd name="connsiteY156" fmla="*/ 828 h 2674"/>
                <a:gd name="connsiteX157" fmla="*/ 602 w 2665"/>
                <a:gd name="connsiteY157" fmla="*/ 828 h 2674"/>
                <a:gd name="connsiteX158" fmla="*/ 605 w 2665"/>
                <a:gd name="connsiteY158" fmla="*/ 830 h 2674"/>
                <a:gd name="connsiteX159" fmla="*/ 600 w 2665"/>
                <a:gd name="connsiteY159" fmla="*/ 888 h 2674"/>
                <a:gd name="connsiteX160" fmla="*/ 596 w 2665"/>
                <a:gd name="connsiteY160" fmla="*/ 947 h 2674"/>
                <a:gd name="connsiteX161" fmla="*/ 592 w 2665"/>
                <a:gd name="connsiteY161" fmla="*/ 1010 h 2674"/>
                <a:gd name="connsiteX162" fmla="*/ 589 w 2665"/>
                <a:gd name="connsiteY162" fmla="*/ 1077 h 2674"/>
                <a:gd name="connsiteX163" fmla="*/ 589 w 2665"/>
                <a:gd name="connsiteY163" fmla="*/ 1079 h 2674"/>
                <a:gd name="connsiteX164" fmla="*/ 589 w 2665"/>
                <a:gd name="connsiteY164" fmla="*/ 1079 h 2674"/>
                <a:gd name="connsiteX165" fmla="*/ 589 w 2665"/>
                <a:gd name="connsiteY165" fmla="*/ 1080 h 2674"/>
                <a:gd name="connsiteX166" fmla="*/ 591 w 2665"/>
                <a:gd name="connsiteY166" fmla="*/ 1082 h 2674"/>
                <a:gd name="connsiteX167" fmla="*/ 578 w 2665"/>
                <a:gd name="connsiteY167" fmla="*/ 1088 h 2674"/>
                <a:gd name="connsiteX168" fmla="*/ 559 w 2665"/>
                <a:gd name="connsiteY168" fmla="*/ 1097 h 2674"/>
                <a:gd name="connsiteX169" fmla="*/ 537 w 2665"/>
                <a:gd name="connsiteY169" fmla="*/ 1108 h 2674"/>
                <a:gd name="connsiteX170" fmla="*/ 513 w 2665"/>
                <a:gd name="connsiteY170" fmla="*/ 1123 h 2674"/>
                <a:gd name="connsiteX171" fmla="*/ 491 w 2665"/>
                <a:gd name="connsiteY171" fmla="*/ 1140 h 2674"/>
                <a:gd name="connsiteX172" fmla="*/ 472 w 2665"/>
                <a:gd name="connsiteY172" fmla="*/ 1156 h 2674"/>
                <a:gd name="connsiteX173" fmla="*/ 461 w 2665"/>
                <a:gd name="connsiteY173" fmla="*/ 1177 h 2674"/>
                <a:gd name="connsiteX174" fmla="*/ 455 w 2665"/>
                <a:gd name="connsiteY174" fmla="*/ 1199 h 2674"/>
                <a:gd name="connsiteX175" fmla="*/ 457 w 2665"/>
                <a:gd name="connsiteY175" fmla="*/ 1208 h 2674"/>
                <a:gd name="connsiteX176" fmla="*/ 461 w 2665"/>
                <a:gd name="connsiteY176" fmla="*/ 1217 h 2674"/>
                <a:gd name="connsiteX177" fmla="*/ 468 w 2665"/>
                <a:gd name="connsiteY177" fmla="*/ 1229 h 2674"/>
                <a:gd name="connsiteX178" fmla="*/ 478 w 2665"/>
                <a:gd name="connsiteY178" fmla="*/ 1238 h 2674"/>
                <a:gd name="connsiteX179" fmla="*/ 494 w 2665"/>
                <a:gd name="connsiteY179" fmla="*/ 1368 h 2674"/>
                <a:gd name="connsiteX180" fmla="*/ 522 w 2665"/>
                <a:gd name="connsiteY180" fmla="*/ 1479 h 2674"/>
                <a:gd name="connsiteX181" fmla="*/ 555 w 2665"/>
                <a:gd name="connsiteY181" fmla="*/ 1571 h 2674"/>
                <a:gd name="connsiteX182" fmla="*/ 594 w 2665"/>
                <a:gd name="connsiteY182" fmla="*/ 1647 h 2674"/>
                <a:gd name="connsiteX183" fmla="*/ 637 w 2665"/>
                <a:gd name="connsiteY183" fmla="*/ 1708 h 2674"/>
                <a:gd name="connsiteX184" fmla="*/ 679 w 2665"/>
                <a:gd name="connsiteY184" fmla="*/ 1755 h 2674"/>
                <a:gd name="connsiteX185" fmla="*/ 720 w 2665"/>
                <a:gd name="connsiteY185" fmla="*/ 1790 h 2674"/>
                <a:gd name="connsiteX186" fmla="*/ 755 w 2665"/>
                <a:gd name="connsiteY186" fmla="*/ 1814 h 2674"/>
                <a:gd name="connsiteX187" fmla="*/ 765 w 2665"/>
                <a:gd name="connsiteY187" fmla="*/ 1822 h 2674"/>
                <a:gd name="connsiteX188" fmla="*/ 776 w 2665"/>
                <a:gd name="connsiteY188" fmla="*/ 1827 h 2674"/>
                <a:gd name="connsiteX189" fmla="*/ 791 w 2665"/>
                <a:gd name="connsiteY189" fmla="*/ 1834 h 2674"/>
                <a:gd name="connsiteX190" fmla="*/ 805 w 2665"/>
                <a:gd name="connsiteY190" fmla="*/ 1842 h 2674"/>
                <a:gd name="connsiteX191" fmla="*/ 824 w 2665"/>
                <a:gd name="connsiteY191" fmla="*/ 1847 h 2674"/>
                <a:gd name="connsiteX192" fmla="*/ 844 w 2665"/>
                <a:gd name="connsiteY192" fmla="*/ 1853 h 2674"/>
                <a:gd name="connsiteX193" fmla="*/ 868 w 2665"/>
                <a:gd name="connsiteY193" fmla="*/ 1859 h 2674"/>
                <a:gd name="connsiteX194" fmla="*/ 892 w 2665"/>
                <a:gd name="connsiteY194" fmla="*/ 1862 h 2674"/>
                <a:gd name="connsiteX195" fmla="*/ 920 w 2665"/>
                <a:gd name="connsiteY195" fmla="*/ 1866 h 2674"/>
                <a:gd name="connsiteX196" fmla="*/ 952 w 2665"/>
                <a:gd name="connsiteY196" fmla="*/ 1866 h 2674"/>
                <a:gd name="connsiteX197" fmla="*/ 985 w 2665"/>
                <a:gd name="connsiteY197" fmla="*/ 1866 h 2674"/>
                <a:gd name="connsiteX198" fmla="*/ 1022 w 2665"/>
                <a:gd name="connsiteY198" fmla="*/ 1864 h 2674"/>
                <a:gd name="connsiteX199" fmla="*/ 1061 w 2665"/>
                <a:gd name="connsiteY199" fmla="*/ 1859 h 2674"/>
                <a:gd name="connsiteX200" fmla="*/ 1105 w 2665"/>
                <a:gd name="connsiteY200" fmla="*/ 1851 h 2674"/>
                <a:gd name="connsiteX201" fmla="*/ 1150 w 2665"/>
                <a:gd name="connsiteY201" fmla="*/ 1840 h 2674"/>
                <a:gd name="connsiteX202" fmla="*/ 1200 w 2665"/>
                <a:gd name="connsiteY202" fmla="*/ 1827 h 2674"/>
                <a:gd name="connsiteX203" fmla="*/ 1257 w 2665"/>
                <a:gd name="connsiteY203" fmla="*/ 1873 h 2674"/>
                <a:gd name="connsiteX204" fmla="*/ 1287 w 2665"/>
                <a:gd name="connsiteY204" fmla="*/ 1918 h 2674"/>
                <a:gd name="connsiteX205" fmla="*/ 1322 w 2665"/>
                <a:gd name="connsiteY205" fmla="*/ 1972 h 2674"/>
                <a:gd name="connsiteX206" fmla="*/ 1359 w 2665"/>
                <a:gd name="connsiteY206" fmla="*/ 2027 h 2674"/>
                <a:gd name="connsiteX207" fmla="*/ 1396 w 2665"/>
                <a:gd name="connsiteY207" fmla="*/ 2083 h 2674"/>
                <a:gd name="connsiteX208" fmla="*/ 1430 w 2665"/>
                <a:gd name="connsiteY208" fmla="*/ 2133 h 2674"/>
                <a:gd name="connsiteX209" fmla="*/ 1457 w 2665"/>
                <a:gd name="connsiteY209" fmla="*/ 2175 h 2674"/>
                <a:gd name="connsiteX210" fmla="*/ 1478 w 2665"/>
                <a:gd name="connsiteY210" fmla="*/ 2203 h 2674"/>
                <a:gd name="connsiteX211" fmla="*/ 1485 w 2665"/>
                <a:gd name="connsiteY211" fmla="*/ 2214 h 2674"/>
                <a:gd name="connsiteX212" fmla="*/ 1489 w 2665"/>
                <a:gd name="connsiteY212" fmla="*/ 2225 h 2674"/>
                <a:gd name="connsiteX213" fmla="*/ 1496 w 2665"/>
                <a:gd name="connsiteY213" fmla="*/ 2250 h 2674"/>
                <a:gd name="connsiteX214" fmla="*/ 1507 w 2665"/>
                <a:gd name="connsiteY214" fmla="*/ 2283 h 2674"/>
                <a:gd name="connsiteX215" fmla="*/ 1520 w 2665"/>
                <a:gd name="connsiteY215" fmla="*/ 2318 h 2674"/>
                <a:gd name="connsiteX216" fmla="*/ 1122 w 2665"/>
                <a:gd name="connsiteY216" fmla="*/ 2477 h 2674"/>
                <a:gd name="connsiteX217" fmla="*/ 1098 w 2665"/>
                <a:gd name="connsiteY217" fmla="*/ 2470 h 2674"/>
                <a:gd name="connsiteX218" fmla="*/ 1076 w 2665"/>
                <a:gd name="connsiteY218" fmla="*/ 2459 h 2674"/>
                <a:gd name="connsiteX219" fmla="*/ 1054 w 2665"/>
                <a:gd name="connsiteY219" fmla="*/ 2446 h 2674"/>
                <a:gd name="connsiteX220" fmla="*/ 1031 w 2665"/>
                <a:gd name="connsiteY220" fmla="*/ 2431 h 2674"/>
                <a:gd name="connsiteX221" fmla="*/ 1009 w 2665"/>
                <a:gd name="connsiteY221" fmla="*/ 2416 h 2674"/>
                <a:gd name="connsiteX222" fmla="*/ 987 w 2665"/>
                <a:gd name="connsiteY222" fmla="*/ 2400 h 2674"/>
                <a:gd name="connsiteX223" fmla="*/ 965 w 2665"/>
                <a:gd name="connsiteY223" fmla="*/ 2383 h 2674"/>
                <a:gd name="connsiteX224" fmla="*/ 944 w 2665"/>
                <a:gd name="connsiteY224" fmla="*/ 2366 h 2674"/>
                <a:gd name="connsiteX225" fmla="*/ 935 w 2665"/>
                <a:gd name="connsiteY225" fmla="*/ 2359 h 2674"/>
                <a:gd name="connsiteX226" fmla="*/ 926 w 2665"/>
                <a:gd name="connsiteY226" fmla="*/ 2351 h 2674"/>
                <a:gd name="connsiteX227" fmla="*/ 915 w 2665"/>
                <a:gd name="connsiteY227" fmla="*/ 2344 h 2674"/>
                <a:gd name="connsiteX228" fmla="*/ 905 w 2665"/>
                <a:gd name="connsiteY228" fmla="*/ 2337 h 2674"/>
                <a:gd name="connsiteX229" fmla="*/ 896 w 2665"/>
                <a:gd name="connsiteY229" fmla="*/ 2329 h 2674"/>
                <a:gd name="connsiteX230" fmla="*/ 887 w 2665"/>
                <a:gd name="connsiteY230" fmla="*/ 2322 h 2674"/>
                <a:gd name="connsiteX231" fmla="*/ 878 w 2665"/>
                <a:gd name="connsiteY231" fmla="*/ 2314 h 2674"/>
                <a:gd name="connsiteX232" fmla="*/ 868 w 2665"/>
                <a:gd name="connsiteY232" fmla="*/ 2309 h 2674"/>
                <a:gd name="connsiteX233" fmla="*/ 854 w 2665"/>
                <a:gd name="connsiteY233" fmla="*/ 2300 h 2674"/>
                <a:gd name="connsiteX234" fmla="*/ 835 w 2665"/>
                <a:gd name="connsiteY234" fmla="*/ 2287 h 2674"/>
                <a:gd name="connsiteX235" fmla="*/ 816 w 2665"/>
                <a:gd name="connsiteY235" fmla="*/ 2275 h 2674"/>
                <a:gd name="connsiteX236" fmla="*/ 798 w 2665"/>
                <a:gd name="connsiteY236" fmla="*/ 2262 h 2674"/>
                <a:gd name="connsiteX237" fmla="*/ 779 w 2665"/>
                <a:gd name="connsiteY237" fmla="*/ 2250 h 2674"/>
                <a:gd name="connsiteX238" fmla="*/ 759 w 2665"/>
                <a:gd name="connsiteY238" fmla="*/ 2237 h 2674"/>
                <a:gd name="connsiteX239" fmla="*/ 739 w 2665"/>
                <a:gd name="connsiteY239" fmla="*/ 2225 h 2674"/>
                <a:gd name="connsiteX240" fmla="*/ 718 w 2665"/>
                <a:gd name="connsiteY240" fmla="*/ 2214 h 2674"/>
                <a:gd name="connsiteX241" fmla="*/ 698 w 2665"/>
                <a:gd name="connsiteY241" fmla="*/ 2203 h 2674"/>
                <a:gd name="connsiteX242" fmla="*/ 676 w 2665"/>
                <a:gd name="connsiteY242" fmla="*/ 2192 h 2674"/>
                <a:gd name="connsiteX243" fmla="*/ 655 w 2665"/>
                <a:gd name="connsiteY243" fmla="*/ 2183 h 2674"/>
                <a:gd name="connsiteX244" fmla="*/ 633 w 2665"/>
                <a:gd name="connsiteY244" fmla="*/ 2175 h 2674"/>
                <a:gd name="connsiteX245" fmla="*/ 611 w 2665"/>
                <a:gd name="connsiteY245" fmla="*/ 2168 h 2674"/>
                <a:gd name="connsiteX246" fmla="*/ 589 w 2665"/>
                <a:gd name="connsiteY246" fmla="*/ 2162 h 2674"/>
                <a:gd name="connsiteX247" fmla="*/ 568 w 2665"/>
                <a:gd name="connsiteY247" fmla="*/ 2159 h 2674"/>
                <a:gd name="connsiteX248" fmla="*/ 546 w 2665"/>
                <a:gd name="connsiteY248" fmla="*/ 2155 h 2674"/>
                <a:gd name="connsiteX249" fmla="*/ 524 w 2665"/>
                <a:gd name="connsiteY249" fmla="*/ 2155 h 2674"/>
                <a:gd name="connsiteX250" fmla="*/ 489 w 2665"/>
                <a:gd name="connsiteY250" fmla="*/ 2157 h 2674"/>
                <a:gd name="connsiteX251" fmla="*/ 450 w 2665"/>
                <a:gd name="connsiteY251" fmla="*/ 2162 h 2674"/>
                <a:gd name="connsiteX252" fmla="*/ 411 w 2665"/>
                <a:gd name="connsiteY252" fmla="*/ 2174 h 2674"/>
                <a:gd name="connsiteX253" fmla="*/ 372 w 2665"/>
                <a:gd name="connsiteY253" fmla="*/ 2190 h 2674"/>
                <a:gd name="connsiteX254" fmla="*/ 335 w 2665"/>
                <a:gd name="connsiteY254" fmla="*/ 2211 h 2674"/>
                <a:gd name="connsiteX255" fmla="*/ 303 w 2665"/>
                <a:gd name="connsiteY255" fmla="*/ 2237 h 2674"/>
                <a:gd name="connsiteX256" fmla="*/ 279 w 2665"/>
                <a:gd name="connsiteY256" fmla="*/ 2266 h 2674"/>
                <a:gd name="connsiteX257" fmla="*/ 265 w 2665"/>
                <a:gd name="connsiteY257" fmla="*/ 2303 h 2674"/>
                <a:gd name="connsiteX258" fmla="*/ 265 w 2665"/>
                <a:gd name="connsiteY258" fmla="*/ 2305 h 2674"/>
                <a:gd name="connsiteX259" fmla="*/ 266 w 2665"/>
                <a:gd name="connsiteY259" fmla="*/ 2307 h 2674"/>
                <a:gd name="connsiteX260" fmla="*/ 268 w 2665"/>
                <a:gd name="connsiteY260" fmla="*/ 2309 h 2674"/>
                <a:gd name="connsiteX261" fmla="*/ 270 w 2665"/>
                <a:gd name="connsiteY261" fmla="*/ 2311 h 2674"/>
                <a:gd name="connsiteX262" fmla="*/ 292 w 2665"/>
                <a:gd name="connsiteY262" fmla="*/ 2316 h 2674"/>
                <a:gd name="connsiteX263" fmla="*/ 316 w 2665"/>
                <a:gd name="connsiteY263" fmla="*/ 2320 h 2674"/>
                <a:gd name="connsiteX264" fmla="*/ 342 w 2665"/>
                <a:gd name="connsiteY264" fmla="*/ 2322 h 2674"/>
                <a:gd name="connsiteX265" fmla="*/ 368 w 2665"/>
                <a:gd name="connsiteY265" fmla="*/ 2320 h 2674"/>
                <a:gd name="connsiteX266" fmla="*/ 396 w 2665"/>
                <a:gd name="connsiteY266" fmla="*/ 2318 h 2674"/>
                <a:gd name="connsiteX267" fmla="*/ 422 w 2665"/>
                <a:gd name="connsiteY267" fmla="*/ 2314 h 2674"/>
                <a:gd name="connsiteX268" fmla="*/ 446 w 2665"/>
                <a:gd name="connsiteY268" fmla="*/ 2311 h 2674"/>
                <a:gd name="connsiteX269" fmla="*/ 466 w 2665"/>
                <a:gd name="connsiteY269" fmla="*/ 2305 h 2674"/>
                <a:gd name="connsiteX270" fmla="*/ 466 w 2665"/>
                <a:gd name="connsiteY270" fmla="*/ 2309 h 2674"/>
                <a:gd name="connsiteX271" fmla="*/ 465 w 2665"/>
                <a:gd name="connsiteY271" fmla="*/ 2313 h 2674"/>
                <a:gd name="connsiteX272" fmla="*/ 463 w 2665"/>
                <a:gd name="connsiteY272" fmla="*/ 2314 h 2674"/>
                <a:gd name="connsiteX273" fmla="*/ 461 w 2665"/>
                <a:gd name="connsiteY273" fmla="*/ 2318 h 2674"/>
                <a:gd name="connsiteX274" fmla="*/ 455 w 2665"/>
                <a:gd name="connsiteY274" fmla="*/ 2324 h 2674"/>
                <a:gd name="connsiteX275" fmla="*/ 448 w 2665"/>
                <a:gd name="connsiteY275" fmla="*/ 2329 h 2674"/>
                <a:gd name="connsiteX276" fmla="*/ 437 w 2665"/>
                <a:gd name="connsiteY276" fmla="*/ 2333 h 2674"/>
                <a:gd name="connsiteX277" fmla="*/ 428 w 2665"/>
                <a:gd name="connsiteY277" fmla="*/ 2335 h 2674"/>
                <a:gd name="connsiteX278" fmla="*/ 416 w 2665"/>
                <a:gd name="connsiteY278" fmla="*/ 2337 h 2674"/>
                <a:gd name="connsiteX279" fmla="*/ 403 w 2665"/>
                <a:gd name="connsiteY279" fmla="*/ 2338 h 2674"/>
                <a:gd name="connsiteX280" fmla="*/ 391 w 2665"/>
                <a:gd name="connsiteY280" fmla="*/ 2340 h 2674"/>
                <a:gd name="connsiteX281" fmla="*/ 379 w 2665"/>
                <a:gd name="connsiteY281" fmla="*/ 2342 h 2674"/>
                <a:gd name="connsiteX282" fmla="*/ 368 w 2665"/>
                <a:gd name="connsiteY282" fmla="*/ 2344 h 2674"/>
                <a:gd name="connsiteX283" fmla="*/ 359 w 2665"/>
                <a:gd name="connsiteY283" fmla="*/ 2344 h 2674"/>
                <a:gd name="connsiteX284" fmla="*/ 350 w 2665"/>
                <a:gd name="connsiteY284" fmla="*/ 2346 h 2674"/>
                <a:gd name="connsiteX285" fmla="*/ 342 w 2665"/>
                <a:gd name="connsiteY285" fmla="*/ 2348 h 2674"/>
                <a:gd name="connsiteX286" fmla="*/ 333 w 2665"/>
                <a:gd name="connsiteY286" fmla="*/ 2351 h 2674"/>
                <a:gd name="connsiteX287" fmla="*/ 320 w 2665"/>
                <a:gd name="connsiteY287" fmla="*/ 2359 h 2674"/>
                <a:gd name="connsiteX288" fmla="*/ 305 w 2665"/>
                <a:gd name="connsiteY288" fmla="*/ 2368 h 2674"/>
                <a:gd name="connsiteX289" fmla="*/ 291 w 2665"/>
                <a:gd name="connsiteY289" fmla="*/ 2379 h 2674"/>
                <a:gd name="connsiteX290" fmla="*/ 276 w 2665"/>
                <a:gd name="connsiteY290" fmla="*/ 2392 h 2674"/>
                <a:gd name="connsiteX291" fmla="*/ 265 w 2665"/>
                <a:gd name="connsiteY291" fmla="*/ 2405 h 2674"/>
                <a:gd name="connsiteX292" fmla="*/ 257 w 2665"/>
                <a:gd name="connsiteY292" fmla="*/ 2418 h 2674"/>
                <a:gd name="connsiteX293" fmla="*/ 253 w 2665"/>
                <a:gd name="connsiteY293" fmla="*/ 2429 h 2674"/>
                <a:gd name="connsiteX294" fmla="*/ 253 w 2665"/>
                <a:gd name="connsiteY294" fmla="*/ 2431 h 2674"/>
                <a:gd name="connsiteX295" fmla="*/ 253 w 2665"/>
                <a:gd name="connsiteY295" fmla="*/ 2431 h 2674"/>
                <a:gd name="connsiteX296" fmla="*/ 253 w 2665"/>
                <a:gd name="connsiteY296" fmla="*/ 2431 h 2674"/>
                <a:gd name="connsiteX297" fmla="*/ 253 w 2665"/>
                <a:gd name="connsiteY297" fmla="*/ 2433 h 2674"/>
                <a:gd name="connsiteX298" fmla="*/ 255 w 2665"/>
                <a:gd name="connsiteY298" fmla="*/ 2435 h 2674"/>
                <a:gd name="connsiteX299" fmla="*/ 255 w 2665"/>
                <a:gd name="connsiteY299" fmla="*/ 2435 h 2674"/>
                <a:gd name="connsiteX300" fmla="*/ 257 w 2665"/>
                <a:gd name="connsiteY300" fmla="*/ 2435 h 2674"/>
                <a:gd name="connsiteX301" fmla="*/ 257 w 2665"/>
                <a:gd name="connsiteY301" fmla="*/ 2437 h 2674"/>
                <a:gd name="connsiteX302" fmla="*/ 226 w 2665"/>
                <a:gd name="connsiteY302" fmla="*/ 2444 h 2674"/>
                <a:gd name="connsiteX303" fmla="*/ 194 w 2665"/>
                <a:gd name="connsiteY303" fmla="*/ 2455 h 2674"/>
                <a:gd name="connsiteX304" fmla="*/ 161 w 2665"/>
                <a:gd name="connsiteY304" fmla="*/ 2470 h 2674"/>
                <a:gd name="connsiteX305" fmla="*/ 131 w 2665"/>
                <a:gd name="connsiteY305" fmla="*/ 2485 h 2674"/>
                <a:gd name="connsiteX306" fmla="*/ 103 w 2665"/>
                <a:gd name="connsiteY306" fmla="*/ 2500 h 2674"/>
                <a:gd name="connsiteX307" fmla="*/ 79 w 2665"/>
                <a:gd name="connsiteY307" fmla="*/ 2514 h 2674"/>
                <a:gd name="connsiteX308" fmla="*/ 63 w 2665"/>
                <a:gd name="connsiteY308" fmla="*/ 2526 h 2674"/>
                <a:gd name="connsiteX309" fmla="*/ 52 w 2665"/>
                <a:gd name="connsiteY309" fmla="*/ 2533 h 2674"/>
                <a:gd name="connsiteX310" fmla="*/ 33 w 2665"/>
                <a:gd name="connsiteY310" fmla="*/ 2544 h 2674"/>
                <a:gd name="connsiteX311" fmla="*/ 18 w 2665"/>
                <a:gd name="connsiteY311" fmla="*/ 2561 h 2674"/>
                <a:gd name="connsiteX312" fmla="*/ 5 w 2665"/>
                <a:gd name="connsiteY312" fmla="*/ 2581 h 2674"/>
                <a:gd name="connsiteX313" fmla="*/ 0 w 2665"/>
                <a:gd name="connsiteY313" fmla="*/ 2602 h 2674"/>
                <a:gd name="connsiteX314" fmla="*/ 0 w 2665"/>
                <a:gd name="connsiteY314" fmla="*/ 2603 h 2674"/>
                <a:gd name="connsiteX315" fmla="*/ 0 w 2665"/>
                <a:gd name="connsiteY315" fmla="*/ 2603 h 2674"/>
                <a:gd name="connsiteX316" fmla="*/ 0 w 2665"/>
                <a:gd name="connsiteY316" fmla="*/ 2605 h 2674"/>
                <a:gd name="connsiteX317" fmla="*/ 0 w 2665"/>
                <a:gd name="connsiteY317" fmla="*/ 2607 h 2674"/>
                <a:gd name="connsiteX318" fmla="*/ 2 w 2665"/>
                <a:gd name="connsiteY318" fmla="*/ 2618 h 2674"/>
                <a:gd name="connsiteX319" fmla="*/ 5 w 2665"/>
                <a:gd name="connsiteY319" fmla="*/ 2629 h 2674"/>
                <a:gd name="connsiteX320" fmla="*/ 11 w 2665"/>
                <a:gd name="connsiteY320" fmla="*/ 2637 h 2674"/>
                <a:gd name="connsiteX321" fmla="*/ 20 w 2665"/>
                <a:gd name="connsiteY321" fmla="*/ 2644 h 2674"/>
                <a:gd name="connsiteX322" fmla="*/ 42 w 2665"/>
                <a:gd name="connsiteY322" fmla="*/ 2652 h 2674"/>
                <a:gd name="connsiteX323" fmla="*/ 68 w 2665"/>
                <a:gd name="connsiteY323" fmla="*/ 2653 h 2674"/>
                <a:gd name="connsiteX324" fmla="*/ 96 w 2665"/>
                <a:gd name="connsiteY324" fmla="*/ 2652 h 2674"/>
                <a:gd name="connsiteX325" fmla="*/ 126 w 2665"/>
                <a:gd name="connsiteY325" fmla="*/ 2644 h 2674"/>
                <a:gd name="connsiteX326" fmla="*/ 157 w 2665"/>
                <a:gd name="connsiteY326" fmla="*/ 2637 h 2674"/>
                <a:gd name="connsiteX327" fmla="*/ 187 w 2665"/>
                <a:gd name="connsiteY327" fmla="*/ 2627 h 2674"/>
                <a:gd name="connsiteX328" fmla="*/ 216 w 2665"/>
                <a:gd name="connsiteY328" fmla="*/ 2616 h 2674"/>
                <a:gd name="connsiteX329" fmla="*/ 244 w 2665"/>
                <a:gd name="connsiteY329" fmla="*/ 2607 h 2674"/>
                <a:gd name="connsiteX330" fmla="*/ 281 w 2665"/>
                <a:gd name="connsiteY330" fmla="*/ 2594 h 2674"/>
                <a:gd name="connsiteX331" fmla="*/ 324 w 2665"/>
                <a:gd name="connsiteY331" fmla="*/ 2581 h 2674"/>
                <a:gd name="connsiteX332" fmla="*/ 339 w 2665"/>
                <a:gd name="connsiteY332" fmla="*/ 2577 h 2674"/>
                <a:gd name="connsiteX333" fmla="*/ 353 w 2665"/>
                <a:gd name="connsiteY333" fmla="*/ 2574 h 2674"/>
                <a:gd name="connsiteX334" fmla="*/ 366 w 2665"/>
                <a:gd name="connsiteY334" fmla="*/ 2570 h 2674"/>
                <a:gd name="connsiteX335" fmla="*/ 381 w 2665"/>
                <a:gd name="connsiteY335" fmla="*/ 2564 h 2674"/>
                <a:gd name="connsiteX336" fmla="*/ 394 w 2665"/>
                <a:gd name="connsiteY336" fmla="*/ 2559 h 2674"/>
                <a:gd name="connsiteX337" fmla="*/ 409 w 2665"/>
                <a:gd name="connsiteY337" fmla="*/ 2553 h 2674"/>
                <a:gd name="connsiteX338" fmla="*/ 422 w 2665"/>
                <a:gd name="connsiteY338" fmla="*/ 2544 h 2674"/>
                <a:gd name="connsiteX339" fmla="*/ 437 w 2665"/>
                <a:gd name="connsiteY339" fmla="*/ 2535 h 2674"/>
                <a:gd name="connsiteX340" fmla="*/ 481 w 2665"/>
                <a:gd name="connsiteY340" fmla="*/ 2498 h 2674"/>
                <a:gd name="connsiteX341" fmla="*/ 492 w 2665"/>
                <a:gd name="connsiteY341" fmla="*/ 2489 h 2674"/>
                <a:gd name="connsiteX342" fmla="*/ 503 w 2665"/>
                <a:gd name="connsiteY342" fmla="*/ 2479 h 2674"/>
                <a:gd name="connsiteX343" fmla="*/ 515 w 2665"/>
                <a:gd name="connsiteY343" fmla="*/ 2470 h 2674"/>
                <a:gd name="connsiteX344" fmla="*/ 528 w 2665"/>
                <a:gd name="connsiteY344" fmla="*/ 2461 h 2674"/>
                <a:gd name="connsiteX345" fmla="*/ 539 w 2665"/>
                <a:gd name="connsiteY345" fmla="*/ 2451 h 2674"/>
                <a:gd name="connsiteX346" fmla="*/ 552 w 2665"/>
                <a:gd name="connsiteY346" fmla="*/ 2444 h 2674"/>
                <a:gd name="connsiteX347" fmla="*/ 565 w 2665"/>
                <a:gd name="connsiteY347" fmla="*/ 2438 h 2674"/>
                <a:gd name="connsiteX348" fmla="*/ 578 w 2665"/>
                <a:gd name="connsiteY348" fmla="*/ 2433 h 2674"/>
                <a:gd name="connsiteX349" fmla="*/ 598 w 2665"/>
                <a:gd name="connsiteY349" fmla="*/ 2427 h 2674"/>
                <a:gd name="connsiteX350" fmla="*/ 620 w 2665"/>
                <a:gd name="connsiteY350" fmla="*/ 2420 h 2674"/>
                <a:gd name="connsiteX351" fmla="*/ 646 w 2665"/>
                <a:gd name="connsiteY351" fmla="*/ 2414 h 2674"/>
                <a:gd name="connsiteX352" fmla="*/ 672 w 2665"/>
                <a:gd name="connsiteY352" fmla="*/ 2411 h 2674"/>
                <a:gd name="connsiteX353" fmla="*/ 698 w 2665"/>
                <a:gd name="connsiteY353" fmla="*/ 2411 h 2674"/>
                <a:gd name="connsiteX354" fmla="*/ 722 w 2665"/>
                <a:gd name="connsiteY354" fmla="*/ 2414 h 2674"/>
                <a:gd name="connsiteX355" fmla="*/ 744 w 2665"/>
                <a:gd name="connsiteY355" fmla="*/ 2424 h 2674"/>
                <a:gd name="connsiteX356" fmla="*/ 763 w 2665"/>
                <a:gd name="connsiteY356" fmla="*/ 2440 h 2674"/>
                <a:gd name="connsiteX357" fmla="*/ 774 w 2665"/>
                <a:gd name="connsiteY357" fmla="*/ 2457 h 2674"/>
                <a:gd name="connsiteX358" fmla="*/ 779 w 2665"/>
                <a:gd name="connsiteY358" fmla="*/ 2476 h 2674"/>
                <a:gd name="connsiteX359" fmla="*/ 783 w 2665"/>
                <a:gd name="connsiteY359" fmla="*/ 2496 h 2674"/>
                <a:gd name="connsiteX360" fmla="*/ 785 w 2665"/>
                <a:gd name="connsiteY360" fmla="*/ 2518 h 2674"/>
                <a:gd name="connsiteX361" fmla="*/ 787 w 2665"/>
                <a:gd name="connsiteY361" fmla="*/ 2539 h 2674"/>
                <a:gd name="connsiteX362" fmla="*/ 791 w 2665"/>
                <a:gd name="connsiteY362" fmla="*/ 2559 h 2674"/>
                <a:gd name="connsiteX363" fmla="*/ 796 w 2665"/>
                <a:gd name="connsiteY363" fmla="*/ 2577 h 2674"/>
                <a:gd name="connsiteX364" fmla="*/ 807 w 2665"/>
                <a:gd name="connsiteY364" fmla="*/ 2596 h 2674"/>
                <a:gd name="connsiteX365" fmla="*/ 820 w 2665"/>
                <a:gd name="connsiteY365" fmla="*/ 2609 h 2674"/>
                <a:gd name="connsiteX366" fmla="*/ 837 w 2665"/>
                <a:gd name="connsiteY366" fmla="*/ 2618 h 2674"/>
                <a:gd name="connsiteX367" fmla="*/ 854 w 2665"/>
                <a:gd name="connsiteY367" fmla="*/ 2626 h 2674"/>
                <a:gd name="connsiteX368" fmla="*/ 872 w 2665"/>
                <a:gd name="connsiteY368" fmla="*/ 2627 h 2674"/>
                <a:gd name="connsiteX369" fmla="*/ 891 w 2665"/>
                <a:gd name="connsiteY369" fmla="*/ 2627 h 2674"/>
                <a:gd name="connsiteX370" fmla="*/ 911 w 2665"/>
                <a:gd name="connsiteY370" fmla="*/ 2627 h 2674"/>
                <a:gd name="connsiteX371" fmla="*/ 931 w 2665"/>
                <a:gd name="connsiteY371" fmla="*/ 2624 h 2674"/>
                <a:gd name="connsiteX372" fmla="*/ 952 w 2665"/>
                <a:gd name="connsiteY372" fmla="*/ 2622 h 2674"/>
                <a:gd name="connsiteX373" fmla="*/ 968 w 2665"/>
                <a:gd name="connsiteY373" fmla="*/ 2620 h 2674"/>
                <a:gd name="connsiteX374" fmla="*/ 983 w 2665"/>
                <a:gd name="connsiteY374" fmla="*/ 2616 h 2674"/>
                <a:gd name="connsiteX375" fmla="*/ 1000 w 2665"/>
                <a:gd name="connsiteY375" fmla="*/ 2616 h 2674"/>
                <a:gd name="connsiteX376" fmla="*/ 1015 w 2665"/>
                <a:gd name="connsiteY376" fmla="*/ 2615 h 2674"/>
                <a:gd name="connsiteX377" fmla="*/ 1028 w 2665"/>
                <a:gd name="connsiteY377" fmla="*/ 2615 h 2674"/>
                <a:gd name="connsiteX378" fmla="*/ 1042 w 2665"/>
                <a:gd name="connsiteY378" fmla="*/ 2616 h 2674"/>
                <a:gd name="connsiteX379" fmla="*/ 1055 w 2665"/>
                <a:gd name="connsiteY379" fmla="*/ 2620 h 2674"/>
                <a:gd name="connsiteX380" fmla="*/ 1067 w 2665"/>
                <a:gd name="connsiteY380" fmla="*/ 2626 h 2674"/>
                <a:gd name="connsiteX381" fmla="*/ 1091 w 2665"/>
                <a:gd name="connsiteY381" fmla="*/ 2640 h 2674"/>
                <a:gd name="connsiteX382" fmla="*/ 1105 w 2665"/>
                <a:gd name="connsiteY382" fmla="*/ 2648 h 2674"/>
                <a:gd name="connsiteX383" fmla="*/ 1118 w 2665"/>
                <a:gd name="connsiteY383" fmla="*/ 2657 h 2674"/>
                <a:gd name="connsiteX384" fmla="*/ 1133 w 2665"/>
                <a:gd name="connsiteY384" fmla="*/ 2663 h 2674"/>
                <a:gd name="connsiteX385" fmla="*/ 1148 w 2665"/>
                <a:gd name="connsiteY385" fmla="*/ 2668 h 2674"/>
                <a:gd name="connsiteX386" fmla="*/ 1163 w 2665"/>
                <a:gd name="connsiteY386" fmla="*/ 2672 h 2674"/>
                <a:gd name="connsiteX387" fmla="*/ 1181 w 2665"/>
                <a:gd name="connsiteY387" fmla="*/ 2674 h 2674"/>
                <a:gd name="connsiteX388" fmla="*/ 1200 w 2665"/>
                <a:gd name="connsiteY388" fmla="*/ 2674 h 2674"/>
                <a:gd name="connsiteX389" fmla="*/ 1220 w 2665"/>
                <a:gd name="connsiteY389" fmla="*/ 2670 h 2674"/>
                <a:gd name="connsiteX390" fmla="*/ 1228 w 2665"/>
                <a:gd name="connsiteY390" fmla="*/ 2668 h 2674"/>
                <a:gd name="connsiteX391" fmla="*/ 1235 w 2665"/>
                <a:gd name="connsiteY391" fmla="*/ 2666 h 2674"/>
                <a:gd name="connsiteX392" fmla="*/ 1242 w 2665"/>
                <a:gd name="connsiteY392" fmla="*/ 2665 h 2674"/>
                <a:gd name="connsiteX393" fmla="*/ 1252 w 2665"/>
                <a:gd name="connsiteY393" fmla="*/ 2661 h 2674"/>
                <a:gd name="connsiteX394" fmla="*/ 1259 w 2665"/>
                <a:gd name="connsiteY394" fmla="*/ 2657 h 2674"/>
                <a:gd name="connsiteX395" fmla="*/ 1267 w 2665"/>
                <a:gd name="connsiteY395" fmla="*/ 2655 h 2674"/>
                <a:gd name="connsiteX396" fmla="*/ 1274 w 2665"/>
                <a:gd name="connsiteY396" fmla="*/ 2652 h 2674"/>
                <a:gd name="connsiteX397" fmla="*/ 1281 w 2665"/>
                <a:gd name="connsiteY397" fmla="*/ 2648 h 2674"/>
                <a:gd name="connsiteX398" fmla="*/ 1292 w 2665"/>
                <a:gd name="connsiteY398" fmla="*/ 2642 h 2674"/>
                <a:gd name="connsiteX399" fmla="*/ 1304 w 2665"/>
                <a:gd name="connsiteY399" fmla="*/ 2637 h 2674"/>
                <a:gd name="connsiteX400" fmla="*/ 1315 w 2665"/>
                <a:gd name="connsiteY400" fmla="*/ 2633 h 2674"/>
                <a:gd name="connsiteX401" fmla="*/ 1326 w 2665"/>
                <a:gd name="connsiteY401" fmla="*/ 2629 h 2674"/>
                <a:gd name="connsiteX402" fmla="*/ 1337 w 2665"/>
                <a:gd name="connsiteY402" fmla="*/ 2626 h 2674"/>
                <a:gd name="connsiteX403" fmla="*/ 1348 w 2665"/>
                <a:gd name="connsiteY403" fmla="*/ 2624 h 2674"/>
                <a:gd name="connsiteX404" fmla="*/ 1359 w 2665"/>
                <a:gd name="connsiteY404" fmla="*/ 2622 h 2674"/>
                <a:gd name="connsiteX405" fmla="*/ 1370 w 2665"/>
                <a:gd name="connsiteY405" fmla="*/ 2622 h 2674"/>
                <a:gd name="connsiteX406" fmla="*/ 1378 w 2665"/>
                <a:gd name="connsiteY406" fmla="*/ 2624 h 2674"/>
                <a:gd name="connsiteX407" fmla="*/ 1387 w 2665"/>
                <a:gd name="connsiteY407" fmla="*/ 2626 h 2674"/>
                <a:gd name="connsiteX408" fmla="*/ 1396 w 2665"/>
                <a:gd name="connsiteY408" fmla="*/ 2631 h 2674"/>
                <a:gd name="connsiteX409" fmla="*/ 1405 w 2665"/>
                <a:gd name="connsiteY409" fmla="*/ 2635 h 2674"/>
                <a:gd name="connsiteX410" fmla="*/ 1417 w 2665"/>
                <a:gd name="connsiteY410" fmla="*/ 2640 h 2674"/>
                <a:gd name="connsiteX411" fmla="*/ 1428 w 2665"/>
                <a:gd name="connsiteY411" fmla="*/ 2646 h 2674"/>
                <a:gd name="connsiteX412" fmla="*/ 1439 w 2665"/>
                <a:gd name="connsiteY412" fmla="*/ 2650 h 2674"/>
                <a:gd name="connsiteX413" fmla="*/ 1452 w 2665"/>
                <a:gd name="connsiteY413" fmla="*/ 2652 h 2674"/>
                <a:gd name="connsiteX414" fmla="*/ 1472 w 2665"/>
                <a:gd name="connsiteY414" fmla="*/ 2653 h 2674"/>
                <a:gd name="connsiteX415" fmla="*/ 1492 w 2665"/>
                <a:gd name="connsiteY415" fmla="*/ 2653 h 2674"/>
                <a:gd name="connsiteX416" fmla="*/ 1511 w 2665"/>
                <a:gd name="connsiteY416" fmla="*/ 2650 h 2674"/>
                <a:gd name="connsiteX417" fmla="*/ 1531 w 2665"/>
                <a:gd name="connsiteY417" fmla="*/ 2646 h 2674"/>
                <a:gd name="connsiteX418" fmla="*/ 1550 w 2665"/>
                <a:gd name="connsiteY418" fmla="*/ 2642 h 2674"/>
                <a:gd name="connsiteX419" fmla="*/ 1568 w 2665"/>
                <a:gd name="connsiteY419" fmla="*/ 2635 h 2674"/>
                <a:gd name="connsiteX420" fmla="*/ 1587 w 2665"/>
                <a:gd name="connsiteY420" fmla="*/ 2629 h 2674"/>
                <a:gd name="connsiteX421" fmla="*/ 1605 w 2665"/>
                <a:gd name="connsiteY421" fmla="*/ 2622 h 2674"/>
                <a:gd name="connsiteX422" fmla="*/ 1631 w 2665"/>
                <a:gd name="connsiteY422" fmla="*/ 2613 h 2674"/>
                <a:gd name="connsiteX423" fmla="*/ 1657 w 2665"/>
                <a:gd name="connsiteY423" fmla="*/ 2605 h 2674"/>
                <a:gd name="connsiteX424" fmla="*/ 1681 w 2665"/>
                <a:gd name="connsiteY424" fmla="*/ 2598 h 2674"/>
                <a:gd name="connsiteX425" fmla="*/ 1705 w 2665"/>
                <a:gd name="connsiteY425" fmla="*/ 2590 h 2674"/>
                <a:gd name="connsiteX426" fmla="*/ 1730 w 2665"/>
                <a:gd name="connsiteY426" fmla="*/ 2587 h 2674"/>
                <a:gd name="connsiteX427" fmla="*/ 1754 w 2665"/>
                <a:gd name="connsiteY427" fmla="*/ 2581 h 2674"/>
                <a:gd name="connsiteX428" fmla="*/ 1776 w 2665"/>
                <a:gd name="connsiteY428" fmla="*/ 2577 h 2674"/>
                <a:gd name="connsiteX429" fmla="*/ 1800 w 2665"/>
                <a:gd name="connsiteY429" fmla="*/ 2576 h 2674"/>
                <a:gd name="connsiteX430" fmla="*/ 1948 w 2665"/>
                <a:gd name="connsiteY430" fmla="*/ 2559 h 2674"/>
                <a:gd name="connsiteX431" fmla="*/ 2100 w 2665"/>
                <a:gd name="connsiteY431" fmla="*/ 2544 h 2674"/>
                <a:gd name="connsiteX432" fmla="*/ 2169 w 2665"/>
                <a:gd name="connsiteY432" fmla="*/ 2537 h 2674"/>
                <a:gd name="connsiteX433" fmla="*/ 2187 w 2665"/>
                <a:gd name="connsiteY433" fmla="*/ 2535 h 2674"/>
                <a:gd name="connsiteX434" fmla="*/ 2207 w 2665"/>
                <a:gd name="connsiteY434" fmla="*/ 2533 h 2674"/>
                <a:gd name="connsiteX435" fmla="*/ 2226 w 2665"/>
                <a:gd name="connsiteY435" fmla="*/ 2531 h 2674"/>
                <a:gd name="connsiteX436" fmla="*/ 2244 w 2665"/>
                <a:gd name="connsiteY436" fmla="*/ 2529 h 2674"/>
                <a:gd name="connsiteX437" fmla="*/ 2265 w 2665"/>
                <a:gd name="connsiteY437" fmla="*/ 2527 h 2674"/>
                <a:gd name="connsiteX438" fmla="*/ 2283 w 2665"/>
                <a:gd name="connsiteY438" fmla="*/ 2527 h 2674"/>
                <a:gd name="connsiteX439" fmla="*/ 2302 w 2665"/>
                <a:gd name="connsiteY439" fmla="*/ 2527 h 2674"/>
                <a:gd name="connsiteX440" fmla="*/ 2320 w 2665"/>
                <a:gd name="connsiteY440" fmla="*/ 2527 h 2674"/>
                <a:gd name="connsiteX441" fmla="*/ 2322 w 2665"/>
                <a:gd name="connsiteY441" fmla="*/ 2527 h 2674"/>
                <a:gd name="connsiteX442" fmla="*/ 2324 w 2665"/>
                <a:gd name="connsiteY442" fmla="*/ 2526 h 2674"/>
                <a:gd name="connsiteX443" fmla="*/ 2326 w 2665"/>
                <a:gd name="connsiteY443" fmla="*/ 2522 h 2674"/>
                <a:gd name="connsiteX444" fmla="*/ 2326 w 2665"/>
                <a:gd name="connsiteY444" fmla="*/ 2520 h 2674"/>
                <a:gd name="connsiteX445" fmla="*/ 2326 w 2665"/>
                <a:gd name="connsiteY445" fmla="*/ 2518 h 2674"/>
                <a:gd name="connsiteX446" fmla="*/ 2326 w 2665"/>
                <a:gd name="connsiteY446" fmla="*/ 2516 h 2674"/>
                <a:gd name="connsiteX447" fmla="*/ 2322 w 2665"/>
                <a:gd name="connsiteY447" fmla="*/ 2514 h 2674"/>
                <a:gd name="connsiteX448" fmla="*/ 2320 w 2665"/>
                <a:gd name="connsiteY448" fmla="*/ 2514 h 2674"/>
                <a:gd name="connsiteX449" fmla="*/ 2313 w 2665"/>
                <a:gd name="connsiteY449" fmla="*/ 2514 h 2674"/>
                <a:gd name="connsiteX450" fmla="*/ 2306 w 2665"/>
                <a:gd name="connsiteY450" fmla="*/ 2514 h 2674"/>
                <a:gd name="connsiteX451" fmla="*/ 2298 w 2665"/>
                <a:gd name="connsiteY451" fmla="*/ 2514 h 2674"/>
                <a:gd name="connsiteX452" fmla="*/ 2291 w 2665"/>
                <a:gd name="connsiteY452" fmla="*/ 2514 h 2674"/>
                <a:gd name="connsiteX453" fmla="*/ 2281 w 2665"/>
                <a:gd name="connsiteY453" fmla="*/ 2514 h 2674"/>
                <a:gd name="connsiteX454" fmla="*/ 2274 w 2665"/>
                <a:gd name="connsiteY454" fmla="*/ 2514 h 2674"/>
                <a:gd name="connsiteX455" fmla="*/ 2267 w 2665"/>
                <a:gd name="connsiteY455" fmla="*/ 2514 h 2674"/>
                <a:gd name="connsiteX456" fmla="*/ 2259 w 2665"/>
                <a:gd name="connsiteY456" fmla="*/ 2514 h 2674"/>
                <a:gd name="connsiteX457" fmla="*/ 2270 w 2665"/>
                <a:gd name="connsiteY457" fmla="*/ 2513 h 2674"/>
                <a:gd name="connsiteX458" fmla="*/ 2281 w 2665"/>
                <a:gd name="connsiteY458" fmla="*/ 2511 h 2674"/>
                <a:gd name="connsiteX459" fmla="*/ 2293 w 2665"/>
                <a:gd name="connsiteY459" fmla="*/ 2509 h 2674"/>
                <a:gd name="connsiteX460" fmla="*/ 2304 w 2665"/>
                <a:gd name="connsiteY460" fmla="*/ 2507 h 2674"/>
                <a:gd name="connsiteX461" fmla="*/ 2315 w 2665"/>
                <a:gd name="connsiteY461" fmla="*/ 2503 h 2674"/>
                <a:gd name="connsiteX462" fmla="*/ 2326 w 2665"/>
                <a:gd name="connsiteY462" fmla="*/ 2501 h 2674"/>
                <a:gd name="connsiteX463" fmla="*/ 2337 w 2665"/>
                <a:gd name="connsiteY463" fmla="*/ 2498 h 2674"/>
                <a:gd name="connsiteX464" fmla="*/ 2348 w 2665"/>
                <a:gd name="connsiteY464" fmla="*/ 2496 h 2674"/>
                <a:gd name="connsiteX465" fmla="*/ 2350 w 2665"/>
                <a:gd name="connsiteY465" fmla="*/ 2494 h 2674"/>
                <a:gd name="connsiteX466" fmla="*/ 2352 w 2665"/>
                <a:gd name="connsiteY466" fmla="*/ 2492 h 2674"/>
                <a:gd name="connsiteX467" fmla="*/ 2354 w 2665"/>
                <a:gd name="connsiteY467" fmla="*/ 2490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9 h 2674"/>
                <a:gd name="connsiteX472" fmla="*/ 2354 w 2665"/>
                <a:gd name="connsiteY472" fmla="*/ 2487 h 2674"/>
                <a:gd name="connsiteX473" fmla="*/ 2352 w 2665"/>
                <a:gd name="connsiteY473" fmla="*/ 2485 h 2674"/>
                <a:gd name="connsiteX474" fmla="*/ 2350 w 2665"/>
                <a:gd name="connsiteY474" fmla="*/ 2483 h 2674"/>
                <a:gd name="connsiteX475" fmla="*/ 2346 w 2665"/>
                <a:gd name="connsiteY475" fmla="*/ 2483 h 2674"/>
                <a:gd name="connsiteX476" fmla="*/ 2344 w 2665"/>
                <a:gd name="connsiteY476" fmla="*/ 2483 h 2674"/>
                <a:gd name="connsiteX477" fmla="*/ 2311 w 2665"/>
                <a:gd name="connsiteY477" fmla="*/ 2492 h 2674"/>
                <a:gd name="connsiteX478" fmla="*/ 2278 w 2665"/>
                <a:gd name="connsiteY478" fmla="*/ 2500 h 2674"/>
                <a:gd name="connsiteX479" fmla="*/ 2244 w 2665"/>
                <a:gd name="connsiteY479" fmla="*/ 2505 h 2674"/>
                <a:gd name="connsiteX480" fmla="*/ 2209 w 2665"/>
                <a:gd name="connsiteY480" fmla="*/ 2509 h 2674"/>
                <a:gd name="connsiteX481" fmla="*/ 2174 w 2665"/>
                <a:gd name="connsiteY481" fmla="*/ 2513 h 2674"/>
                <a:gd name="connsiteX482" fmla="*/ 2141 w 2665"/>
                <a:gd name="connsiteY482" fmla="*/ 2514 h 2674"/>
                <a:gd name="connsiteX483" fmla="*/ 2106 w 2665"/>
                <a:gd name="connsiteY483" fmla="*/ 2514 h 2674"/>
                <a:gd name="connsiteX484" fmla="*/ 2070 w 2665"/>
                <a:gd name="connsiteY484" fmla="*/ 2514 h 2674"/>
                <a:gd name="connsiteX485" fmla="*/ 2035 w 2665"/>
                <a:gd name="connsiteY485" fmla="*/ 2513 h 2674"/>
                <a:gd name="connsiteX486" fmla="*/ 1998 w 2665"/>
                <a:gd name="connsiteY486" fmla="*/ 2511 h 2674"/>
                <a:gd name="connsiteX487" fmla="*/ 1963 w 2665"/>
                <a:gd name="connsiteY487" fmla="*/ 2509 h 2674"/>
                <a:gd name="connsiteX488" fmla="*/ 1928 w 2665"/>
                <a:gd name="connsiteY488" fmla="*/ 2505 h 2674"/>
                <a:gd name="connsiteX489" fmla="*/ 1893 w 2665"/>
                <a:gd name="connsiteY489" fmla="*/ 2501 h 2674"/>
                <a:gd name="connsiteX490" fmla="*/ 1856 w 2665"/>
                <a:gd name="connsiteY490" fmla="*/ 2498 h 2674"/>
                <a:gd name="connsiteX491" fmla="*/ 1820 w 2665"/>
                <a:gd name="connsiteY491" fmla="*/ 2494 h 2674"/>
                <a:gd name="connsiteX492" fmla="*/ 1785 w 2665"/>
                <a:gd name="connsiteY492" fmla="*/ 2490 h 2674"/>
                <a:gd name="connsiteX493" fmla="*/ 1633 w 2665"/>
                <a:gd name="connsiteY493" fmla="*/ 2476 h 2674"/>
                <a:gd name="connsiteX494" fmla="*/ 1609 w 2665"/>
                <a:gd name="connsiteY494" fmla="*/ 2474 h 2674"/>
                <a:gd name="connsiteX495" fmla="*/ 1585 w 2665"/>
                <a:gd name="connsiteY495" fmla="*/ 2472 h 2674"/>
                <a:gd name="connsiteX496" fmla="*/ 1559 w 2665"/>
                <a:gd name="connsiteY496" fmla="*/ 2470 h 2674"/>
                <a:gd name="connsiteX497" fmla="*/ 1535 w 2665"/>
                <a:gd name="connsiteY497" fmla="*/ 2470 h 2674"/>
                <a:gd name="connsiteX498" fmla="*/ 1511 w 2665"/>
                <a:gd name="connsiteY498" fmla="*/ 2470 h 2674"/>
                <a:gd name="connsiteX499" fmla="*/ 1485 w 2665"/>
                <a:gd name="connsiteY499" fmla="*/ 2470 h 2674"/>
                <a:gd name="connsiteX500" fmla="*/ 1461 w 2665"/>
                <a:gd name="connsiteY500" fmla="*/ 2470 h 2674"/>
                <a:gd name="connsiteX501" fmla="*/ 1437 w 2665"/>
                <a:gd name="connsiteY501" fmla="*/ 2470 h 2674"/>
                <a:gd name="connsiteX502" fmla="*/ 2626 w 2665"/>
                <a:gd name="connsiteY502" fmla="*/ 2012 h 2674"/>
                <a:gd name="connsiteX503" fmla="*/ 2665 w 2665"/>
                <a:gd name="connsiteY503" fmla="*/ 1905 h 2674"/>
                <a:gd name="connsiteX504" fmla="*/ 2665 w 2665"/>
                <a:gd name="connsiteY504" fmla="*/ 1834 h 2674"/>
                <a:gd name="connsiteX505" fmla="*/ 2656 w 2665"/>
                <a:gd name="connsiteY505" fmla="*/ 1788 h 2674"/>
                <a:gd name="connsiteX506" fmla="*/ 2637 w 2665"/>
                <a:gd name="connsiteY506" fmla="*/ 1762 h 2674"/>
                <a:gd name="connsiteX507" fmla="*/ 2617 w 2665"/>
                <a:gd name="connsiteY507" fmla="*/ 1751 h 2674"/>
                <a:gd name="connsiteX508" fmla="*/ 2594 w 2665"/>
                <a:gd name="connsiteY508" fmla="*/ 1751 h 2674"/>
                <a:gd name="connsiteX509" fmla="*/ 2574 w 2665"/>
                <a:gd name="connsiteY509" fmla="*/ 1757 h 2674"/>
                <a:gd name="connsiteX510" fmla="*/ 2559 w 2665"/>
                <a:gd name="connsiteY510" fmla="*/ 1762 h 2674"/>
                <a:gd name="connsiteX511" fmla="*/ 2554 w 2665"/>
                <a:gd name="connsiteY511" fmla="*/ 1766 h 2674"/>
                <a:gd name="connsiteX512" fmla="*/ 2552 w 2665"/>
                <a:gd name="connsiteY512" fmla="*/ 1788 h 2674"/>
                <a:gd name="connsiteX513" fmla="*/ 2543 w 2665"/>
                <a:gd name="connsiteY513" fmla="*/ 1816 h 2674"/>
                <a:gd name="connsiteX514" fmla="*/ 2528 w 2665"/>
                <a:gd name="connsiteY514" fmla="*/ 1846 h 2674"/>
                <a:gd name="connsiteX515" fmla="*/ 2509 w 2665"/>
                <a:gd name="connsiteY515" fmla="*/ 1873 h 2674"/>
                <a:gd name="connsiteX516" fmla="*/ 2491 w 2665"/>
                <a:gd name="connsiteY516" fmla="*/ 1901 h 2674"/>
                <a:gd name="connsiteX517" fmla="*/ 2476 w 2665"/>
                <a:gd name="connsiteY517" fmla="*/ 1922 h 2674"/>
                <a:gd name="connsiteX518" fmla="*/ 2463 w 2665"/>
                <a:gd name="connsiteY518" fmla="*/ 1936 h 2674"/>
                <a:gd name="connsiteX519" fmla="*/ 2459 w 2665"/>
                <a:gd name="connsiteY519" fmla="*/ 1942 h 2674"/>
                <a:gd name="connsiteX520" fmla="*/ 1791 w 2665"/>
                <a:gd name="connsiteY520" fmla="*/ 2209 h 2674"/>
                <a:gd name="connsiteX521" fmla="*/ 1783 w 2665"/>
                <a:gd name="connsiteY521" fmla="*/ 2209 h 2674"/>
                <a:gd name="connsiteX522" fmla="*/ 1776 w 2665"/>
                <a:gd name="connsiteY522" fmla="*/ 2207 h 2674"/>
                <a:gd name="connsiteX523" fmla="*/ 1768 w 2665"/>
                <a:gd name="connsiteY523" fmla="*/ 2207 h 2674"/>
                <a:gd name="connsiteX524" fmla="*/ 1761 w 2665"/>
                <a:gd name="connsiteY524" fmla="*/ 2205 h 2674"/>
                <a:gd name="connsiteX525" fmla="*/ 1754 w 2665"/>
                <a:gd name="connsiteY525" fmla="*/ 2205 h 2674"/>
                <a:gd name="connsiteX526" fmla="*/ 1746 w 2665"/>
                <a:gd name="connsiteY526" fmla="*/ 2205 h 2674"/>
                <a:gd name="connsiteX527" fmla="*/ 1739 w 2665"/>
                <a:gd name="connsiteY527" fmla="*/ 2203 h 2674"/>
                <a:gd name="connsiteX528" fmla="*/ 1731 w 2665"/>
                <a:gd name="connsiteY528" fmla="*/ 2203 h 2674"/>
                <a:gd name="connsiteX529" fmla="*/ 1502 w 2665"/>
                <a:gd name="connsiteY529" fmla="*/ 1571 h 2674"/>
                <a:gd name="connsiteX530" fmla="*/ 944 w 2665"/>
                <a:gd name="connsiteY530" fmla="*/ 1531 h 2674"/>
                <a:gd name="connsiteX531" fmla="*/ 946 w 2665"/>
                <a:gd name="connsiteY531" fmla="*/ 1531 h 2674"/>
                <a:gd name="connsiteX532" fmla="*/ 948 w 2665"/>
                <a:gd name="connsiteY532" fmla="*/ 1529 h 2674"/>
                <a:gd name="connsiteX533" fmla="*/ 948 w 2665"/>
                <a:gd name="connsiteY533" fmla="*/ 1529 h 2674"/>
                <a:gd name="connsiteX534" fmla="*/ 948 w 2665"/>
                <a:gd name="connsiteY534" fmla="*/ 1529 h 2674"/>
                <a:gd name="connsiteX535" fmla="*/ 828 w 2665"/>
                <a:gd name="connsiteY535" fmla="*/ 1479 h 2674"/>
                <a:gd name="connsiteX536" fmla="*/ 868 w 2665"/>
                <a:gd name="connsiteY536" fmla="*/ 1318 h 2674"/>
                <a:gd name="connsiteX537" fmla="*/ 1398 w 2665"/>
                <a:gd name="connsiteY537" fmla="*/ 1388 h 2674"/>
                <a:gd name="connsiteX538" fmla="*/ 1511 w 2665"/>
                <a:gd name="connsiteY538" fmla="*/ 1368 h 2674"/>
                <a:gd name="connsiteX539" fmla="*/ 1756 w 2665"/>
                <a:gd name="connsiteY539" fmla="*/ 1249 h 2674"/>
                <a:gd name="connsiteX540" fmla="*/ 2221 w 2665"/>
                <a:gd name="connsiteY540" fmla="*/ 1250 h 2674"/>
                <a:gd name="connsiteX541" fmla="*/ 1688 w 2665"/>
                <a:gd name="connsiteY541" fmla="*/ 1227 h 2674"/>
                <a:gd name="connsiteX542" fmla="*/ 1738 w 2665"/>
                <a:gd name="connsiteY542" fmla="*/ 1221 h 2674"/>
                <a:gd name="connsiteX543" fmla="*/ 1672 w 2665"/>
                <a:gd name="connsiteY543" fmla="*/ 1216 h 2674"/>
                <a:gd name="connsiteX544" fmla="*/ 1729 w 2665"/>
                <a:gd name="connsiteY544" fmla="*/ 1197 h 2674"/>
                <a:gd name="connsiteX545" fmla="*/ 1618 w 2665"/>
                <a:gd name="connsiteY545" fmla="*/ 1195 h 2674"/>
                <a:gd name="connsiteX546" fmla="*/ 1729 w 2665"/>
                <a:gd name="connsiteY546" fmla="*/ 1211 h 2674"/>
                <a:gd name="connsiteX0" fmla="*/ 2054 w 2665"/>
                <a:gd name="connsiteY0" fmla="*/ 1240 h 2674"/>
                <a:gd name="connsiteX1" fmla="*/ 1863 w 2665"/>
                <a:gd name="connsiteY1" fmla="*/ 1240 h 2674"/>
                <a:gd name="connsiteX2" fmla="*/ 1737 w 2665"/>
                <a:gd name="connsiteY2" fmla="*/ 1246 h 2674"/>
                <a:gd name="connsiteX3" fmla="*/ 1753 w 2665"/>
                <a:gd name="connsiteY3" fmla="*/ 1246 h 2674"/>
                <a:gd name="connsiteX4" fmla="*/ 1631 w 2665"/>
                <a:gd name="connsiteY4" fmla="*/ 1266 h 2674"/>
                <a:gd name="connsiteX5" fmla="*/ 1624 w 2665"/>
                <a:gd name="connsiteY5" fmla="*/ 1260 h 2674"/>
                <a:gd name="connsiteX6" fmla="*/ 1617 w 2665"/>
                <a:gd name="connsiteY6" fmla="*/ 1255 h 2674"/>
                <a:gd name="connsiteX7" fmla="*/ 1605 w 2665"/>
                <a:gd name="connsiteY7" fmla="*/ 1253 h 2674"/>
                <a:gd name="connsiteX8" fmla="*/ 1594 w 2665"/>
                <a:gd name="connsiteY8" fmla="*/ 1251 h 2674"/>
                <a:gd name="connsiteX9" fmla="*/ 1591 w 2665"/>
                <a:gd name="connsiteY9" fmla="*/ 1251 h 2674"/>
                <a:gd name="connsiteX10" fmla="*/ 1587 w 2665"/>
                <a:gd name="connsiteY10" fmla="*/ 1251 h 2674"/>
                <a:gd name="connsiteX11" fmla="*/ 1583 w 2665"/>
                <a:gd name="connsiteY11" fmla="*/ 1251 h 2674"/>
                <a:gd name="connsiteX12" fmla="*/ 1580 w 2665"/>
                <a:gd name="connsiteY12" fmla="*/ 1253 h 2674"/>
                <a:gd name="connsiteX13" fmla="*/ 1528 w 2665"/>
                <a:gd name="connsiteY13" fmla="*/ 1238 h 2674"/>
                <a:gd name="connsiteX14" fmla="*/ 1524 w 2665"/>
                <a:gd name="connsiteY14" fmla="*/ 1217 h 2674"/>
                <a:gd name="connsiteX15" fmla="*/ 1515 w 2665"/>
                <a:gd name="connsiteY15" fmla="*/ 1199 h 2674"/>
                <a:gd name="connsiteX16" fmla="*/ 1500 w 2665"/>
                <a:gd name="connsiteY16" fmla="*/ 1188 h 2674"/>
                <a:gd name="connsiteX17" fmla="*/ 1483 w 2665"/>
                <a:gd name="connsiteY17" fmla="*/ 1184 h 2674"/>
                <a:gd name="connsiteX18" fmla="*/ 1468 w 2665"/>
                <a:gd name="connsiteY18" fmla="*/ 1188 h 2674"/>
                <a:gd name="connsiteX19" fmla="*/ 1455 w 2665"/>
                <a:gd name="connsiteY19" fmla="*/ 1195 h 2674"/>
                <a:gd name="connsiteX20" fmla="*/ 1446 w 2665"/>
                <a:gd name="connsiteY20" fmla="*/ 1208 h 2674"/>
                <a:gd name="connsiteX21" fmla="*/ 1441 w 2665"/>
                <a:gd name="connsiteY21" fmla="*/ 1223 h 2674"/>
                <a:gd name="connsiteX22" fmla="*/ 1431 w 2665"/>
                <a:gd name="connsiteY22" fmla="*/ 1225 h 2674"/>
                <a:gd name="connsiteX23" fmla="*/ 1407 w 2665"/>
                <a:gd name="connsiteY23" fmla="*/ 1227 h 2674"/>
                <a:gd name="connsiteX24" fmla="*/ 1389 w 2665"/>
                <a:gd name="connsiteY24" fmla="*/ 1229 h 2674"/>
                <a:gd name="connsiteX25" fmla="*/ 1376 w 2665"/>
                <a:gd name="connsiteY25" fmla="*/ 1232 h 2674"/>
                <a:gd name="connsiteX26" fmla="*/ 1367 w 2665"/>
                <a:gd name="connsiteY26" fmla="*/ 1236 h 2674"/>
                <a:gd name="connsiteX27" fmla="*/ 1359 w 2665"/>
                <a:gd name="connsiteY27" fmla="*/ 1238 h 2674"/>
                <a:gd name="connsiteX28" fmla="*/ 1355 w 2665"/>
                <a:gd name="connsiteY28" fmla="*/ 1242 h 2674"/>
                <a:gd name="connsiteX29" fmla="*/ 1354 w 2665"/>
                <a:gd name="connsiteY29" fmla="*/ 1245 h 2674"/>
                <a:gd name="connsiteX30" fmla="*/ 1352 w 2665"/>
                <a:gd name="connsiteY30" fmla="*/ 1247 h 2674"/>
                <a:gd name="connsiteX31" fmla="*/ 1348 w 2665"/>
                <a:gd name="connsiteY31" fmla="*/ 1253 h 2674"/>
                <a:gd name="connsiteX32" fmla="*/ 1346 w 2665"/>
                <a:gd name="connsiteY32" fmla="*/ 1264 h 2674"/>
                <a:gd name="connsiteX33" fmla="*/ 1342 w 2665"/>
                <a:gd name="connsiteY33" fmla="*/ 1275 h 2674"/>
                <a:gd name="connsiteX34" fmla="*/ 1339 w 2665"/>
                <a:gd name="connsiteY34" fmla="*/ 1286 h 2674"/>
                <a:gd name="connsiteX35" fmla="*/ 1330 w 2665"/>
                <a:gd name="connsiteY35" fmla="*/ 1282 h 2674"/>
                <a:gd name="connsiteX36" fmla="*/ 1311 w 2665"/>
                <a:gd name="connsiteY36" fmla="*/ 1279 h 2674"/>
                <a:gd name="connsiteX37" fmla="*/ 1285 w 2665"/>
                <a:gd name="connsiteY37" fmla="*/ 1271 h 2674"/>
                <a:gd name="connsiteX38" fmla="*/ 1254 w 2665"/>
                <a:gd name="connsiteY38" fmla="*/ 1262 h 2674"/>
                <a:gd name="connsiteX39" fmla="*/ 1218 w 2665"/>
                <a:gd name="connsiteY39" fmla="*/ 1253 h 2674"/>
                <a:gd name="connsiteX40" fmla="*/ 1176 w 2665"/>
                <a:gd name="connsiteY40" fmla="*/ 1240 h 2674"/>
                <a:gd name="connsiteX41" fmla="*/ 1131 w 2665"/>
                <a:gd name="connsiteY41" fmla="*/ 1227 h 2674"/>
                <a:gd name="connsiteX42" fmla="*/ 1085 w 2665"/>
                <a:gd name="connsiteY42" fmla="*/ 1214 h 2674"/>
                <a:gd name="connsiteX43" fmla="*/ 1035 w 2665"/>
                <a:gd name="connsiteY43" fmla="*/ 1201 h 2674"/>
                <a:gd name="connsiteX44" fmla="*/ 985 w 2665"/>
                <a:gd name="connsiteY44" fmla="*/ 1186 h 2674"/>
                <a:gd name="connsiteX45" fmla="*/ 933 w 2665"/>
                <a:gd name="connsiteY45" fmla="*/ 1171 h 2674"/>
                <a:gd name="connsiteX46" fmla="*/ 883 w 2665"/>
                <a:gd name="connsiteY46" fmla="*/ 1158 h 2674"/>
                <a:gd name="connsiteX47" fmla="*/ 835 w 2665"/>
                <a:gd name="connsiteY47" fmla="*/ 1143 h 2674"/>
                <a:gd name="connsiteX48" fmla="*/ 789 w 2665"/>
                <a:gd name="connsiteY48" fmla="*/ 1130 h 2674"/>
                <a:gd name="connsiteX49" fmla="*/ 746 w 2665"/>
                <a:gd name="connsiteY49" fmla="*/ 1117 h 2674"/>
                <a:gd name="connsiteX50" fmla="*/ 707 w 2665"/>
                <a:gd name="connsiteY50" fmla="*/ 1106 h 2674"/>
                <a:gd name="connsiteX51" fmla="*/ 754 w 2665"/>
                <a:gd name="connsiteY51" fmla="*/ 1104 h 2674"/>
                <a:gd name="connsiteX52" fmla="*/ 704 w 2665"/>
                <a:gd name="connsiteY52" fmla="*/ 1067 h 2674"/>
                <a:gd name="connsiteX53" fmla="*/ 744 w 2665"/>
                <a:gd name="connsiteY53" fmla="*/ 927 h 2674"/>
                <a:gd name="connsiteX54" fmla="*/ 761 w 2665"/>
                <a:gd name="connsiteY54" fmla="*/ 925 h 2674"/>
                <a:gd name="connsiteX55" fmla="*/ 776 w 2665"/>
                <a:gd name="connsiteY55" fmla="*/ 919 h 2674"/>
                <a:gd name="connsiteX56" fmla="*/ 791 w 2665"/>
                <a:gd name="connsiteY56" fmla="*/ 914 h 2674"/>
                <a:gd name="connsiteX57" fmla="*/ 804 w 2665"/>
                <a:gd name="connsiteY57" fmla="*/ 903 h 2674"/>
                <a:gd name="connsiteX58" fmla="*/ 815 w 2665"/>
                <a:gd name="connsiteY58" fmla="*/ 891 h 2674"/>
                <a:gd name="connsiteX59" fmla="*/ 826 w 2665"/>
                <a:gd name="connsiteY59" fmla="*/ 878 h 2674"/>
                <a:gd name="connsiteX60" fmla="*/ 837 w 2665"/>
                <a:gd name="connsiteY60" fmla="*/ 864 h 2674"/>
                <a:gd name="connsiteX61" fmla="*/ 846 w 2665"/>
                <a:gd name="connsiteY61" fmla="*/ 847 h 2674"/>
                <a:gd name="connsiteX62" fmla="*/ 852 w 2665"/>
                <a:gd name="connsiteY62" fmla="*/ 847 h 2674"/>
                <a:gd name="connsiteX63" fmla="*/ 857 w 2665"/>
                <a:gd name="connsiteY63" fmla="*/ 845 h 2674"/>
                <a:gd name="connsiteX64" fmla="*/ 863 w 2665"/>
                <a:gd name="connsiteY64" fmla="*/ 845 h 2674"/>
                <a:gd name="connsiteX65" fmla="*/ 868 w 2665"/>
                <a:gd name="connsiteY65" fmla="*/ 843 h 2674"/>
                <a:gd name="connsiteX66" fmla="*/ 870 w 2665"/>
                <a:gd name="connsiteY66" fmla="*/ 845 h 2674"/>
                <a:gd name="connsiteX67" fmla="*/ 872 w 2665"/>
                <a:gd name="connsiteY67" fmla="*/ 845 h 2674"/>
                <a:gd name="connsiteX68" fmla="*/ 874 w 2665"/>
                <a:gd name="connsiteY68" fmla="*/ 847 h 2674"/>
                <a:gd name="connsiteX69" fmla="*/ 876 w 2665"/>
                <a:gd name="connsiteY69" fmla="*/ 849 h 2674"/>
                <a:gd name="connsiteX70" fmla="*/ 917 w 2665"/>
                <a:gd name="connsiteY70" fmla="*/ 856 h 2674"/>
                <a:gd name="connsiteX71" fmla="*/ 955 w 2665"/>
                <a:gd name="connsiteY71" fmla="*/ 851 h 2674"/>
                <a:gd name="connsiteX72" fmla="*/ 991 w 2665"/>
                <a:gd name="connsiteY72" fmla="*/ 832 h 2674"/>
                <a:gd name="connsiteX73" fmla="*/ 1020 w 2665"/>
                <a:gd name="connsiteY73" fmla="*/ 804 h 2674"/>
                <a:gd name="connsiteX74" fmla="*/ 1046 w 2665"/>
                <a:gd name="connsiteY74" fmla="*/ 771 h 2674"/>
                <a:gd name="connsiteX75" fmla="*/ 1068 w 2665"/>
                <a:gd name="connsiteY75" fmla="*/ 732 h 2674"/>
                <a:gd name="connsiteX76" fmla="*/ 1085 w 2665"/>
                <a:gd name="connsiteY76" fmla="*/ 691 h 2674"/>
                <a:gd name="connsiteX77" fmla="*/ 1098 w 2665"/>
                <a:gd name="connsiteY77" fmla="*/ 651 h 2674"/>
                <a:gd name="connsiteX78" fmla="*/ 1104 w 2665"/>
                <a:gd name="connsiteY78" fmla="*/ 597 h 2674"/>
                <a:gd name="connsiteX79" fmla="*/ 1092 w 2665"/>
                <a:gd name="connsiteY79" fmla="*/ 545 h 2674"/>
                <a:gd name="connsiteX80" fmla="*/ 1072 w 2665"/>
                <a:gd name="connsiteY80" fmla="*/ 497 h 2674"/>
                <a:gd name="connsiteX81" fmla="*/ 1042 w 2665"/>
                <a:gd name="connsiteY81" fmla="*/ 449 h 2674"/>
                <a:gd name="connsiteX82" fmla="*/ 1009 w 2665"/>
                <a:gd name="connsiteY82" fmla="*/ 404 h 2674"/>
                <a:gd name="connsiteX83" fmla="*/ 974 w 2665"/>
                <a:gd name="connsiteY83" fmla="*/ 360 h 2674"/>
                <a:gd name="connsiteX84" fmla="*/ 942 w 2665"/>
                <a:gd name="connsiteY84" fmla="*/ 317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3 h 2674"/>
                <a:gd name="connsiteX90" fmla="*/ 922 w 2665"/>
                <a:gd name="connsiteY90" fmla="*/ 274 h 2674"/>
                <a:gd name="connsiteX91" fmla="*/ 928 w 2665"/>
                <a:gd name="connsiteY91" fmla="*/ 276 h 2674"/>
                <a:gd name="connsiteX92" fmla="*/ 931 w 2665"/>
                <a:gd name="connsiteY92" fmla="*/ 280 h 2674"/>
                <a:gd name="connsiteX93" fmla="*/ 935 w 2665"/>
                <a:gd name="connsiteY93" fmla="*/ 284 h 2674"/>
                <a:gd name="connsiteX94" fmla="*/ 941 w 2665"/>
                <a:gd name="connsiteY94" fmla="*/ 289 h 2674"/>
                <a:gd name="connsiteX95" fmla="*/ 952 w 2665"/>
                <a:gd name="connsiteY95" fmla="*/ 295 h 2674"/>
                <a:gd name="connsiteX96" fmla="*/ 965 w 2665"/>
                <a:gd name="connsiteY96" fmla="*/ 300 h 2674"/>
                <a:gd name="connsiteX97" fmla="*/ 978 w 2665"/>
                <a:gd name="connsiteY97" fmla="*/ 306 h 2674"/>
                <a:gd name="connsiteX98" fmla="*/ 992 w 2665"/>
                <a:gd name="connsiteY98" fmla="*/ 319 h 2674"/>
                <a:gd name="connsiteX99" fmla="*/ 1011 w 2665"/>
                <a:gd name="connsiteY99" fmla="*/ 330 h 2674"/>
                <a:gd name="connsiteX100" fmla="*/ 1024 w 2665"/>
                <a:gd name="connsiteY100" fmla="*/ 334 h 2674"/>
                <a:gd name="connsiteX101" fmla="*/ 1029 w 2665"/>
                <a:gd name="connsiteY101" fmla="*/ 332 h 2674"/>
                <a:gd name="connsiteX102" fmla="*/ 1024 w 2665"/>
                <a:gd name="connsiteY102" fmla="*/ 280 h 2674"/>
                <a:gd name="connsiteX103" fmla="*/ 1015 w 2665"/>
                <a:gd name="connsiteY103" fmla="*/ 230 h 2674"/>
                <a:gd name="connsiteX104" fmla="*/ 998 w 2665"/>
                <a:gd name="connsiteY104" fmla="*/ 184 h 2674"/>
                <a:gd name="connsiteX105" fmla="*/ 978 w 2665"/>
                <a:gd name="connsiteY105" fmla="*/ 139 h 2674"/>
                <a:gd name="connsiteX106" fmla="*/ 950 w 2665"/>
                <a:gd name="connsiteY106" fmla="*/ 100 h 2674"/>
                <a:gd name="connsiteX107" fmla="*/ 917 w 2665"/>
                <a:gd name="connsiteY107" fmla="*/ 65 h 2674"/>
                <a:gd name="connsiteX108" fmla="*/ 874 w 2665"/>
                <a:gd name="connsiteY108" fmla="*/ 37 h 2674"/>
                <a:gd name="connsiteX109" fmla="*/ 822 w 2665"/>
                <a:gd name="connsiteY109" fmla="*/ 17 h 2674"/>
                <a:gd name="connsiteX110" fmla="*/ 800 w 2665"/>
                <a:gd name="connsiteY110" fmla="*/ 11 h 2674"/>
                <a:gd name="connsiteX111" fmla="*/ 778 w 2665"/>
                <a:gd name="connsiteY111" fmla="*/ 6 h 2674"/>
                <a:gd name="connsiteX112" fmla="*/ 752 w 2665"/>
                <a:gd name="connsiteY112" fmla="*/ 4 h 2674"/>
                <a:gd name="connsiteX113" fmla="*/ 728 w 2665"/>
                <a:gd name="connsiteY113" fmla="*/ 2 h 2674"/>
                <a:gd name="connsiteX114" fmla="*/ 702 w 2665"/>
                <a:gd name="connsiteY114" fmla="*/ 0 h 2674"/>
                <a:gd name="connsiteX115" fmla="*/ 676 w 2665"/>
                <a:gd name="connsiteY115" fmla="*/ 2 h 2674"/>
                <a:gd name="connsiteX116" fmla="*/ 650 w 2665"/>
                <a:gd name="connsiteY116" fmla="*/ 4 h 2674"/>
                <a:gd name="connsiteX117" fmla="*/ 624 w 2665"/>
                <a:gd name="connsiteY117" fmla="*/ 9 h 2674"/>
                <a:gd name="connsiteX118" fmla="*/ 598 w 2665"/>
                <a:gd name="connsiteY118" fmla="*/ 15 h 2674"/>
                <a:gd name="connsiteX119" fmla="*/ 574 w 2665"/>
                <a:gd name="connsiteY119" fmla="*/ 22 h 2674"/>
                <a:gd name="connsiteX120" fmla="*/ 550 w 2665"/>
                <a:gd name="connsiteY120" fmla="*/ 32 h 2674"/>
                <a:gd name="connsiteX121" fmla="*/ 528 w 2665"/>
                <a:gd name="connsiteY121" fmla="*/ 43 h 2674"/>
                <a:gd name="connsiteX122" fmla="*/ 507 w 2665"/>
                <a:gd name="connsiteY122" fmla="*/ 56 h 2674"/>
                <a:gd name="connsiteX123" fmla="*/ 489 w 2665"/>
                <a:gd name="connsiteY123" fmla="*/ 69 h 2674"/>
                <a:gd name="connsiteX124" fmla="*/ 472 w 2665"/>
                <a:gd name="connsiteY124" fmla="*/ 85 h 2674"/>
                <a:gd name="connsiteX125" fmla="*/ 457 w 2665"/>
                <a:gd name="connsiteY125" fmla="*/ 104 h 2674"/>
                <a:gd name="connsiteX126" fmla="*/ 450 w 2665"/>
                <a:gd name="connsiteY126" fmla="*/ 100 h 2674"/>
                <a:gd name="connsiteX127" fmla="*/ 444 w 2665"/>
                <a:gd name="connsiteY127" fmla="*/ 98 h 2674"/>
                <a:gd name="connsiteX128" fmla="*/ 437 w 2665"/>
                <a:gd name="connsiteY128" fmla="*/ 97 h 2674"/>
                <a:gd name="connsiteX129" fmla="*/ 431 w 2665"/>
                <a:gd name="connsiteY129" fmla="*/ 98 h 2674"/>
                <a:gd name="connsiteX130" fmla="*/ 365 w 2665"/>
                <a:gd name="connsiteY130" fmla="*/ 148 h 2674"/>
                <a:gd name="connsiteX131" fmla="*/ 316 w 2665"/>
                <a:gd name="connsiteY131" fmla="*/ 211 h 2674"/>
                <a:gd name="connsiteX132" fmla="*/ 281 w 2665"/>
                <a:gd name="connsiteY132" fmla="*/ 284 h 2674"/>
                <a:gd name="connsiteX133" fmla="*/ 261 w 2665"/>
                <a:gd name="connsiteY133" fmla="*/ 361 h 2674"/>
                <a:gd name="connsiteX134" fmla="*/ 252 w 2665"/>
                <a:gd name="connsiteY134" fmla="*/ 445 h 2674"/>
                <a:gd name="connsiteX135" fmla="*/ 253 w 2665"/>
                <a:gd name="connsiteY135" fmla="*/ 528 h 2674"/>
                <a:gd name="connsiteX136" fmla="*/ 265 w 2665"/>
                <a:gd name="connsiteY136" fmla="*/ 610 h 2674"/>
                <a:gd name="connsiteX137" fmla="*/ 283 w 2665"/>
                <a:gd name="connsiteY137" fmla="*/ 686 h 2674"/>
                <a:gd name="connsiteX138" fmla="*/ 291 w 2665"/>
                <a:gd name="connsiteY138" fmla="*/ 708 h 2674"/>
                <a:gd name="connsiteX139" fmla="*/ 300 w 2665"/>
                <a:gd name="connsiteY139" fmla="*/ 730 h 2674"/>
                <a:gd name="connsiteX140" fmla="*/ 309 w 2665"/>
                <a:gd name="connsiteY140" fmla="*/ 751 h 2674"/>
                <a:gd name="connsiteX141" fmla="*/ 322 w 2665"/>
                <a:gd name="connsiteY141" fmla="*/ 771 h 2674"/>
                <a:gd name="connsiteX142" fmla="*/ 337 w 2665"/>
                <a:gd name="connsiteY142" fmla="*/ 789 h 2674"/>
                <a:gd name="connsiteX143" fmla="*/ 353 w 2665"/>
                <a:gd name="connsiteY143" fmla="*/ 804 h 2674"/>
                <a:gd name="connsiteX144" fmla="*/ 372 w 2665"/>
                <a:gd name="connsiteY144" fmla="*/ 819 h 2674"/>
                <a:gd name="connsiteX145" fmla="*/ 392 w 2665"/>
                <a:gd name="connsiteY145" fmla="*/ 830 h 2674"/>
                <a:gd name="connsiteX146" fmla="*/ 415 w 2665"/>
                <a:gd name="connsiteY146" fmla="*/ 840 h 2674"/>
                <a:gd name="connsiteX147" fmla="*/ 441 w 2665"/>
                <a:gd name="connsiteY147" fmla="*/ 845 h 2674"/>
                <a:gd name="connsiteX148" fmla="*/ 466 w 2665"/>
                <a:gd name="connsiteY148" fmla="*/ 849 h 2674"/>
                <a:gd name="connsiteX149" fmla="*/ 492 w 2665"/>
                <a:gd name="connsiteY149" fmla="*/ 851 h 2674"/>
                <a:gd name="connsiteX150" fmla="*/ 518 w 2665"/>
                <a:gd name="connsiteY150" fmla="*/ 849 h 2674"/>
                <a:gd name="connsiteX151" fmla="*/ 544 w 2665"/>
                <a:gd name="connsiteY151" fmla="*/ 845 h 2674"/>
                <a:gd name="connsiteX152" fmla="*/ 570 w 2665"/>
                <a:gd name="connsiteY152" fmla="*/ 838 h 2674"/>
                <a:gd name="connsiteX153" fmla="*/ 592 w 2665"/>
                <a:gd name="connsiteY153" fmla="*/ 827 h 2674"/>
                <a:gd name="connsiteX154" fmla="*/ 596 w 2665"/>
                <a:gd name="connsiteY154" fmla="*/ 828 h 2674"/>
                <a:gd name="connsiteX155" fmla="*/ 598 w 2665"/>
                <a:gd name="connsiteY155" fmla="*/ 828 h 2674"/>
                <a:gd name="connsiteX156" fmla="*/ 602 w 2665"/>
                <a:gd name="connsiteY156" fmla="*/ 828 h 2674"/>
                <a:gd name="connsiteX157" fmla="*/ 605 w 2665"/>
                <a:gd name="connsiteY157" fmla="*/ 830 h 2674"/>
                <a:gd name="connsiteX158" fmla="*/ 600 w 2665"/>
                <a:gd name="connsiteY158" fmla="*/ 888 h 2674"/>
                <a:gd name="connsiteX159" fmla="*/ 596 w 2665"/>
                <a:gd name="connsiteY159" fmla="*/ 947 h 2674"/>
                <a:gd name="connsiteX160" fmla="*/ 592 w 2665"/>
                <a:gd name="connsiteY160" fmla="*/ 1010 h 2674"/>
                <a:gd name="connsiteX161" fmla="*/ 589 w 2665"/>
                <a:gd name="connsiteY161" fmla="*/ 1077 h 2674"/>
                <a:gd name="connsiteX162" fmla="*/ 589 w 2665"/>
                <a:gd name="connsiteY162" fmla="*/ 1079 h 2674"/>
                <a:gd name="connsiteX163" fmla="*/ 589 w 2665"/>
                <a:gd name="connsiteY163" fmla="*/ 1079 h 2674"/>
                <a:gd name="connsiteX164" fmla="*/ 589 w 2665"/>
                <a:gd name="connsiteY164" fmla="*/ 1080 h 2674"/>
                <a:gd name="connsiteX165" fmla="*/ 591 w 2665"/>
                <a:gd name="connsiteY165" fmla="*/ 1082 h 2674"/>
                <a:gd name="connsiteX166" fmla="*/ 578 w 2665"/>
                <a:gd name="connsiteY166" fmla="*/ 1088 h 2674"/>
                <a:gd name="connsiteX167" fmla="*/ 559 w 2665"/>
                <a:gd name="connsiteY167" fmla="*/ 1097 h 2674"/>
                <a:gd name="connsiteX168" fmla="*/ 537 w 2665"/>
                <a:gd name="connsiteY168" fmla="*/ 1108 h 2674"/>
                <a:gd name="connsiteX169" fmla="*/ 513 w 2665"/>
                <a:gd name="connsiteY169" fmla="*/ 1123 h 2674"/>
                <a:gd name="connsiteX170" fmla="*/ 491 w 2665"/>
                <a:gd name="connsiteY170" fmla="*/ 1140 h 2674"/>
                <a:gd name="connsiteX171" fmla="*/ 472 w 2665"/>
                <a:gd name="connsiteY171" fmla="*/ 1156 h 2674"/>
                <a:gd name="connsiteX172" fmla="*/ 461 w 2665"/>
                <a:gd name="connsiteY172" fmla="*/ 1177 h 2674"/>
                <a:gd name="connsiteX173" fmla="*/ 455 w 2665"/>
                <a:gd name="connsiteY173" fmla="*/ 1199 h 2674"/>
                <a:gd name="connsiteX174" fmla="*/ 457 w 2665"/>
                <a:gd name="connsiteY174" fmla="*/ 1208 h 2674"/>
                <a:gd name="connsiteX175" fmla="*/ 461 w 2665"/>
                <a:gd name="connsiteY175" fmla="*/ 1217 h 2674"/>
                <a:gd name="connsiteX176" fmla="*/ 468 w 2665"/>
                <a:gd name="connsiteY176" fmla="*/ 1229 h 2674"/>
                <a:gd name="connsiteX177" fmla="*/ 478 w 2665"/>
                <a:gd name="connsiteY177" fmla="*/ 1238 h 2674"/>
                <a:gd name="connsiteX178" fmla="*/ 494 w 2665"/>
                <a:gd name="connsiteY178" fmla="*/ 1368 h 2674"/>
                <a:gd name="connsiteX179" fmla="*/ 522 w 2665"/>
                <a:gd name="connsiteY179" fmla="*/ 1479 h 2674"/>
                <a:gd name="connsiteX180" fmla="*/ 555 w 2665"/>
                <a:gd name="connsiteY180" fmla="*/ 1571 h 2674"/>
                <a:gd name="connsiteX181" fmla="*/ 594 w 2665"/>
                <a:gd name="connsiteY181" fmla="*/ 1647 h 2674"/>
                <a:gd name="connsiteX182" fmla="*/ 637 w 2665"/>
                <a:gd name="connsiteY182" fmla="*/ 1708 h 2674"/>
                <a:gd name="connsiteX183" fmla="*/ 679 w 2665"/>
                <a:gd name="connsiteY183" fmla="*/ 1755 h 2674"/>
                <a:gd name="connsiteX184" fmla="*/ 720 w 2665"/>
                <a:gd name="connsiteY184" fmla="*/ 1790 h 2674"/>
                <a:gd name="connsiteX185" fmla="*/ 755 w 2665"/>
                <a:gd name="connsiteY185" fmla="*/ 1814 h 2674"/>
                <a:gd name="connsiteX186" fmla="*/ 765 w 2665"/>
                <a:gd name="connsiteY186" fmla="*/ 1822 h 2674"/>
                <a:gd name="connsiteX187" fmla="*/ 776 w 2665"/>
                <a:gd name="connsiteY187" fmla="*/ 1827 h 2674"/>
                <a:gd name="connsiteX188" fmla="*/ 791 w 2665"/>
                <a:gd name="connsiteY188" fmla="*/ 1834 h 2674"/>
                <a:gd name="connsiteX189" fmla="*/ 805 w 2665"/>
                <a:gd name="connsiteY189" fmla="*/ 1842 h 2674"/>
                <a:gd name="connsiteX190" fmla="*/ 824 w 2665"/>
                <a:gd name="connsiteY190" fmla="*/ 1847 h 2674"/>
                <a:gd name="connsiteX191" fmla="*/ 844 w 2665"/>
                <a:gd name="connsiteY191" fmla="*/ 1853 h 2674"/>
                <a:gd name="connsiteX192" fmla="*/ 868 w 2665"/>
                <a:gd name="connsiteY192" fmla="*/ 1859 h 2674"/>
                <a:gd name="connsiteX193" fmla="*/ 892 w 2665"/>
                <a:gd name="connsiteY193" fmla="*/ 1862 h 2674"/>
                <a:gd name="connsiteX194" fmla="*/ 920 w 2665"/>
                <a:gd name="connsiteY194" fmla="*/ 1866 h 2674"/>
                <a:gd name="connsiteX195" fmla="*/ 952 w 2665"/>
                <a:gd name="connsiteY195" fmla="*/ 1866 h 2674"/>
                <a:gd name="connsiteX196" fmla="*/ 985 w 2665"/>
                <a:gd name="connsiteY196" fmla="*/ 1866 h 2674"/>
                <a:gd name="connsiteX197" fmla="*/ 1022 w 2665"/>
                <a:gd name="connsiteY197" fmla="*/ 1864 h 2674"/>
                <a:gd name="connsiteX198" fmla="*/ 1061 w 2665"/>
                <a:gd name="connsiteY198" fmla="*/ 1859 h 2674"/>
                <a:gd name="connsiteX199" fmla="*/ 1105 w 2665"/>
                <a:gd name="connsiteY199" fmla="*/ 1851 h 2674"/>
                <a:gd name="connsiteX200" fmla="*/ 1150 w 2665"/>
                <a:gd name="connsiteY200" fmla="*/ 1840 h 2674"/>
                <a:gd name="connsiteX201" fmla="*/ 1200 w 2665"/>
                <a:gd name="connsiteY201" fmla="*/ 1827 h 2674"/>
                <a:gd name="connsiteX202" fmla="*/ 1257 w 2665"/>
                <a:gd name="connsiteY202" fmla="*/ 1873 h 2674"/>
                <a:gd name="connsiteX203" fmla="*/ 1287 w 2665"/>
                <a:gd name="connsiteY203" fmla="*/ 1918 h 2674"/>
                <a:gd name="connsiteX204" fmla="*/ 1322 w 2665"/>
                <a:gd name="connsiteY204" fmla="*/ 1972 h 2674"/>
                <a:gd name="connsiteX205" fmla="*/ 1359 w 2665"/>
                <a:gd name="connsiteY205" fmla="*/ 2027 h 2674"/>
                <a:gd name="connsiteX206" fmla="*/ 1396 w 2665"/>
                <a:gd name="connsiteY206" fmla="*/ 2083 h 2674"/>
                <a:gd name="connsiteX207" fmla="*/ 1430 w 2665"/>
                <a:gd name="connsiteY207" fmla="*/ 2133 h 2674"/>
                <a:gd name="connsiteX208" fmla="*/ 1457 w 2665"/>
                <a:gd name="connsiteY208" fmla="*/ 2175 h 2674"/>
                <a:gd name="connsiteX209" fmla="*/ 1478 w 2665"/>
                <a:gd name="connsiteY209" fmla="*/ 2203 h 2674"/>
                <a:gd name="connsiteX210" fmla="*/ 1485 w 2665"/>
                <a:gd name="connsiteY210" fmla="*/ 2214 h 2674"/>
                <a:gd name="connsiteX211" fmla="*/ 1489 w 2665"/>
                <a:gd name="connsiteY211" fmla="*/ 2225 h 2674"/>
                <a:gd name="connsiteX212" fmla="*/ 1496 w 2665"/>
                <a:gd name="connsiteY212" fmla="*/ 2250 h 2674"/>
                <a:gd name="connsiteX213" fmla="*/ 1507 w 2665"/>
                <a:gd name="connsiteY213" fmla="*/ 2283 h 2674"/>
                <a:gd name="connsiteX214" fmla="*/ 1520 w 2665"/>
                <a:gd name="connsiteY214" fmla="*/ 2318 h 2674"/>
                <a:gd name="connsiteX215" fmla="*/ 1122 w 2665"/>
                <a:gd name="connsiteY215" fmla="*/ 2477 h 2674"/>
                <a:gd name="connsiteX216" fmla="*/ 1098 w 2665"/>
                <a:gd name="connsiteY216" fmla="*/ 2470 h 2674"/>
                <a:gd name="connsiteX217" fmla="*/ 1076 w 2665"/>
                <a:gd name="connsiteY217" fmla="*/ 2459 h 2674"/>
                <a:gd name="connsiteX218" fmla="*/ 1054 w 2665"/>
                <a:gd name="connsiteY218" fmla="*/ 2446 h 2674"/>
                <a:gd name="connsiteX219" fmla="*/ 1031 w 2665"/>
                <a:gd name="connsiteY219" fmla="*/ 2431 h 2674"/>
                <a:gd name="connsiteX220" fmla="*/ 1009 w 2665"/>
                <a:gd name="connsiteY220" fmla="*/ 2416 h 2674"/>
                <a:gd name="connsiteX221" fmla="*/ 987 w 2665"/>
                <a:gd name="connsiteY221" fmla="*/ 2400 h 2674"/>
                <a:gd name="connsiteX222" fmla="*/ 965 w 2665"/>
                <a:gd name="connsiteY222" fmla="*/ 2383 h 2674"/>
                <a:gd name="connsiteX223" fmla="*/ 944 w 2665"/>
                <a:gd name="connsiteY223" fmla="*/ 2366 h 2674"/>
                <a:gd name="connsiteX224" fmla="*/ 935 w 2665"/>
                <a:gd name="connsiteY224" fmla="*/ 2359 h 2674"/>
                <a:gd name="connsiteX225" fmla="*/ 926 w 2665"/>
                <a:gd name="connsiteY225" fmla="*/ 2351 h 2674"/>
                <a:gd name="connsiteX226" fmla="*/ 915 w 2665"/>
                <a:gd name="connsiteY226" fmla="*/ 2344 h 2674"/>
                <a:gd name="connsiteX227" fmla="*/ 905 w 2665"/>
                <a:gd name="connsiteY227" fmla="*/ 2337 h 2674"/>
                <a:gd name="connsiteX228" fmla="*/ 896 w 2665"/>
                <a:gd name="connsiteY228" fmla="*/ 2329 h 2674"/>
                <a:gd name="connsiteX229" fmla="*/ 887 w 2665"/>
                <a:gd name="connsiteY229" fmla="*/ 2322 h 2674"/>
                <a:gd name="connsiteX230" fmla="*/ 878 w 2665"/>
                <a:gd name="connsiteY230" fmla="*/ 2314 h 2674"/>
                <a:gd name="connsiteX231" fmla="*/ 868 w 2665"/>
                <a:gd name="connsiteY231" fmla="*/ 2309 h 2674"/>
                <a:gd name="connsiteX232" fmla="*/ 854 w 2665"/>
                <a:gd name="connsiteY232" fmla="*/ 2300 h 2674"/>
                <a:gd name="connsiteX233" fmla="*/ 835 w 2665"/>
                <a:gd name="connsiteY233" fmla="*/ 2287 h 2674"/>
                <a:gd name="connsiteX234" fmla="*/ 816 w 2665"/>
                <a:gd name="connsiteY234" fmla="*/ 2275 h 2674"/>
                <a:gd name="connsiteX235" fmla="*/ 798 w 2665"/>
                <a:gd name="connsiteY235" fmla="*/ 2262 h 2674"/>
                <a:gd name="connsiteX236" fmla="*/ 779 w 2665"/>
                <a:gd name="connsiteY236" fmla="*/ 2250 h 2674"/>
                <a:gd name="connsiteX237" fmla="*/ 759 w 2665"/>
                <a:gd name="connsiteY237" fmla="*/ 2237 h 2674"/>
                <a:gd name="connsiteX238" fmla="*/ 739 w 2665"/>
                <a:gd name="connsiteY238" fmla="*/ 2225 h 2674"/>
                <a:gd name="connsiteX239" fmla="*/ 718 w 2665"/>
                <a:gd name="connsiteY239" fmla="*/ 2214 h 2674"/>
                <a:gd name="connsiteX240" fmla="*/ 698 w 2665"/>
                <a:gd name="connsiteY240" fmla="*/ 2203 h 2674"/>
                <a:gd name="connsiteX241" fmla="*/ 676 w 2665"/>
                <a:gd name="connsiteY241" fmla="*/ 2192 h 2674"/>
                <a:gd name="connsiteX242" fmla="*/ 655 w 2665"/>
                <a:gd name="connsiteY242" fmla="*/ 2183 h 2674"/>
                <a:gd name="connsiteX243" fmla="*/ 633 w 2665"/>
                <a:gd name="connsiteY243" fmla="*/ 2175 h 2674"/>
                <a:gd name="connsiteX244" fmla="*/ 611 w 2665"/>
                <a:gd name="connsiteY244" fmla="*/ 2168 h 2674"/>
                <a:gd name="connsiteX245" fmla="*/ 589 w 2665"/>
                <a:gd name="connsiteY245" fmla="*/ 2162 h 2674"/>
                <a:gd name="connsiteX246" fmla="*/ 568 w 2665"/>
                <a:gd name="connsiteY246" fmla="*/ 2159 h 2674"/>
                <a:gd name="connsiteX247" fmla="*/ 546 w 2665"/>
                <a:gd name="connsiteY247" fmla="*/ 2155 h 2674"/>
                <a:gd name="connsiteX248" fmla="*/ 524 w 2665"/>
                <a:gd name="connsiteY248" fmla="*/ 2155 h 2674"/>
                <a:gd name="connsiteX249" fmla="*/ 489 w 2665"/>
                <a:gd name="connsiteY249" fmla="*/ 2157 h 2674"/>
                <a:gd name="connsiteX250" fmla="*/ 450 w 2665"/>
                <a:gd name="connsiteY250" fmla="*/ 2162 h 2674"/>
                <a:gd name="connsiteX251" fmla="*/ 411 w 2665"/>
                <a:gd name="connsiteY251" fmla="*/ 2174 h 2674"/>
                <a:gd name="connsiteX252" fmla="*/ 372 w 2665"/>
                <a:gd name="connsiteY252" fmla="*/ 2190 h 2674"/>
                <a:gd name="connsiteX253" fmla="*/ 335 w 2665"/>
                <a:gd name="connsiteY253" fmla="*/ 2211 h 2674"/>
                <a:gd name="connsiteX254" fmla="*/ 303 w 2665"/>
                <a:gd name="connsiteY254" fmla="*/ 2237 h 2674"/>
                <a:gd name="connsiteX255" fmla="*/ 279 w 2665"/>
                <a:gd name="connsiteY255" fmla="*/ 2266 h 2674"/>
                <a:gd name="connsiteX256" fmla="*/ 265 w 2665"/>
                <a:gd name="connsiteY256" fmla="*/ 2303 h 2674"/>
                <a:gd name="connsiteX257" fmla="*/ 265 w 2665"/>
                <a:gd name="connsiteY257" fmla="*/ 2305 h 2674"/>
                <a:gd name="connsiteX258" fmla="*/ 266 w 2665"/>
                <a:gd name="connsiteY258" fmla="*/ 2307 h 2674"/>
                <a:gd name="connsiteX259" fmla="*/ 268 w 2665"/>
                <a:gd name="connsiteY259" fmla="*/ 2309 h 2674"/>
                <a:gd name="connsiteX260" fmla="*/ 270 w 2665"/>
                <a:gd name="connsiteY260" fmla="*/ 2311 h 2674"/>
                <a:gd name="connsiteX261" fmla="*/ 292 w 2665"/>
                <a:gd name="connsiteY261" fmla="*/ 2316 h 2674"/>
                <a:gd name="connsiteX262" fmla="*/ 316 w 2665"/>
                <a:gd name="connsiteY262" fmla="*/ 2320 h 2674"/>
                <a:gd name="connsiteX263" fmla="*/ 342 w 2665"/>
                <a:gd name="connsiteY263" fmla="*/ 2322 h 2674"/>
                <a:gd name="connsiteX264" fmla="*/ 368 w 2665"/>
                <a:gd name="connsiteY264" fmla="*/ 2320 h 2674"/>
                <a:gd name="connsiteX265" fmla="*/ 396 w 2665"/>
                <a:gd name="connsiteY265" fmla="*/ 2318 h 2674"/>
                <a:gd name="connsiteX266" fmla="*/ 422 w 2665"/>
                <a:gd name="connsiteY266" fmla="*/ 2314 h 2674"/>
                <a:gd name="connsiteX267" fmla="*/ 446 w 2665"/>
                <a:gd name="connsiteY267" fmla="*/ 2311 h 2674"/>
                <a:gd name="connsiteX268" fmla="*/ 466 w 2665"/>
                <a:gd name="connsiteY268" fmla="*/ 2305 h 2674"/>
                <a:gd name="connsiteX269" fmla="*/ 466 w 2665"/>
                <a:gd name="connsiteY269" fmla="*/ 2309 h 2674"/>
                <a:gd name="connsiteX270" fmla="*/ 465 w 2665"/>
                <a:gd name="connsiteY270" fmla="*/ 2313 h 2674"/>
                <a:gd name="connsiteX271" fmla="*/ 463 w 2665"/>
                <a:gd name="connsiteY271" fmla="*/ 2314 h 2674"/>
                <a:gd name="connsiteX272" fmla="*/ 461 w 2665"/>
                <a:gd name="connsiteY272" fmla="*/ 2318 h 2674"/>
                <a:gd name="connsiteX273" fmla="*/ 455 w 2665"/>
                <a:gd name="connsiteY273" fmla="*/ 2324 h 2674"/>
                <a:gd name="connsiteX274" fmla="*/ 448 w 2665"/>
                <a:gd name="connsiteY274" fmla="*/ 2329 h 2674"/>
                <a:gd name="connsiteX275" fmla="*/ 437 w 2665"/>
                <a:gd name="connsiteY275" fmla="*/ 2333 h 2674"/>
                <a:gd name="connsiteX276" fmla="*/ 428 w 2665"/>
                <a:gd name="connsiteY276" fmla="*/ 2335 h 2674"/>
                <a:gd name="connsiteX277" fmla="*/ 416 w 2665"/>
                <a:gd name="connsiteY277" fmla="*/ 2337 h 2674"/>
                <a:gd name="connsiteX278" fmla="*/ 403 w 2665"/>
                <a:gd name="connsiteY278" fmla="*/ 2338 h 2674"/>
                <a:gd name="connsiteX279" fmla="*/ 391 w 2665"/>
                <a:gd name="connsiteY279" fmla="*/ 2340 h 2674"/>
                <a:gd name="connsiteX280" fmla="*/ 379 w 2665"/>
                <a:gd name="connsiteY280" fmla="*/ 2342 h 2674"/>
                <a:gd name="connsiteX281" fmla="*/ 368 w 2665"/>
                <a:gd name="connsiteY281" fmla="*/ 2344 h 2674"/>
                <a:gd name="connsiteX282" fmla="*/ 359 w 2665"/>
                <a:gd name="connsiteY282" fmla="*/ 2344 h 2674"/>
                <a:gd name="connsiteX283" fmla="*/ 350 w 2665"/>
                <a:gd name="connsiteY283" fmla="*/ 2346 h 2674"/>
                <a:gd name="connsiteX284" fmla="*/ 342 w 2665"/>
                <a:gd name="connsiteY284" fmla="*/ 2348 h 2674"/>
                <a:gd name="connsiteX285" fmla="*/ 333 w 2665"/>
                <a:gd name="connsiteY285" fmla="*/ 2351 h 2674"/>
                <a:gd name="connsiteX286" fmla="*/ 320 w 2665"/>
                <a:gd name="connsiteY286" fmla="*/ 2359 h 2674"/>
                <a:gd name="connsiteX287" fmla="*/ 305 w 2665"/>
                <a:gd name="connsiteY287" fmla="*/ 2368 h 2674"/>
                <a:gd name="connsiteX288" fmla="*/ 291 w 2665"/>
                <a:gd name="connsiteY288" fmla="*/ 2379 h 2674"/>
                <a:gd name="connsiteX289" fmla="*/ 276 w 2665"/>
                <a:gd name="connsiteY289" fmla="*/ 2392 h 2674"/>
                <a:gd name="connsiteX290" fmla="*/ 265 w 2665"/>
                <a:gd name="connsiteY290" fmla="*/ 2405 h 2674"/>
                <a:gd name="connsiteX291" fmla="*/ 257 w 2665"/>
                <a:gd name="connsiteY291" fmla="*/ 2418 h 2674"/>
                <a:gd name="connsiteX292" fmla="*/ 253 w 2665"/>
                <a:gd name="connsiteY292" fmla="*/ 2429 h 2674"/>
                <a:gd name="connsiteX293" fmla="*/ 253 w 2665"/>
                <a:gd name="connsiteY293" fmla="*/ 2431 h 2674"/>
                <a:gd name="connsiteX294" fmla="*/ 253 w 2665"/>
                <a:gd name="connsiteY294" fmla="*/ 2431 h 2674"/>
                <a:gd name="connsiteX295" fmla="*/ 253 w 2665"/>
                <a:gd name="connsiteY295" fmla="*/ 2431 h 2674"/>
                <a:gd name="connsiteX296" fmla="*/ 253 w 2665"/>
                <a:gd name="connsiteY296" fmla="*/ 2433 h 2674"/>
                <a:gd name="connsiteX297" fmla="*/ 255 w 2665"/>
                <a:gd name="connsiteY297" fmla="*/ 2435 h 2674"/>
                <a:gd name="connsiteX298" fmla="*/ 255 w 2665"/>
                <a:gd name="connsiteY298" fmla="*/ 2435 h 2674"/>
                <a:gd name="connsiteX299" fmla="*/ 257 w 2665"/>
                <a:gd name="connsiteY299" fmla="*/ 2435 h 2674"/>
                <a:gd name="connsiteX300" fmla="*/ 257 w 2665"/>
                <a:gd name="connsiteY300" fmla="*/ 2437 h 2674"/>
                <a:gd name="connsiteX301" fmla="*/ 226 w 2665"/>
                <a:gd name="connsiteY301" fmla="*/ 2444 h 2674"/>
                <a:gd name="connsiteX302" fmla="*/ 194 w 2665"/>
                <a:gd name="connsiteY302" fmla="*/ 2455 h 2674"/>
                <a:gd name="connsiteX303" fmla="*/ 161 w 2665"/>
                <a:gd name="connsiteY303" fmla="*/ 2470 h 2674"/>
                <a:gd name="connsiteX304" fmla="*/ 131 w 2665"/>
                <a:gd name="connsiteY304" fmla="*/ 2485 h 2674"/>
                <a:gd name="connsiteX305" fmla="*/ 103 w 2665"/>
                <a:gd name="connsiteY305" fmla="*/ 2500 h 2674"/>
                <a:gd name="connsiteX306" fmla="*/ 79 w 2665"/>
                <a:gd name="connsiteY306" fmla="*/ 2514 h 2674"/>
                <a:gd name="connsiteX307" fmla="*/ 63 w 2665"/>
                <a:gd name="connsiteY307" fmla="*/ 2526 h 2674"/>
                <a:gd name="connsiteX308" fmla="*/ 52 w 2665"/>
                <a:gd name="connsiteY308" fmla="*/ 2533 h 2674"/>
                <a:gd name="connsiteX309" fmla="*/ 33 w 2665"/>
                <a:gd name="connsiteY309" fmla="*/ 2544 h 2674"/>
                <a:gd name="connsiteX310" fmla="*/ 18 w 2665"/>
                <a:gd name="connsiteY310" fmla="*/ 2561 h 2674"/>
                <a:gd name="connsiteX311" fmla="*/ 5 w 2665"/>
                <a:gd name="connsiteY311" fmla="*/ 2581 h 2674"/>
                <a:gd name="connsiteX312" fmla="*/ 0 w 2665"/>
                <a:gd name="connsiteY312" fmla="*/ 2602 h 2674"/>
                <a:gd name="connsiteX313" fmla="*/ 0 w 2665"/>
                <a:gd name="connsiteY313" fmla="*/ 2603 h 2674"/>
                <a:gd name="connsiteX314" fmla="*/ 0 w 2665"/>
                <a:gd name="connsiteY314" fmla="*/ 2603 h 2674"/>
                <a:gd name="connsiteX315" fmla="*/ 0 w 2665"/>
                <a:gd name="connsiteY315" fmla="*/ 2605 h 2674"/>
                <a:gd name="connsiteX316" fmla="*/ 0 w 2665"/>
                <a:gd name="connsiteY316" fmla="*/ 2607 h 2674"/>
                <a:gd name="connsiteX317" fmla="*/ 2 w 2665"/>
                <a:gd name="connsiteY317" fmla="*/ 2618 h 2674"/>
                <a:gd name="connsiteX318" fmla="*/ 5 w 2665"/>
                <a:gd name="connsiteY318" fmla="*/ 2629 h 2674"/>
                <a:gd name="connsiteX319" fmla="*/ 11 w 2665"/>
                <a:gd name="connsiteY319" fmla="*/ 2637 h 2674"/>
                <a:gd name="connsiteX320" fmla="*/ 20 w 2665"/>
                <a:gd name="connsiteY320" fmla="*/ 2644 h 2674"/>
                <a:gd name="connsiteX321" fmla="*/ 42 w 2665"/>
                <a:gd name="connsiteY321" fmla="*/ 2652 h 2674"/>
                <a:gd name="connsiteX322" fmla="*/ 68 w 2665"/>
                <a:gd name="connsiteY322" fmla="*/ 2653 h 2674"/>
                <a:gd name="connsiteX323" fmla="*/ 96 w 2665"/>
                <a:gd name="connsiteY323" fmla="*/ 2652 h 2674"/>
                <a:gd name="connsiteX324" fmla="*/ 126 w 2665"/>
                <a:gd name="connsiteY324" fmla="*/ 2644 h 2674"/>
                <a:gd name="connsiteX325" fmla="*/ 157 w 2665"/>
                <a:gd name="connsiteY325" fmla="*/ 2637 h 2674"/>
                <a:gd name="connsiteX326" fmla="*/ 187 w 2665"/>
                <a:gd name="connsiteY326" fmla="*/ 2627 h 2674"/>
                <a:gd name="connsiteX327" fmla="*/ 216 w 2665"/>
                <a:gd name="connsiteY327" fmla="*/ 2616 h 2674"/>
                <a:gd name="connsiteX328" fmla="*/ 244 w 2665"/>
                <a:gd name="connsiteY328" fmla="*/ 2607 h 2674"/>
                <a:gd name="connsiteX329" fmla="*/ 281 w 2665"/>
                <a:gd name="connsiteY329" fmla="*/ 2594 h 2674"/>
                <a:gd name="connsiteX330" fmla="*/ 324 w 2665"/>
                <a:gd name="connsiteY330" fmla="*/ 2581 h 2674"/>
                <a:gd name="connsiteX331" fmla="*/ 339 w 2665"/>
                <a:gd name="connsiteY331" fmla="*/ 2577 h 2674"/>
                <a:gd name="connsiteX332" fmla="*/ 353 w 2665"/>
                <a:gd name="connsiteY332" fmla="*/ 2574 h 2674"/>
                <a:gd name="connsiteX333" fmla="*/ 366 w 2665"/>
                <a:gd name="connsiteY333" fmla="*/ 2570 h 2674"/>
                <a:gd name="connsiteX334" fmla="*/ 381 w 2665"/>
                <a:gd name="connsiteY334" fmla="*/ 2564 h 2674"/>
                <a:gd name="connsiteX335" fmla="*/ 394 w 2665"/>
                <a:gd name="connsiteY335" fmla="*/ 2559 h 2674"/>
                <a:gd name="connsiteX336" fmla="*/ 409 w 2665"/>
                <a:gd name="connsiteY336" fmla="*/ 2553 h 2674"/>
                <a:gd name="connsiteX337" fmla="*/ 422 w 2665"/>
                <a:gd name="connsiteY337" fmla="*/ 2544 h 2674"/>
                <a:gd name="connsiteX338" fmla="*/ 437 w 2665"/>
                <a:gd name="connsiteY338" fmla="*/ 2535 h 2674"/>
                <a:gd name="connsiteX339" fmla="*/ 481 w 2665"/>
                <a:gd name="connsiteY339" fmla="*/ 2498 h 2674"/>
                <a:gd name="connsiteX340" fmla="*/ 492 w 2665"/>
                <a:gd name="connsiteY340" fmla="*/ 2489 h 2674"/>
                <a:gd name="connsiteX341" fmla="*/ 503 w 2665"/>
                <a:gd name="connsiteY341" fmla="*/ 2479 h 2674"/>
                <a:gd name="connsiteX342" fmla="*/ 515 w 2665"/>
                <a:gd name="connsiteY342" fmla="*/ 2470 h 2674"/>
                <a:gd name="connsiteX343" fmla="*/ 528 w 2665"/>
                <a:gd name="connsiteY343" fmla="*/ 2461 h 2674"/>
                <a:gd name="connsiteX344" fmla="*/ 539 w 2665"/>
                <a:gd name="connsiteY344" fmla="*/ 2451 h 2674"/>
                <a:gd name="connsiteX345" fmla="*/ 552 w 2665"/>
                <a:gd name="connsiteY345" fmla="*/ 2444 h 2674"/>
                <a:gd name="connsiteX346" fmla="*/ 565 w 2665"/>
                <a:gd name="connsiteY346" fmla="*/ 2438 h 2674"/>
                <a:gd name="connsiteX347" fmla="*/ 578 w 2665"/>
                <a:gd name="connsiteY347" fmla="*/ 2433 h 2674"/>
                <a:gd name="connsiteX348" fmla="*/ 598 w 2665"/>
                <a:gd name="connsiteY348" fmla="*/ 2427 h 2674"/>
                <a:gd name="connsiteX349" fmla="*/ 620 w 2665"/>
                <a:gd name="connsiteY349" fmla="*/ 2420 h 2674"/>
                <a:gd name="connsiteX350" fmla="*/ 646 w 2665"/>
                <a:gd name="connsiteY350" fmla="*/ 2414 h 2674"/>
                <a:gd name="connsiteX351" fmla="*/ 672 w 2665"/>
                <a:gd name="connsiteY351" fmla="*/ 2411 h 2674"/>
                <a:gd name="connsiteX352" fmla="*/ 698 w 2665"/>
                <a:gd name="connsiteY352" fmla="*/ 2411 h 2674"/>
                <a:gd name="connsiteX353" fmla="*/ 722 w 2665"/>
                <a:gd name="connsiteY353" fmla="*/ 2414 h 2674"/>
                <a:gd name="connsiteX354" fmla="*/ 744 w 2665"/>
                <a:gd name="connsiteY354" fmla="*/ 2424 h 2674"/>
                <a:gd name="connsiteX355" fmla="*/ 763 w 2665"/>
                <a:gd name="connsiteY355" fmla="*/ 2440 h 2674"/>
                <a:gd name="connsiteX356" fmla="*/ 774 w 2665"/>
                <a:gd name="connsiteY356" fmla="*/ 2457 h 2674"/>
                <a:gd name="connsiteX357" fmla="*/ 779 w 2665"/>
                <a:gd name="connsiteY357" fmla="*/ 2476 h 2674"/>
                <a:gd name="connsiteX358" fmla="*/ 783 w 2665"/>
                <a:gd name="connsiteY358" fmla="*/ 2496 h 2674"/>
                <a:gd name="connsiteX359" fmla="*/ 785 w 2665"/>
                <a:gd name="connsiteY359" fmla="*/ 2518 h 2674"/>
                <a:gd name="connsiteX360" fmla="*/ 787 w 2665"/>
                <a:gd name="connsiteY360" fmla="*/ 2539 h 2674"/>
                <a:gd name="connsiteX361" fmla="*/ 791 w 2665"/>
                <a:gd name="connsiteY361" fmla="*/ 2559 h 2674"/>
                <a:gd name="connsiteX362" fmla="*/ 796 w 2665"/>
                <a:gd name="connsiteY362" fmla="*/ 2577 h 2674"/>
                <a:gd name="connsiteX363" fmla="*/ 807 w 2665"/>
                <a:gd name="connsiteY363" fmla="*/ 2596 h 2674"/>
                <a:gd name="connsiteX364" fmla="*/ 820 w 2665"/>
                <a:gd name="connsiteY364" fmla="*/ 2609 h 2674"/>
                <a:gd name="connsiteX365" fmla="*/ 837 w 2665"/>
                <a:gd name="connsiteY365" fmla="*/ 2618 h 2674"/>
                <a:gd name="connsiteX366" fmla="*/ 854 w 2665"/>
                <a:gd name="connsiteY366" fmla="*/ 2626 h 2674"/>
                <a:gd name="connsiteX367" fmla="*/ 872 w 2665"/>
                <a:gd name="connsiteY367" fmla="*/ 2627 h 2674"/>
                <a:gd name="connsiteX368" fmla="*/ 891 w 2665"/>
                <a:gd name="connsiteY368" fmla="*/ 2627 h 2674"/>
                <a:gd name="connsiteX369" fmla="*/ 911 w 2665"/>
                <a:gd name="connsiteY369" fmla="*/ 2627 h 2674"/>
                <a:gd name="connsiteX370" fmla="*/ 931 w 2665"/>
                <a:gd name="connsiteY370" fmla="*/ 2624 h 2674"/>
                <a:gd name="connsiteX371" fmla="*/ 952 w 2665"/>
                <a:gd name="connsiteY371" fmla="*/ 2622 h 2674"/>
                <a:gd name="connsiteX372" fmla="*/ 968 w 2665"/>
                <a:gd name="connsiteY372" fmla="*/ 2620 h 2674"/>
                <a:gd name="connsiteX373" fmla="*/ 983 w 2665"/>
                <a:gd name="connsiteY373" fmla="*/ 2616 h 2674"/>
                <a:gd name="connsiteX374" fmla="*/ 1000 w 2665"/>
                <a:gd name="connsiteY374" fmla="*/ 2616 h 2674"/>
                <a:gd name="connsiteX375" fmla="*/ 1015 w 2665"/>
                <a:gd name="connsiteY375" fmla="*/ 2615 h 2674"/>
                <a:gd name="connsiteX376" fmla="*/ 1028 w 2665"/>
                <a:gd name="connsiteY376" fmla="*/ 2615 h 2674"/>
                <a:gd name="connsiteX377" fmla="*/ 1042 w 2665"/>
                <a:gd name="connsiteY377" fmla="*/ 2616 h 2674"/>
                <a:gd name="connsiteX378" fmla="*/ 1055 w 2665"/>
                <a:gd name="connsiteY378" fmla="*/ 2620 h 2674"/>
                <a:gd name="connsiteX379" fmla="*/ 1067 w 2665"/>
                <a:gd name="connsiteY379" fmla="*/ 2626 h 2674"/>
                <a:gd name="connsiteX380" fmla="*/ 1091 w 2665"/>
                <a:gd name="connsiteY380" fmla="*/ 2640 h 2674"/>
                <a:gd name="connsiteX381" fmla="*/ 1105 w 2665"/>
                <a:gd name="connsiteY381" fmla="*/ 2648 h 2674"/>
                <a:gd name="connsiteX382" fmla="*/ 1118 w 2665"/>
                <a:gd name="connsiteY382" fmla="*/ 2657 h 2674"/>
                <a:gd name="connsiteX383" fmla="*/ 1133 w 2665"/>
                <a:gd name="connsiteY383" fmla="*/ 2663 h 2674"/>
                <a:gd name="connsiteX384" fmla="*/ 1148 w 2665"/>
                <a:gd name="connsiteY384" fmla="*/ 2668 h 2674"/>
                <a:gd name="connsiteX385" fmla="*/ 1163 w 2665"/>
                <a:gd name="connsiteY385" fmla="*/ 2672 h 2674"/>
                <a:gd name="connsiteX386" fmla="*/ 1181 w 2665"/>
                <a:gd name="connsiteY386" fmla="*/ 2674 h 2674"/>
                <a:gd name="connsiteX387" fmla="*/ 1200 w 2665"/>
                <a:gd name="connsiteY387" fmla="*/ 2674 h 2674"/>
                <a:gd name="connsiteX388" fmla="*/ 1220 w 2665"/>
                <a:gd name="connsiteY388" fmla="*/ 2670 h 2674"/>
                <a:gd name="connsiteX389" fmla="*/ 1228 w 2665"/>
                <a:gd name="connsiteY389" fmla="*/ 2668 h 2674"/>
                <a:gd name="connsiteX390" fmla="*/ 1235 w 2665"/>
                <a:gd name="connsiteY390" fmla="*/ 2666 h 2674"/>
                <a:gd name="connsiteX391" fmla="*/ 1242 w 2665"/>
                <a:gd name="connsiteY391" fmla="*/ 2665 h 2674"/>
                <a:gd name="connsiteX392" fmla="*/ 1252 w 2665"/>
                <a:gd name="connsiteY392" fmla="*/ 2661 h 2674"/>
                <a:gd name="connsiteX393" fmla="*/ 1259 w 2665"/>
                <a:gd name="connsiteY393" fmla="*/ 2657 h 2674"/>
                <a:gd name="connsiteX394" fmla="*/ 1267 w 2665"/>
                <a:gd name="connsiteY394" fmla="*/ 2655 h 2674"/>
                <a:gd name="connsiteX395" fmla="*/ 1274 w 2665"/>
                <a:gd name="connsiteY395" fmla="*/ 2652 h 2674"/>
                <a:gd name="connsiteX396" fmla="*/ 1281 w 2665"/>
                <a:gd name="connsiteY396" fmla="*/ 2648 h 2674"/>
                <a:gd name="connsiteX397" fmla="*/ 1292 w 2665"/>
                <a:gd name="connsiteY397" fmla="*/ 2642 h 2674"/>
                <a:gd name="connsiteX398" fmla="*/ 1304 w 2665"/>
                <a:gd name="connsiteY398" fmla="*/ 2637 h 2674"/>
                <a:gd name="connsiteX399" fmla="*/ 1315 w 2665"/>
                <a:gd name="connsiteY399" fmla="*/ 2633 h 2674"/>
                <a:gd name="connsiteX400" fmla="*/ 1326 w 2665"/>
                <a:gd name="connsiteY400" fmla="*/ 2629 h 2674"/>
                <a:gd name="connsiteX401" fmla="*/ 1337 w 2665"/>
                <a:gd name="connsiteY401" fmla="*/ 2626 h 2674"/>
                <a:gd name="connsiteX402" fmla="*/ 1348 w 2665"/>
                <a:gd name="connsiteY402" fmla="*/ 2624 h 2674"/>
                <a:gd name="connsiteX403" fmla="*/ 1359 w 2665"/>
                <a:gd name="connsiteY403" fmla="*/ 2622 h 2674"/>
                <a:gd name="connsiteX404" fmla="*/ 1370 w 2665"/>
                <a:gd name="connsiteY404" fmla="*/ 2622 h 2674"/>
                <a:gd name="connsiteX405" fmla="*/ 1378 w 2665"/>
                <a:gd name="connsiteY405" fmla="*/ 2624 h 2674"/>
                <a:gd name="connsiteX406" fmla="*/ 1387 w 2665"/>
                <a:gd name="connsiteY406" fmla="*/ 2626 h 2674"/>
                <a:gd name="connsiteX407" fmla="*/ 1396 w 2665"/>
                <a:gd name="connsiteY407" fmla="*/ 2631 h 2674"/>
                <a:gd name="connsiteX408" fmla="*/ 1405 w 2665"/>
                <a:gd name="connsiteY408" fmla="*/ 2635 h 2674"/>
                <a:gd name="connsiteX409" fmla="*/ 1417 w 2665"/>
                <a:gd name="connsiteY409" fmla="*/ 2640 h 2674"/>
                <a:gd name="connsiteX410" fmla="*/ 1428 w 2665"/>
                <a:gd name="connsiteY410" fmla="*/ 2646 h 2674"/>
                <a:gd name="connsiteX411" fmla="*/ 1439 w 2665"/>
                <a:gd name="connsiteY411" fmla="*/ 2650 h 2674"/>
                <a:gd name="connsiteX412" fmla="*/ 1452 w 2665"/>
                <a:gd name="connsiteY412" fmla="*/ 2652 h 2674"/>
                <a:gd name="connsiteX413" fmla="*/ 1472 w 2665"/>
                <a:gd name="connsiteY413" fmla="*/ 2653 h 2674"/>
                <a:gd name="connsiteX414" fmla="*/ 1492 w 2665"/>
                <a:gd name="connsiteY414" fmla="*/ 2653 h 2674"/>
                <a:gd name="connsiteX415" fmla="*/ 1511 w 2665"/>
                <a:gd name="connsiteY415" fmla="*/ 2650 h 2674"/>
                <a:gd name="connsiteX416" fmla="*/ 1531 w 2665"/>
                <a:gd name="connsiteY416" fmla="*/ 2646 h 2674"/>
                <a:gd name="connsiteX417" fmla="*/ 1550 w 2665"/>
                <a:gd name="connsiteY417" fmla="*/ 2642 h 2674"/>
                <a:gd name="connsiteX418" fmla="*/ 1568 w 2665"/>
                <a:gd name="connsiteY418" fmla="*/ 2635 h 2674"/>
                <a:gd name="connsiteX419" fmla="*/ 1587 w 2665"/>
                <a:gd name="connsiteY419" fmla="*/ 2629 h 2674"/>
                <a:gd name="connsiteX420" fmla="*/ 1605 w 2665"/>
                <a:gd name="connsiteY420" fmla="*/ 2622 h 2674"/>
                <a:gd name="connsiteX421" fmla="*/ 1631 w 2665"/>
                <a:gd name="connsiteY421" fmla="*/ 2613 h 2674"/>
                <a:gd name="connsiteX422" fmla="*/ 1657 w 2665"/>
                <a:gd name="connsiteY422" fmla="*/ 2605 h 2674"/>
                <a:gd name="connsiteX423" fmla="*/ 1681 w 2665"/>
                <a:gd name="connsiteY423" fmla="*/ 2598 h 2674"/>
                <a:gd name="connsiteX424" fmla="*/ 1705 w 2665"/>
                <a:gd name="connsiteY424" fmla="*/ 2590 h 2674"/>
                <a:gd name="connsiteX425" fmla="*/ 1730 w 2665"/>
                <a:gd name="connsiteY425" fmla="*/ 2587 h 2674"/>
                <a:gd name="connsiteX426" fmla="*/ 1754 w 2665"/>
                <a:gd name="connsiteY426" fmla="*/ 2581 h 2674"/>
                <a:gd name="connsiteX427" fmla="*/ 1776 w 2665"/>
                <a:gd name="connsiteY427" fmla="*/ 2577 h 2674"/>
                <a:gd name="connsiteX428" fmla="*/ 1800 w 2665"/>
                <a:gd name="connsiteY428" fmla="*/ 2576 h 2674"/>
                <a:gd name="connsiteX429" fmla="*/ 1948 w 2665"/>
                <a:gd name="connsiteY429" fmla="*/ 2559 h 2674"/>
                <a:gd name="connsiteX430" fmla="*/ 2100 w 2665"/>
                <a:gd name="connsiteY430" fmla="*/ 2544 h 2674"/>
                <a:gd name="connsiteX431" fmla="*/ 2169 w 2665"/>
                <a:gd name="connsiteY431" fmla="*/ 2537 h 2674"/>
                <a:gd name="connsiteX432" fmla="*/ 2187 w 2665"/>
                <a:gd name="connsiteY432" fmla="*/ 2535 h 2674"/>
                <a:gd name="connsiteX433" fmla="*/ 2207 w 2665"/>
                <a:gd name="connsiteY433" fmla="*/ 2533 h 2674"/>
                <a:gd name="connsiteX434" fmla="*/ 2226 w 2665"/>
                <a:gd name="connsiteY434" fmla="*/ 2531 h 2674"/>
                <a:gd name="connsiteX435" fmla="*/ 2244 w 2665"/>
                <a:gd name="connsiteY435" fmla="*/ 2529 h 2674"/>
                <a:gd name="connsiteX436" fmla="*/ 2265 w 2665"/>
                <a:gd name="connsiteY436" fmla="*/ 2527 h 2674"/>
                <a:gd name="connsiteX437" fmla="*/ 2283 w 2665"/>
                <a:gd name="connsiteY437" fmla="*/ 2527 h 2674"/>
                <a:gd name="connsiteX438" fmla="*/ 2302 w 2665"/>
                <a:gd name="connsiteY438" fmla="*/ 2527 h 2674"/>
                <a:gd name="connsiteX439" fmla="*/ 2320 w 2665"/>
                <a:gd name="connsiteY439" fmla="*/ 2527 h 2674"/>
                <a:gd name="connsiteX440" fmla="*/ 2322 w 2665"/>
                <a:gd name="connsiteY440" fmla="*/ 2527 h 2674"/>
                <a:gd name="connsiteX441" fmla="*/ 2324 w 2665"/>
                <a:gd name="connsiteY441" fmla="*/ 2526 h 2674"/>
                <a:gd name="connsiteX442" fmla="*/ 2326 w 2665"/>
                <a:gd name="connsiteY442" fmla="*/ 2522 h 2674"/>
                <a:gd name="connsiteX443" fmla="*/ 2326 w 2665"/>
                <a:gd name="connsiteY443" fmla="*/ 2520 h 2674"/>
                <a:gd name="connsiteX444" fmla="*/ 2326 w 2665"/>
                <a:gd name="connsiteY444" fmla="*/ 2518 h 2674"/>
                <a:gd name="connsiteX445" fmla="*/ 2326 w 2665"/>
                <a:gd name="connsiteY445" fmla="*/ 2516 h 2674"/>
                <a:gd name="connsiteX446" fmla="*/ 2322 w 2665"/>
                <a:gd name="connsiteY446" fmla="*/ 2514 h 2674"/>
                <a:gd name="connsiteX447" fmla="*/ 2320 w 2665"/>
                <a:gd name="connsiteY447" fmla="*/ 2514 h 2674"/>
                <a:gd name="connsiteX448" fmla="*/ 2313 w 2665"/>
                <a:gd name="connsiteY448" fmla="*/ 2514 h 2674"/>
                <a:gd name="connsiteX449" fmla="*/ 2306 w 2665"/>
                <a:gd name="connsiteY449" fmla="*/ 2514 h 2674"/>
                <a:gd name="connsiteX450" fmla="*/ 2298 w 2665"/>
                <a:gd name="connsiteY450" fmla="*/ 2514 h 2674"/>
                <a:gd name="connsiteX451" fmla="*/ 2291 w 2665"/>
                <a:gd name="connsiteY451" fmla="*/ 2514 h 2674"/>
                <a:gd name="connsiteX452" fmla="*/ 2281 w 2665"/>
                <a:gd name="connsiteY452" fmla="*/ 2514 h 2674"/>
                <a:gd name="connsiteX453" fmla="*/ 2274 w 2665"/>
                <a:gd name="connsiteY453" fmla="*/ 2514 h 2674"/>
                <a:gd name="connsiteX454" fmla="*/ 2267 w 2665"/>
                <a:gd name="connsiteY454" fmla="*/ 2514 h 2674"/>
                <a:gd name="connsiteX455" fmla="*/ 2259 w 2665"/>
                <a:gd name="connsiteY455" fmla="*/ 2514 h 2674"/>
                <a:gd name="connsiteX456" fmla="*/ 2270 w 2665"/>
                <a:gd name="connsiteY456" fmla="*/ 2513 h 2674"/>
                <a:gd name="connsiteX457" fmla="*/ 2281 w 2665"/>
                <a:gd name="connsiteY457" fmla="*/ 2511 h 2674"/>
                <a:gd name="connsiteX458" fmla="*/ 2293 w 2665"/>
                <a:gd name="connsiteY458" fmla="*/ 2509 h 2674"/>
                <a:gd name="connsiteX459" fmla="*/ 2304 w 2665"/>
                <a:gd name="connsiteY459" fmla="*/ 2507 h 2674"/>
                <a:gd name="connsiteX460" fmla="*/ 2315 w 2665"/>
                <a:gd name="connsiteY460" fmla="*/ 2503 h 2674"/>
                <a:gd name="connsiteX461" fmla="*/ 2326 w 2665"/>
                <a:gd name="connsiteY461" fmla="*/ 2501 h 2674"/>
                <a:gd name="connsiteX462" fmla="*/ 2337 w 2665"/>
                <a:gd name="connsiteY462" fmla="*/ 2498 h 2674"/>
                <a:gd name="connsiteX463" fmla="*/ 2348 w 2665"/>
                <a:gd name="connsiteY463" fmla="*/ 2496 h 2674"/>
                <a:gd name="connsiteX464" fmla="*/ 2350 w 2665"/>
                <a:gd name="connsiteY464" fmla="*/ 2494 h 2674"/>
                <a:gd name="connsiteX465" fmla="*/ 2352 w 2665"/>
                <a:gd name="connsiteY465" fmla="*/ 2492 h 2674"/>
                <a:gd name="connsiteX466" fmla="*/ 2354 w 2665"/>
                <a:gd name="connsiteY466" fmla="*/ 2490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7 h 2674"/>
                <a:gd name="connsiteX472" fmla="*/ 2352 w 2665"/>
                <a:gd name="connsiteY472" fmla="*/ 2485 h 2674"/>
                <a:gd name="connsiteX473" fmla="*/ 2350 w 2665"/>
                <a:gd name="connsiteY473" fmla="*/ 2483 h 2674"/>
                <a:gd name="connsiteX474" fmla="*/ 2346 w 2665"/>
                <a:gd name="connsiteY474" fmla="*/ 2483 h 2674"/>
                <a:gd name="connsiteX475" fmla="*/ 2344 w 2665"/>
                <a:gd name="connsiteY475" fmla="*/ 2483 h 2674"/>
                <a:gd name="connsiteX476" fmla="*/ 2311 w 2665"/>
                <a:gd name="connsiteY476" fmla="*/ 2492 h 2674"/>
                <a:gd name="connsiteX477" fmla="*/ 2278 w 2665"/>
                <a:gd name="connsiteY477" fmla="*/ 2500 h 2674"/>
                <a:gd name="connsiteX478" fmla="*/ 2244 w 2665"/>
                <a:gd name="connsiteY478" fmla="*/ 2505 h 2674"/>
                <a:gd name="connsiteX479" fmla="*/ 2209 w 2665"/>
                <a:gd name="connsiteY479" fmla="*/ 2509 h 2674"/>
                <a:gd name="connsiteX480" fmla="*/ 2174 w 2665"/>
                <a:gd name="connsiteY480" fmla="*/ 2513 h 2674"/>
                <a:gd name="connsiteX481" fmla="*/ 2141 w 2665"/>
                <a:gd name="connsiteY481" fmla="*/ 2514 h 2674"/>
                <a:gd name="connsiteX482" fmla="*/ 2106 w 2665"/>
                <a:gd name="connsiteY482" fmla="*/ 2514 h 2674"/>
                <a:gd name="connsiteX483" fmla="*/ 2070 w 2665"/>
                <a:gd name="connsiteY483" fmla="*/ 2514 h 2674"/>
                <a:gd name="connsiteX484" fmla="*/ 2035 w 2665"/>
                <a:gd name="connsiteY484" fmla="*/ 2513 h 2674"/>
                <a:gd name="connsiteX485" fmla="*/ 1998 w 2665"/>
                <a:gd name="connsiteY485" fmla="*/ 2511 h 2674"/>
                <a:gd name="connsiteX486" fmla="*/ 1963 w 2665"/>
                <a:gd name="connsiteY486" fmla="*/ 2509 h 2674"/>
                <a:gd name="connsiteX487" fmla="*/ 1928 w 2665"/>
                <a:gd name="connsiteY487" fmla="*/ 2505 h 2674"/>
                <a:gd name="connsiteX488" fmla="*/ 1893 w 2665"/>
                <a:gd name="connsiteY488" fmla="*/ 2501 h 2674"/>
                <a:gd name="connsiteX489" fmla="*/ 1856 w 2665"/>
                <a:gd name="connsiteY489" fmla="*/ 2498 h 2674"/>
                <a:gd name="connsiteX490" fmla="*/ 1820 w 2665"/>
                <a:gd name="connsiteY490" fmla="*/ 2494 h 2674"/>
                <a:gd name="connsiteX491" fmla="*/ 1785 w 2665"/>
                <a:gd name="connsiteY491" fmla="*/ 2490 h 2674"/>
                <a:gd name="connsiteX492" fmla="*/ 1633 w 2665"/>
                <a:gd name="connsiteY492" fmla="*/ 2476 h 2674"/>
                <a:gd name="connsiteX493" fmla="*/ 1609 w 2665"/>
                <a:gd name="connsiteY493" fmla="*/ 2474 h 2674"/>
                <a:gd name="connsiteX494" fmla="*/ 1585 w 2665"/>
                <a:gd name="connsiteY494" fmla="*/ 2472 h 2674"/>
                <a:gd name="connsiteX495" fmla="*/ 1559 w 2665"/>
                <a:gd name="connsiteY495" fmla="*/ 2470 h 2674"/>
                <a:gd name="connsiteX496" fmla="*/ 1535 w 2665"/>
                <a:gd name="connsiteY496" fmla="*/ 2470 h 2674"/>
                <a:gd name="connsiteX497" fmla="*/ 1511 w 2665"/>
                <a:gd name="connsiteY497" fmla="*/ 2470 h 2674"/>
                <a:gd name="connsiteX498" fmla="*/ 1485 w 2665"/>
                <a:gd name="connsiteY498" fmla="*/ 2470 h 2674"/>
                <a:gd name="connsiteX499" fmla="*/ 1461 w 2665"/>
                <a:gd name="connsiteY499" fmla="*/ 2470 h 2674"/>
                <a:gd name="connsiteX500" fmla="*/ 1437 w 2665"/>
                <a:gd name="connsiteY500" fmla="*/ 2470 h 2674"/>
                <a:gd name="connsiteX501" fmla="*/ 2626 w 2665"/>
                <a:gd name="connsiteY501" fmla="*/ 2012 h 2674"/>
                <a:gd name="connsiteX502" fmla="*/ 2665 w 2665"/>
                <a:gd name="connsiteY502" fmla="*/ 1905 h 2674"/>
                <a:gd name="connsiteX503" fmla="*/ 2665 w 2665"/>
                <a:gd name="connsiteY503" fmla="*/ 1834 h 2674"/>
                <a:gd name="connsiteX504" fmla="*/ 2656 w 2665"/>
                <a:gd name="connsiteY504" fmla="*/ 1788 h 2674"/>
                <a:gd name="connsiteX505" fmla="*/ 2637 w 2665"/>
                <a:gd name="connsiteY505" fmla="*/ 1762 h 2674"/>
                <a:gd name="connsiteX506" fmla="*/ 2617 w 2665"/>
                <a:gd name="connsiteY506" fmla="*/ 1751 h 2674"/>
                <a:gd name="connsiteX507" fmla="*/ 2594 w 2665"/>
                <a:gd name="connsiteY507" fmla="*/ 1751 h 2674"/>
                <a:gd name="connsiteX508" fmla="*/ 2574 w 2665"/>
                <a:gd name="connsiteY508" fmla="*/ 1757 h 2674"/>
                <a:gd name="connsiteX509" fmla="*/ 2559 w 2665"/>
                <a:gd name="connsiteY509" fmla="*/ 1762 h 2674"/>
                <a:gd name="connsiteX510" fmla="*/ 2554 w 2665"/>
                <a:gd name="connsiteY510" fmla="*/ 1766 h 2674"/>
                <a:gd name="connsiteX511" fmla="*/ 2552 w 2665"/>
                <a:gd name="connsiteY511" fmla="*/ 1788 h 2674"/>
                <a:gd name="connsiteX512" fmla="*/ 2543 w 2665"/>
                <a:gd name="connsiteY512" fmla="*/ 1816 h 2674"/>
                <a:gd name="connsiteX513" fmla="*/ 2528 w 2665"/>
                <a:gd name="connsiteY513" fmla="*/ 1846 h 2674"/>
                <a:gd name="connsiteX514" fmla="*/ 2509 w 2665"/>
                <a:gd name="connsiteY514" fmla="*/ 1873 h 2674"/>
                <a:gd name="connsiteX515" fmla="*/ 2491 w 2665"/>
                <a:gd name="connsiteY515" fmla="*/ 1901 h 2674"/>
                <a:gd name="connsiteX516" fmla="*/ 2476 w 2665"/>
                <a:gd name="connsiteY516" fmla="*/ 1922 h 2674"/>
                <a:gd name="connsiteX517" fmla="*/ 2463 w 2665"/>
                <a:gd name="connsiteY517" fmla="*/ 1936 h 2674"/>
                <a:gd name="connsiteX518" fmla="*/ 2459 w 2665"/>
                <a:gd name="connsiteY518" fmla="*/ 1942 h 2674"/>
                <a:gd name="connsiteX519" fmla="*/ 1791 w 2665"/>
                <a:gd name="connsiteY519" fmla="*/ 2209 h 2674"/>
                <a:gd name="connsiteX520" fmla="*/ 1783 w 2665"/>
                <a:gd name="connsiteY520" fmla="*/ 2209 h 2674"/>
                <a:gd name="connsiteX521" fmla="*/ 1776 w 2665"/>
                <a:gd name="connsiteY521" fmla="*/ 2207 h 2674"/>
                <a:gd name="connsiteX522" fmla="*/ 1768 w 2665"/>
                <a:gd name="connsiteY522" fmla="*/ 2207 h 2674"/>
                <a:gd name="connsiteX523" fmla="*/ 1761 w 2665"/>
                <a:gd name="connsiteY523" fmla="*/ 2205 h 2674"/>
                <a:gd name="connsiteX524" fmla="*/ 1754 w 2665"/>
                <a:gd name="connsiteY524" fmla="*/ 2205 h 2674"/>
                <a:gd name="connsiteX525" fmla="*/ 1746 w 2665"/>
                <a:gd name="connsiteY525" fmla="*/ 2205 h 2674"/>
                <a:gd name="connsiteX526" fmla="*/ 1739 w 2665"/>
                <a:gd name="connsiteY526" fmla="*/ 2203 h 2674"/>
                <a:gd name="connsiteX527" fmla="*/ 1731 w 2665"/>
                <a:gd name="connsiteY527" fmla="*/ 2203 h 2674"/>
                <a:gd name="connsiteX528" fmla="*/ 1502 w 2665"/>
                <a:gd name="connsiteY528" fmla="*/ 1571 h 2674"/>
                <a:gd name="connsiteX529" fmla="*/ 944 w 2665"/>
                <a:gd name="connsiteY529" fmla="*/ 1531 h 2674"/>
                <a:gd name="connsiteX530" fmla="*/ 946 w 2665"/>
                <a:gd name="connsiteY530" fmla="*/ 1531 h 2674"/>
                <a:gd name="connsiteX531" fmla="*/ 948 w 2665"/>
                <a:gd name="connsiteY531" fmla="*/ 1529 h 2674"/>
                <a:gd name="connsiteX532" fmla="*/ 948 w 2665"/>
                <a:gd name="connsiteY532" fmla="*/ 1529 h 2674"/>
                <a:gd name="connsiteX533" fmla="*/ 948 w 2665"/>
                <a:gd name="connsiteY533" fmla="*/ 1529 h 2674"/>
                <a:gd name="connsiteX534" fmla="*/ 828 w 2665"/>
                <a:gd name="connsiteY534" fmla="*/ 1479 h 2674"/>
                <a:gd name="connsiteX535" fmla="*/ 868 w 2665"/>
                <a:gd name="connsiteY535" fmla="*/ 1318 h 2674"/>
                <a:gd name="connsiteX536" fmla="*/ 1398 w 2665"/>
                <a:gd name="connsiteY536" fmla="*/ 1388 h 2674"/>
                <a:gd name="connsiteX537" fmla="*/ 1511 w 2665"/>
                <a:gd name="connsiteY537" fmla="*/ 1368 h 2674"/>
                <a:gd name="connsiteX538" fmla="*/ 1756 w 2665"/>
                <a:gd name="connsiteY538" fmla="*/ 1249 h 2674"/>
                <a:gd name="connsiteX539" fmla="*/ 2221 w 2665"/>
                <a:gd name="connsiteY539" fmla="*/ 1250 h 2674"/>
                <a:gd name="connsiteX540" fmla="*/ 1688 w 2665"/>
                <a:gd name="connsiteY540" fmla="*/ 1227 h 2674"/>
                <a:gd name="connsiteX541" fmla="*/ 1738 w 2665"/>
                <a:gd name="connsiteY541" fmla="*/ 1221 h 2674"/>
                <a:gd name="connsiteX542" fmla="*/ 1672 w 2665"/>
                <a:gd name="connsiteY542" fmla="*/ 1216 h 2674"/>
                <a:gd name="connsiteX543" fmla="*/ 1729 w 2665"/>
                <a:gd name="connsiteY543" fmla="*/ 1197 h 2674"/>
                <a:gd name="connsiteX544" fmla="*/ 1618 w 2665"/>
                <a:gd name="connsiteY544" fmla="*/ 1195 h 2674"/>
                <a:gd name="connsiteX545" fmla="*/ 1729 w 2665"/>
                <a:gd name="connsiteY545" fmla="*/ 1211 h 2674"/>
                <a:gd name="connsiteX0" fmla="*/ 2054 w 2665"/>
                <a:gd name="connsiteY0" fmla="*/ 1240 h 2674"/>
                <a:gd name="connsiteX1" fmla="*/ 1863 w 2665"/>
                <a:gd name="connsiteY1" fmla="*/ 1240 h 2674"/>
                <a:gd name="connsiteX2" fmla="*/ 1737 w 2665"/>
                <a:gd name="connsiteY2" fmla="*/ 1246 h 2674"/>
                <a:gd name="connsiteX3" fmla="*/ 1753 w 2665"/>
                <a:gd name="connsiteY3" fmla="*/ 1246 h 2674"/>
                <a:gd name="connsiteX4" fmla="*/ 1631 w 2665"/>
                <a:gd name="connsiteY4" fmla="*/ 1266 h 2674"/>
                <a:gd name="connsiteX5" fmla="*/ 1624 w 2665"/>
                <a:gd name="connsiteY5" fmla="*/ 1260 h 2674"/>
                <a:gd name="connsiteX6" fmla="*/ 1617 w 2665"/>
                <a:gd name="connsiteY6" fmla="*/ 1255 h 2674"/>
                <a:gd name="connsiteX7" fmla="*/ 1605 w 2665"/>
                <a:gd name="connsiteY7" fmla="*/ 1253 h 2674"/>
                <a:gd name="connsiteX8" fmla="*/ 1594 w 2665"/>
                <a:gd name="connsiteY8" fmla="*/ 1251 h 2674"/>
                <a:gd name="connsiteX9" fmla="*/ 1591 w 2665"/>
                <a:gd name="connsiteY9" fmla="*/ 1251 h 2674"/>
                <a:gd name="connsiteX10" fmla="*/ 1587 w 2665"/>
                <a:gd name="connsiteY10" fmla="*/ 1251 h 2674"/>
                <a:gd name="connsiteX11" fmla="*/ 1583 w 2665"/>
                <a:gd name="connsiteY11" fmla="*/ 1251 h 2674"/>
                <a:gd name="connsiteX12" fmla="*/ 1580 w 2665"/>
                <a:gd name="connsiteY12" fmla="*/ 1253 h 2674"/>
                <a:gd name="connsiteX13" fmla="*/ 1528 w 2665"/>
                <a:gd name="connsiteY13" fmla="*/ 1238 h 2674"/>
                <a:gd name="connsiteX14" fmla="*/ 1524 w 2665"/>
                <a:gd name="connsiteY14" fmla="*/ 1217 h 2674"/>
                <a:gd name="connsiteX15" fmla="*/ 1515 w 2665"/>
                <a:gd name="connsiteY15" fmla="*/ 1199 h 2674"/>
                <a:gd name="connsiteX16" fmla="*/ 1500 w 2665"/>
                <a:gd name="connsiteY16" fmla="*/ 1188 h 2674"/>
                <a:gd name="connsiteX17" fmla="*/ 1483 w 2665"/>
                <a:gd name="connsiteY17" fmla="*/ 1184 h 2674"/>
                <a:gd name="connsiteX18" fmla="*/ 1468 w 2665"/>
                <a:gd name="connsiteY18" fmla="*/ 1188 h 2674"/>
                <a:gd name="connsiteX19" fmla="*/ 1455 w 2665"/>
                <a:gd name="connsiteY19" fmla="*/ 1195 h 2674"/>
                <a:gd name="connsiteX20" fmla="*/ 1446 w 2665"/>
                <a:gd name="connsiteY20" fmla="*/ 1208 h 2674"/>
                <a:gd name="connsiteX21" fmla="*/ 1441 w 2665"/>
                <a:gd name="connsiteY21" fmla="*/ 1223 h 2674"/>
                <a:gd name="connsiteX22" fmla="*/ 1431 w 2665"/>
                <a:gd name="connsiteY22" fmla="*/ 1225 h 2674"/>
                <a:gd name="connsiteX23" fmla="*/ 1407 w 2665"/>
                <a:gd name="connsiteY23" fmla="*/ 1227 h 2674"/>
                <a:gd name="connsiteX24" fmla="*/ 1389 w 2665"/>
                <a:gd name="connsiteY24" fmla="*/ 1229 h 2674"/>
                <a:gd name="connsiteX25" fmla="*/ 1376 w 2665"/>
                <a:gd name="connsiteY25" fmla="*/ 1232 h 2674"/>
                <a:gd name="connsiteX26" fmla="*/ 1367 w 2665"/>
                <a:gd name="connsiteY26" fmla="*/ 1236 h 2674"/>
                <a:gd name="connsiteX27" fmla="*/ 1359 w 2665"/>
                <a:gd name="connsiteY27" fmla="*/ 1238 h 2674"/>
                <a:gd name="connsiteX28" fmla="*/ 1355 w 2665"/>
                <a:gd name="connsiteY28" fmla="*/ 1242 h 2674"/>
                <a:gd name="connsiteX29" fmla="*/ 1354 w 2665"/>
                <a:gd name="connsiteY29" fmla="*/ 1245 h 2674"/>
                <a:gd name="connsiteX30" fmla="*/ 1352 w 2665"/>
                <a:gd name="connsiteY30" fmla="*/ 1247 h 2674"/>
                <a:gd name="connsiteX31" fmla="*/ 1348 w 2665"/>
                <a:gd name="connsiteY31" fmla="*/ 1253 h 2674"/>
                <a:gd name="connsiteX32" fmla="*/ 1346 w 2665"/>
                <a:gd name="connsiteY32" fmla="*/ 1264 h 2674"/>
                <a:gd name="connsiteX33" fmla="*/ 1342 w 2665"/>
                <a:gd name="connsiteY33" fmla="*/ 1275 h 2674"/>
                <a:gd name="connsiteX34" fmla="*/ 1339 w 2665"/>
                <a:gd name="connsiteY34" fmla="*/ 1286 h 2674"/>
                <a:gd name="connsiteX35" fmla="*/ 1330 w 2665"/>
                <a:gd name="connsiteY35" fmla="*/ 1282 h 2674"/>
                <a:gd name="connsiteX36" fmla="*/ 1311 w 2665"/>
                <a:gd name="connsiteY36" fmla="*/ 1279 h 2674"/>
                <a:gd name="connsiteX37" fmla="*/ 1285 w 2665"/>
                <a:gd name="connsiteY37" fmla="*/ 1271 h 2674"/>
                <a:gd name="connsiteX38" fmla="*/ 1254 w 2665"/>
                <a:gd name="connsiteY38" fmla="*/ 1262 h 2674"/>
                <a:gd name="connsiteX39" fmla="*/ 1218 w 2665"/>
                <a:gd name="connsiteY39" fmla="*/ 1253 h 2674"/>
                <a:gd name="connsiteX40" fmla="*/ 1176 w 2665"/>
                <a:gd name="connsiteY40" fmla="*/ 1240 h 2674"/>
                <a:gd name="connsiteX41" fmla="*/ 1131 w 2665"/>
                <a:gd name="connsiteY41" fmla="*/ 1227 h 2674"/>
                <a:gd name="connsiteX42" fmla="*/ 1085 w 2665"/>
                <a:gd name="connsiteY42" fmla="*/ 1214 h 2674"/>
                <a:gd name="connsiteX43" fmla="*/ 1035 w 2665"/>
                <a:gd name="connsiteY43" fmla="*/ 1201 h 2674"/>
                <a:gd name="connsiteX44" fmla="*/ 985 w 2665"/>
                <a:gd name="connsiteY44" fmla="*/ 1186 h 2674"/>
                <a:gd name="connsiteX45" fmla="*/ 933 w 2665"/>
                <a:gd name="connsiteY45" fmla="*/ 1171 h 2674"/>
                <a:gd name="connsiteX46" fmla="*/ 883 w 2665"/>
                <a:gd name="connsiteY46" fmla="*/ 1158 h 2674"/>
                <a:gd name="connsiteX47" fmla="*/ 835 w 2665"/>
                <a:gd name="connsiteY47" fmla="*/ 1143 h 2674"/>
                <a:gd name="connsiteX48" fmla="*/ 789 w 2665"/>
                <a:gd name="connsiteY48" fmla="*/ 1130 h 2674"/>
                <a:gd name="connsiteX49" fmla="*/ 746 w 2665"/>
                <a:gd name="connsiteY49" fmla="*/ 1117 h 2674"/>
                <a:gd name="connsiteX50" fmla="*/ 707 w 2665"/>
                <a:gd name="connsiteY50" fmla="*/ 1106 h 2674"/>
                <a:gd name="connsiteX51" fmla="*/ 754 w 2665"/>
                <a:gd name="connsiteY51" fmla="*/ 1104 h 2674"/>
                <a:gd name="connsiteX52" fmla="*/ 704 w 2665"/>
                <a:gd name="connsiteY52" fmla="*/ 1067 h 2674"/>
                <a:gd name="connsiteX53" fmla="*/ 744 w 2665"/>
                <a:gd name="connsiteY53" fmla="*/ 927 h 2674"/>
                <a:gd name="connsiteX54" fmla="*/ 761 w 2665"/>
                <a:gd name="connsiteY54" fmla="*/ 925 h 2674"/>
                <a:gd name="connsiteX55" fmla="*/ 776 w 2665"/>
                <a:gd name="connsiteY55" fmla="*/ 919 h 2674"/>
                <a:gd name="connsiteX56" fmla="*/ 791 w 2665"/>
                <a:gd name="connsiteY56" fmla="*/ 914 h 2674"/>
                <a:gd name="connsiteX57" fmla="*/ 804 w 2665"/>
                <a:gd name="connsiteY57" fmla="*/ 903 h 2674"/>
                <a:gd name="connsiteX58" fmla="*/ 815 w 2665"/>
                <a:gd name="connsiteY58" fmla="*/ 891 h 2674"/>
                <a:gd name="connsiteX59" fmla="*/ 826 w 2665"/>
                <a:gd name="connsiteY59" fmla="*/ 878 h 2674"/>
                <a:gd name="connsiteX60" fmla="*/ 837 w 2665"/>
                <a:gd name="connsiteY60" fmla="*/ 864 h 2674"/>
                <a:gd name="connsiteX61" fmla="*/ 846 w 2665"/>
                <a:gd name="connsiteY61" fmla="*/ 847 h 2674"/>
                <a:gd name="connsiteX62" fmla="*/ 852 w 2665"/>
                <a:gd name="connsiteY62" fmla="*/ 847 h 2674"/>
                <a:gd name="connsiteX63" fmla="*/ 857 w 2665"/>
                <a:gd name="connsiteY63" fmla="*/ 845 h 2674"/>
                <a:gd name="connsiteX64" fmla="*/ 863 w 2665"/>
                <a:gd name="connsiteY64" fmla="*/ 845 h 2674"/>
                <a:gd name="connsiteX65" fmla="*/ 868 w 2665"/>
                <a:gd name="connsiteY65" fmla="*/ 843 h 2674"/>
                <a:gd name="connsiteX66" fmla="*/ 870 w 2665"/>
                <a:gd name="connsiteY66" fmla="*/ 845 h 2674"/>
                <a:gd name="connsiteX67" fmla="*/ 872 w 2665"/>
                <a:gd name="connsiteY67" fmla="*/ 845 h 2674"/>
                <a:gd name="connsiteX68" fmla="*/ 874 w 2665"/>
                <a:gd name="connsiteY68" fmla="*/ 847 h 2674"/>
                <a:gd name="connsiteX69" fmla="*/ 876 w 2665"/>
                <a:gd name="connsiteY69" fmla="*/ 849 h 2674"/>
                <a:gd name="connsiteX70" fmla="*/ 917 w 2665"/>
                <a:gd name="connsiteY70" fmla="*/ 856 h 2674"/>
                <a:gd name="connsiteX71" fmla="*/ 955 w 2665"/>
                <a:gd name="connsiteY71" fmla="*/ 851 h 2674"/>
                <a:gd name="connsiteX72" fmla="*/ 991 w 2665"/>
                <a:gd name="connsiteY72" fmla="*/ 832 h 2674"/>
                <a:gd name="connsiteX73" fmla="*/ 1020 w 2665"/>
                <a:gd name="connsiteY73" fmla="*/ 804 h 2674"/>
                <a:gd name="connsiteX74" fmla="*/ 1046 w 2665"/>
                <a:gd name="connsiteY74" fmla="*/ 771 h 2674"/>
                <a:gd name="connsiteX75" fmla="*/ 1068 w 2665"/>
                <a:gd name="connsiteY75" fmla="*/ 732 h 2674"/>
                <a:gd name="connsiteX76" fmla="*/ 1085 w 2665"/>
                <a:gd name="connsiteY76" fmla="*/ 691 h 2674"/>
                <a:gd name="connsiteX77" fmla="*/ 1098 w 2665"/>
                <a:gd name="connsiteY77" fmla="*/ 651 h 2674"/>
                <a:gd name="connsiteX78" fmla="*/ 1104 w 2665"/>
                <a:gd name="connsiteY78" fmla="*/ 597 h 2674"/>
                <a:gd name="connsiteX79" fmla="*/ 1092 w 2665"/>
                <a:gd name="connsiteY79" fmla="*/ 545 h 2674"/>
                <a:gd name="connsiteX80" fmla="*/ 1072 w 2665"/>
                <a:gd name="connsiteY80" fmla="*/ 497 h 2674"/>
                <a:gd name="connsiteX81" fmla="*/ 1042 w 2665"/>
                <a:gd name="connsiteY81" fmla="*/ 449 h 2674"/>
                <a:gd name="connsiteX82" fmla="*/ 1009 w 2665"/>
                <a:gd name="connsiteY82" fmla="*/ 404 h 2674"/>
                <a:gd name="connsiteX83" fmla="*/ 974 w 2665"/>
                <a:gd name="connsiteY83" fmla="*/ 360 h 2674"/>
                <a:gd name="connsiteX84" fmla="*/ 942 w 2665"/>
                <a:gd name="connsiteY84" fmla="*/ 317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3 h 2674"/>
                <a:gd name="connsiteX90" fmla="*/ 922 w 2665"/>
                <a:gd name="connsiteY90" fmla="*/ 274 h 2674"/>
                <a:gd name="connsiteX91" fmla="*/ 928 w 2665"/>
                <a:gd name="connsiteY91" fmla="*/ 276 h 2674"/>
                <a:gd name="connsiteX92" fmla="*/ 931 w 2665"/>
                <a:gd name="connsiteY92" fmla="*/ 280 h 2674"/>
                <a:gd name="connsiteX93" fmla="*/ 935 w 2665"/>
                <a:gd name="connsiteY93" fmla="*/ 284 h 2674"/>
                <a:gd name="connsiteX94" fmla="*/ 941 w 2665"/>
                <a:gd name="connsiteY94" fmla="*/ 289 h 2674"/>
                <a:gd name="connsiteX95" fmla="*/ 952 w 2665"/>
                <a:gd name="connsiteY95" fmla="*/ 295 h 2674"/>
                <a:gd name="connsiteX96" fmla="*/ 965 w 2665"/>
                <a:gd name="connsiteY96" fmla="*/ 300 h 2674"/>
                <a:gd name="connsiteX97" fmla="*/ 978 w 2665"/>
                <a:gd name="connsiteY97" fmla="*/ 306 h 2674"/>
                <a:gd name="connsiteX98" fmla="*/ 992 w 2665"/>
                <a:gd name="connsiteY98" fmla="*/ 319 h 2674"/>
                <a:gd name="connsiteX99" fmla="*/ 1011 w 2665"/>
                <a:gd name="connsiteY99" fmla="*/ 330 h 2674"/>
                <a:gd name="connsiteX100" fmla="*/ 1024 w 2665"/>
                <a:gd name="connsiteY100" fmla="*/ 334 h 2674"/>
                <a:gd name="connsiteX101" fmla="*/ 1029 w 2665"/>
                <a:gd name="connsiteY101" fmla="*/ 332 h 2674"/>
                <a:gd name="connsiteX102" fmla="*/ 1024 w 2665"/>
                <a:gd name="connsiteY102" fmla="*/ 280 h 2674"/>
                <a:gd name="connsiteX103" fmla="*/ 1015 w 2665"/>
                <a:gd name="connsiteY103" fmla="*/ 230 h 2674"/>
                <a:gd name="connsiteX104" fmla="*/ 998 w 2665"/>
                <a:gd name="connsiteY104" fmla="*/ 184 h 2674"/>
                <a:gd name="connsiteX105" fmla="*/ 978 w 2665"/>
                <a:gd name="connsiteY105" fmla="*/ 139 h 2674"/>
                <a:gd name="connsiteX106" fmla="*/ 950 w 2665"/>
                <a:gd name="connsiteY106" fmla="*/ 100 h 2674"/>
                <a:gd name="connsiteX107" fmla="*/ 917 w 2665"/>
                <a:gd name="connsiteY107" fmla="*/ 65 h 2674"/>
                <a:gd name="connsiteX108" fmla="*/ 874 w 2665"/>
                <a:gd name="connsiteY108" fmla="*/ 37 h 2674"/>
                <a:gd name="connsiteX109" fmla="*/ 822 w 2665"/>
                <a:gd name="connsiteY109" fmla="*/ 17 h 2674"/>
                <a:gd name="connsiteX110" fmla="*/ 800 w 2665"/>
                <a:gd name="connsiteY110" fmla="*/ 11 h 2674"/>
                <a:gd name="connsiteX111" fmla="*/ 778 w 2665"/>
                <a:gd name="connsiteY111" fmla="*/ 6 h 2674"/>
                <a:gd name="connsiteX112" fmla="*/ 752 w 2665"/>
                <a:gd name="connsiteY112" fmla="*/ 4 h 2674"/>
                <a:gd name="connsiteX113" fmla="*/ 728 w 2665"/>
                <a:gd name="connsiteY113" fmla="*/ 2 h 2674"/>
                <a:gd name="connsiteX114" fmla="*/ 702 w 2665"/>
                <a:gd name="connsiteY114" fmla="*/ 0 h 2674"/>
                <a:gd name="connsiteX115" fmla="*/ 676 w 2665"/>
                <a:gd name="connsiteY115" fmla="*/ 2 h 2674"/>
                <a:gd name="connsiteX116" fmla="*/ 650 w 2665"/>
                <a:gd name="connsiteY116" fmla="*/ 4 h 2674"/>
                <a:gd name="connsiteX117" fmla="*/ 624 w 2665"/>
                <a:gd name="connsiteY117" fmla="*/ 9 h 2674"/>
                <a:gd name="connsiteX118" fmla="*/ 598 w 2665"/>
                <a:gd name="connsiteY118" fmla="*/ 15 h 2674"/>
                <a:gd name="connsiteX119" fmla="*/ 574 w 2665"/>
                <a:gd name="connsiteY119" fmla="*/ 22 h 2674"/>
                <a:gd name="connsiteX120" fmla="*/ 550 w 2665"/>
                <a:gd name="connsiteY120" fmla="*/ 32 h 2674"/>
                <a:gd name="connsiteX121" fmla="*/ 528 w 2665"/>
                <a:gd name="connsiteY121" fmla="*/ 43 h 2674"/>
                <a:gd name="connsiteX122" fmla="*/ 507 w 2665"/>
                <a:gd name="connsiteY122" fmla="*/ 56 h 2674"/>
                <a:gd name="connsiteX123" fmla="*/ 489 w 2665"/>
                <a:gd name="connsiteY123" fmla="*/ 69 h 2674"/>
                <a:gd name="connsiteX124" fmla="*/ 472 w 2665"/>
                <a:gd name="connsiteY124" fmla="*/ 85 h 2674"/>
                <a:gd name="connsiteX125" fmla="*/ 457 w 2665"/>
                <a:gd name="connsiteY125" fmla="*/ 104 h 2674"/>
                <a:gd name="connsiteX126" fmla="*/ 450 w 2665"/>
                <a:gd name="connsiteY126" fmla="*/ 100 h 2674"/>
                <a:gd name="connsiteX127" fmla="*/ 444 w 2665"/>
                <a:gd name="connsiteY127" fmla="*/ 98 h 2674"/>
                <a:gd name="connsiteX128" fmla="*/ 437 w 2665"/>
                <a:gd name="connsiteY128" fmla="*/ 97 h 2674"/>
                <a:gd name="connsiteX129" fmla="*/ 431 w 2665"/>
                <a:gd name="connsiteY129" fmla="*/ 98 h 2674"/>
                <a:gd name="connsiteX130" fmla="*/ 365 w 2665"/>
                <a:gd name="connsiteY130" fmla="*/ 148 h 2674"/>
                <a:gd name="connsiteX131" fmla="*/ 316 w 2665"/>
                <a:gd name="connsiteY131" fmla="*/ 211 h 2674"/>
                <a:gd name="connsiteX132" fmla="*/ 281 w 2665"/>
                <a:gd name="connsiteY132" fmla="*/ 284 h 2674"/>
                <a:gd name="connsiteX133" fmla="*/ 261 w 2665"/>
                <a:gd name="connsiteY133" fmla="*/ 361 h 2674"/>
                <a:gd name="connsiteX134" fmla="*/ 252 w 2665"/>
                <a:gd name="connsiteY134" fmla="*/ 445 h 2674"/>
                <a:gd name="connsiteX135" fmla="*/ 253 w 2665"/>
                <a:gd name="connsiteY135" fmla="*/ 528 h 2674"/>
                <a:gd name="connsiteX136" fmla="*/ 265 w 2665"/>
                <a:gd name="connsiteY136" fmla="*/ 610 h 2674"/>
                <a:gd name="connsiteX137" fmla="*/ 283 w 2665"/>
                <a:gd name="connsiteY137" fmla="*/ 686 h 2674"/>
                <a:gd name="connsiteX138" fmla="*/ 291 w 2665"/>
                <a:gd name="connsiteY138" fmla="*/ 708 h 2674"/>
                <a:gd name="connsiteX139" fmla="*/ 300 w 2665"/>
                <a:gd name="connsiteY139" fmla="*/ 730 h 2674"/>
                <a:gd name="connsiteX140" fmla="*/ 309 w 2665"/>
                <a:gd name="connsiteY140" fmla="*/ 751 h 2674"/>
                <a:gd name="connsiteX141" fmla="*/ 322 w 2665"/>
                <a:gd name="connsiteY141" fmla="*/ 771 h 2674"/>
                <a:gd name="connsiteX142" fmla="*/ 337 w 2665"/>
                <a:gd name="connsiteY142" fmla="*/ 789 h 2674"/>
                <a:gd name="connsiteX143" fmla="*/ 353 w 2665"/>
                <a:gd name="connsiteY143" fmla="*/ 804 h 2674"/>
                <a:gd name="connsiteX144" fmla="*/ 372 w 2665"/>
                <a:gd name="connsiteY144" fmla="*/ 819 h 2674"/>
                <a:gd name="connsiteX145" fmla="*/ 392 w 2665"/>
                <a:gd name="connsiteY145" fmla="*/ 830 h 2674"/>
                <a:gd name="connsiteX146" fmla="*/ 415 w 2665"/>
                <a:gd name="connsiteY146" fmla="*/ 840 h 2674"/>
                <a:gd name="connsiteX147" fmla="*/ 441 w 2665"/>
                <a:gd name="connsiteY147" fmla="*/ 845 h 2674"/>
                <a:gd name="connsiteX148" fmla="*/ 466 w 2665"/>
                <a:gd name="connsiteY148" fmla="*/ 849 h 2674"/>
                <a:gd name="connsiteX149" fmla="*/ 492 w 2665"/>
                <a:gd name="connsiteY149" fmla="*/ 851 h 2674"/>
                <a:gd name="connsiteX150" fmla="*/ 518 w 2665"/>
                <a:gd name="connsiteY150" fmla="*/ 849 h 2674"/>
                <a:gd name="connsiteX151" fmla="*/ 544 w 2665"/>
                <a:gd name="connsiteY151" fmla="*/ 845 h 2674"/>
                <a:gd name="connsiteX152" fmla="*/ 570 w 2665"/>
                <a:gd name="connsiteY152" fmla="*/ 838 h 2674"/>
                <a:gd name="connsiteX153" fmla="*/ 592 w 2665"/>
                <a:gd name="connsiteY153" fmla="*/ 827 h 2674"/>
                <a:gd name="connsiteX154" fmla="*/ 596 w 2665"/>
                <a:gd name="connsiteY154" fmla="*/ 828 h 2674"/>
                <a:gd name="connsiteX155" fmla="*/ 598 w 2665"/>
                <a:gd name="connsiteY155" fmla="*/ 828 h 2674"/>
                <a:gd name="connsiteX156" fmla="*/ 602 w 2665"/>
                <a:gd name="connsiteY156" fmla="*/ 828 h 2674"/>
                <a:gd name="connsiteX157" fmla="*/ 605 w 2665"/>
                <a:gd name="connsiteY157" fmla="*/ 830 h 2674"/>
                <a:gd name="connsiteX158" fmla="*/ 600 w 2665"/>
                <a:gd name="connsiteY158" fmla="*/ 888 h 2674"/>
                <a:gd name="connsiteX159" fmla="*/ 596 w 2665"/>
                <a:gd name="connsiteY159" fmla="*/ 947 h 2674"/>
                <a:gd name="connsiteX160" fmla="*/ 592 w 2665"/>
                <a:gd name="connsiteY160" fmla="*/ 1010 h 2674"/>
                <a:gd name="connsiteX161" fmla="*/ 589 w 2665"/>
                <a:gd name="connsiteY161" fmla="*/ 1077 h 2674"/>
                <a:gd name="connsiteX162" fmla="*/ 589 w 2665"/>
                <a:gd name="connsiteY162" fmla="*/ 1079 h 2674"/>
                <a:gd name="connsiteX163" fmla="*/ 589 w 2665"/>
                <a:gd name="connsiteY163" fmla="*/ 1079 h 2674"/>
                <a:gd name="connsiteX164" fmla="*/ 589 w 2665"/>
                <a:gd name="connsiteY164" fmla="*/ 1080 h 2674"/>
                <a:gd name="connsiteX165" fmla="*/ 591 w 2665"/>
                <a:gd name="connsiteY165" fmla="*/ 1082 h 2674"/>
                <a:gd name="connsiteX166" fmla="*/ 578 w 2665"/>
                <a:gd name="connsiteY166" fmla="*/ 1088 h 2674"/>
                <a:gd name="connsiteX167" fmla="*/ 559 w 2665"/>
                <a:gd name="connsiteY167" fmla="*/ 1097 h 2674"/>
                <a:gd name="connsiteX168" fmla="*/ 537 w 2665"/>
                <a:gd name="connsiteY168" fmla="*/ 1108 h 2674"/>
                <a:gd name="connsiteX169" fmla="*/ 513 w 2665"/>
                <a:gd name="connsiteY169" fmla="*/ 1123 h 2674"/>
                <a:gd name="connsiteX170" fmla="*/ 491 w 2665"/>
                <a:gd name="connsiteY170" fmla="*/ 1140 h 2674"/>
                <a:gd name="connsiteX171" fmla="*/ 472 w 2665"/>
                <a:gd name="connsiteY171" fmla="*/ 1156 h 2674"/>
                <a:gd name="connsiteX172" fmla="*/ 461 w 2665"/>
                <a:gd name="connsiteY172" fmla="*/ 1177 h 2674"/>
                <a:gd name="connsiteX173" fmla="*/ 455 w 2665"/>
                <a:gd name="connsiteY173" fmla="*/ 1199 h 2674"/>
                <a:gd name="connsiteX174" fmla="*/ 457 w 2665"/>
                <a:gd name="connsiteY174" fmla="*/ 1208 h 2674"/>
                <a:gd name="connsiteX175" fmla="*/ 461 w 2665"/>
                <a:gd name="connsiteY175" fmla="*/ 1217 h 2674"/>
                <a:gd name="connsiteX176" fmla="*/ 468 w 2665"/>
                <a:gd name="connsiteY176" fmla="*/ 1229 h 2674"/>
                <a:gd name="connsiteX177" fmla="*/ 478 w 2665"/>
                <a:gd name="connsiteY177" fmla="*/ 1238 h 2674"/>
                <a:gd name="connsiteX178" fmla="*/ 494 w 2665"/>
                <a:gd name="connsiteY178" fmla="*/ 1368 h 2674"/>
                <a:gd name="connsiteX179" fmla="*/ 522 w 2665"/>
                <a:gd name="connsiteY179" fmla="*/ 1479 h 2674"/>
                <a:gd name="connsiteX180" fmla="*/ 555 w 2665"/>
                <a:gd name="connsiteY180" fmla="*/ 1571 h 2674"/>
                <a:gd name="connsiteX181" fmla="*/ 594 w 2665"/>
                <a:gd name="connsiteY181" fmla="*/ 1647 h 2674"/>
                <a:gd name="connsiteX182" fmla="*/ 637 w 2665"/>
                <a:gd name="connsiteY182" fmla="*/ 1708 h 2674"/>
                <a:gd name="connsiteX183" fmla="*/ 679 w 2665"/>
                <a:gd name="connsiteY183" fmla="*/ 1755 h 2674"/>
                <a:gd name="connsiteX184" fmla="*/ 720 w 2665"/>
                <a:gd name="connsiteY184" fmla="*/ 1790 h 2674"/>
                <a:gd name="connsiteX185" fmla="*/ 755 w 2665"/>
                <a:gd name="connsiteY185" fmla="*/ 1814 h 2674"/>
                <a:gd name="connsiteX186" fmla="*/ 765 w 2665"/>
                <a:gd name="connsiteY186" fmla="*/ 1822 h 2674"/>
                <a:gd name="connsiteX187" fmla="*/ 776 w 2665"/>
                <a:gd name="connsiteY187" fmla="*/ 1827 h 2674"/>
                <a:gd name="connsiteX188" fmla="*/ 791 w 2665"/>
                <a:gd name="connsiteY188" fmla="*/ 1834 h 2674"/>
                <a:gd name="connsiteX189" fmla="*/ 805 w 2665"/>
                <a:gd name="connsiteY189" fmla="*/ 1842 h 2674"/>
                <a:gd name="connsiteX190" fmla="*/ 824 w 2665"/>
                <a:gd name="connsiteY190" fmla="*/ 1847 h 2674"/>
                <a:gd name="connsiteX191" fmla="*/ 844 w 2665"/>
                <a:gd name="connsiteY191" fmla="*/ 1853 h 2674"/>
                <a:gd name="connsiteX192" fmla="*/ 868 w 2665"/>
                <a:gd name="connsiteY192" fmla="*/ 1859 h 2674"/>
                <a:gd name="connsiteX193" fmla="*/ 892 w 2665"/>
                <a:gd name="connsiteY193" fmla="*/ 1862 h 2674"/>
                <a:gd name="connsiteX194" fmla="*/ 920 w 2665"/>
                <a:gd name="connsiteY194" fmla="*/ 1866 h 2674"/>
                <a:gd name="connsiteX195" fmla="*/ 952 w 2665"/>
                <a:gd name="connsiteY195" fmla="*/ 1866 h 2674"/>
                <a:gd name="connsiteX196" fmla="*/ 985 w 2665"/>
                <a:gd name="connsiteY196" fmla="*/ 1866 h 2674"/>
                <a:gd name="connsiteX197" fmla="*/ 1022 w 2665"/>
                <a:gd name="connsiteY197" fmla="*/ 1864 h 2674"/>
                <a:gd name="connsiteX198" fmla="*/ 1061 w 2665"/>
                <a:gd name="connsiteY198" fmla="*/ 1859 h 2674"/>
                <a:gd name="connsiteX199" fmla="*/ 1105 w 2665"/>
                <a:gd name="connsiteY199" fmla="*/ 1851 h 2674"/>
                <a:gd name="connsiteX200" fmla="*/ 1150 w 2665"/>
                <a:gd name="connsiteY200" fmla="*/ 1840 h 2674"/>
                <a:gd name="connsiteX201" fmla="*/ 1200 w 2665"/>
                <a:gd name="connsiteY201" fmla="*/ 1827 h 2674"/>
                <a:gd name="connsiteX202" fmla="*/ 1257 w 2665"/>
                <a:gd name="connsiteY202" fmla="*/ 1873 h 2674"/>
                <a:gd name="connsiteX203" fmla="*/ 1287 w 2665"/>
                <a:gd name="connsiteY203" fmla="*/ 1918 h 2674"/>
                <a:gd name="connsiteX204" fmla="*/ 1322 w 2665"/>
                <a:gd name="connsiteY204" fmla="*/ 1972 h 2674"/>
                <a:gd name="connsiteX205" fmla="*/ 1359 w 2665"/>
                <a:gd name="connsiteY205" fmla="*/ 2027 h 2674"/>
                <a:gd name="connsiteX206" fmla="*/ 1396 w 2665"/>
                <a:gd name="connsiteY206" fmla="*/ 2083 h 2674"/>
                <a:gd name="connsiteX207" fmla="*/ 1430 w 2665"/>
                <a:gd name="connsiteY207" fmla="*/ 2133 h 2674"/>
                <a:gd name="connsiteX208" fmla="*/ 1457 w 2665"/>
                <a:gd name="connsiteY208" fmla="*/ 2175 h 2674"/>
                <a:gd name="connsiteX209" fmla="*/ 1478 w 2665"/>
                <a:gd name="connsiteY209" fmla="*/ 2203 h 2674"/>
                <a:gd name="connsiteX210" fmla="*/ 1485 w 2665"/>
                <a:gd name="connsiteY210" fmla="*/ 2214 h 2674"/>
                <a:gd name="connsiteX211" fmla="*/ 1489 w 2665"/>
                <a:gd name="connsiteY211" fmla="*/ 2225 h 2674"/>
                <a:gd name="connsiteX212" fmla="*/ 1496 w 2665"/>
                <a:gd name="connsiteY212" fmla="*/ 2250 h 2674"/>
                <a:gd name="connsiteX213" fmla="*/ 1507 w 2665"/>
                <a:gd name="connsiteY213" fmla="*/ 2283 h 2674"/>
                <a:gd name="connsiteX214" fmla="*/ 1520 w 2665"/>
                <a:gd name="connsiteY214" fmla="*/ 2318 h 2674"/>
                <a:gd name="connsiteX215" fmla="*/ 1122 w 2665"/>
                <a:gd name="connsiteY215" fmla="*/ 2477 h 2674"/>
                <a:gd name="connsiteX216" fmla="*/ 1098 w 2665"/>
                <a:gd name="connsiteY216" fmla="*/ 2470 h 2674"/>
                <a:gd name="connsiteX217" fmla="*/ 1076 w 2665"/>
                <a:gd name="connsiteY217" fmla="*/ 2459 h 2674"/>
                <a:gd name="connsiteX218" fmla="*/ 1054 w 2665"/>
                <a:gd name="connsiteY218" fmla="*/ 2446 h 2674"/>
                <a:gd name="connsiteX219" fmla="*/ 1031 w 2665"/>
                <a:gd name="connsiteY219" fmla="*/ 2431 h 2674"/>
                <a:gd name="connsiteX220" fmla="*/ 1009 w 2665"/>
                <a:gd name="connsiteY220" fmla="*/ 2416 h 2674"/>
                <a:gd name="connsiteX221" fmla="*/ 987 w 2665"/>
                <a:gd name="connsiteY221" fmla="*/ 2400 h 2674"/>
                <a:gd name="connsiteX222" fmla="*/ 965 w 2665"/>
                <a:gd name="connsiteY222" fmla="*/ 2383 h 2674"/>
                <a:gd name="connsiteX223" fmla="*/ 944 w 2665"/>
                <a:gd name="connsiteY223" fmla="*/ 2366 h 2674"/>
                <a:gd name="connsiteX224" fmla="*/ 935 w 2665"/>
                <a:gd name="connsiteY224" fmla="*/ 2359 h 2674"/>
                <a:gd name="connsiteX225" fmla="*/ 926 w 2665"/>
                <a:gd name="connsiteY225" fmla="*/ 2351 h 2674"/>
                <a:gd name="connsiteX226" fmla="*/ 915 w 2665"/>
                <a:gd name="connsiteY226" fmla="*/ 2344 h 2674"/>
                <a:gd name="connsiteX227" fmla="*/ 905 w 2665"/>
                <a:gd name="connsiteY227" fmla="*/ 2337 h 2674"/>
                <a:gd name="connsiteX228" fmla="*/ 896 w 2665"/>
                <a:gd name="connsiteY228" fmla="*/ 2329 h 2674"/>
                <a:gd name="connsiteX229" fmla="*/ 887 w 2665"/>
                <a:gd name="connsiteY229" fmla="*/ 2322 h 2674"/>
                <a:gd name="connsiteX230" fmla="*/ 878 w 2665"/>
                <a:gd name="connsiteY230" fmla="*/ 2314 h 2674"/>
                <a:gd name="connsiteX231" fmla="*/ 868 w 2665"/>
                <a:gd name="connsiteY231" fmla="*/ 2309 h 2674"/>
                <a:gd name="connsiteX232" fmla="*/ 854 w 2665"/>
                <a:gd name="connsiteY232" fmla="*/ 2300 h 2674"/>
                <a:gd name="connsiteX233" fmla="*/ 835 w 2665"/>
                <a:gd name="connsiteY233" fmla="*/ 2287 h 2674"/>
                <a:gd name="connsiteX234" fmla="*/ 816 w 2665"/>
                <a:gd name="connsiteY234" fmla="*/ 2275 h 2674"/>
                <a:gd name="connsiteX235" fmla="*/ 798 w 2665"/>
                <a:gd name="connsiteY235" fmla="*/ 2262 h 2674"/>
                <a:gd name="connsiteX236" fmla="*/ 779 w 2665"/>
                <a:gd name="connsiteY236" fmla="*/ 2250 h 2674"/>
                <a:gd name="connsiteX237" fmla="*/ 759 w 2665"/>
                <a:gd name="connsiteY237" fmla="*/ 2237 h 2674"/>
                <a:gd name="connsiteX238" fmla="*/ 739 w 2665"/>
                <a:gd name="connsiteY238" fmla="*/ 2225 h 2674"/>
                <a:gd name="connsiteX239" fmla="*/ 718 w 2665"/>
                <a:gd name="connsiteY239" fmla="*/ 2214 h 2674"/>
                <a:gd name="connsiteX240" fmla="*/ 698 w 2665"/>
                <a:gd name="connsiteY240" fmla="*/ 2203 h 2674"/>
                <a:gd name="connsiteX241" fmla="*/ 676 w 2665"/>
                <a:gd name="connsiteY241" fmla="*/ 2192 h 2674"/>
                <a:gd name="connsiteX242" fmla="*/ 655 w 2665"/>
                <a:gd name="connsiteY242" fmla="*/ 2183 h 2674"/>
                <a:gd name="connsiteX243" fmla="*/ 633 w 2665"/>
                <a:gd name="connsiteY243" fmla="*/ 2175 h 2674"/>
                <a:gd name="connsiteX244" fmla="*/ 611 w 2665"/>
                <a:gd name="connsiteY244" fmla="*/ 2168 h 2674"/>
                <a:gd name="connsiteX245" fmla="*/ 589 w 2665"/>
                <a:gd name="connsiteY245" fmla="*/ 2162 h 2674"/>
                <a:gd name="connsiteX246" fmla="*/ 568 w 2665"/>
                <a:gd name="connsiteY246" fmla="*/ 2159 h 2674"/>
                <a:gd name="connsiteX247" fmla="*/ 546 w 2665"/>
                <a:gd name="connsiteY247" fmla="*/ 2155 h 2674"/>
                <a:gd name="connsiteX248" fmla="*/ 524 w 2665"/>
                <a:gd name="connsiteY248" fmla="*/ 2155 h 2674"/>
                <a:gd name="connsiteX249" fmla="*/ 489 w 2665"/>
                <a:gd name="connsiteY249" fmla="*/ 2157 h 2674"/>
                <a:gd name="connsiteX250" fmla="*/ 450 w 2665"/>
                <a:gd name="connsiteY250" fmla="*/ 2162 h 2674"/>
                <a:gd name="connsiteX251" fmla="*/ 411 w 2665"/>
                <a:gd name="connsiteY251" fmla="*/ 2174 h 2674"/>
                <a:gd name="connsiteX252" fmla="*/ 372 w 2665"/>
                <a:gd name="connsiteY252" fmla="*/ 2190 h 2674"/>
                <a:gd name="connsiteX253" fmla="*/ 335 w 2665"/>
                <a:gd name="connsiteY253" fmla="*/ 2211 h 2674"/>
                <a:gd name="connsiteX254" fmla="*/ 303 w 2665"/>
                <a:gd name="connsiteY254" fmla="*/ 2237 h 2674"/>
                <a:gd name="connsiteX255" fmla="*/ 279 w 2665"/>
                <a:gd name="connsiteY255" fmla="*/ 2266 h 2674"/>
                <a:gd name="connsiteX256" fmla="*/ 265 w 2665"/>
                <a:gd name="connsiteY256" fmla="*/ 2303 h 2674"/>
                <a:gd name="connsiteX257" fmla="*/ 265 w 2665"/>
                <a:gd name="connsiteY257" fmla="*/ 2305 h 2674"/>
                <a:gd name="connsiteX258" fmla="*/ 266 w 2665"/>
                <a:gd name="connsiteY258" fmla="*/ 2307 h 2674"/>
                <a:gd name="connsiteX259" fmla="*/ 268 w 2665"/>
                <a:gd name="connsiteY259" fmla="*/ 2309 h 2674"/>
                <a:gd name="connsiteX260" fmla="*/ 270 w 2665"/>
                <a:gd name="connsiteY260" fmla="*/ 2311 h 2674"/>
                <a:gd name="connsiteX261" fmla="*/ 292 w 2665"/>
                <a:gd name="connsiteY261" fmla="*/ 2316 h 2674"/>
                <a:gd name="connsiteX262" fmla="*/ 316 w 2665"/>
                <a:gd name="connsiteY262" fmla="*/ 2320 h 2674"/>
                <a:gd name="connsiteX263" fmla="*/ 342 w 2665"/>
                <a:gd name="connsiteY263" fmla="*/ 2322 h 2674"/>
                <a:gd name="connsiteX264" fmla="*/ 368 w 2665"/>
                <a:gd name="connsiteY264" fmla="*/ 2320 h 2674"/>
                <a:gd name="connsiteX265" fmla="*/ 396 w 2665"/>
                <a:gd name="connsiteY265" fmla="*/ 2318 h 2674"/>
                <a:gd name="connsiteX266" fmla="*/ 422 w 2665"/>
                <a:gd name="connsiteY266" fmla="*/ 2314 h 2674"/>
                <a:gd name="connsiteX267" fmla="*/ 446 w 2665"/>
                <a:gd name="connsiteY267" fmla="*/ 2311 h 2674"/>
                <a:gd name="connsiteX268" fmla="*/ 466 w 2665"/>
                <a:gd name="connsiteY268" fmla="*/ 2305 h 2674"/>
                <a:gd name="connsiteX269" fmla="*/ 466 w 2665"/>
                <a:gd name="connsiteY269" fmla="*/ 2309 h 2674"/>
                <a:gd name="connsiteX270" fmla="*/ 465 w 2665"/>
                <a:gd name="connsiteY270" fmla="*/ 2313 h 2674"/>
                <a:gd name="connsiteX271" fmla="*/ 463 w 2665"/>
                <a:gd name="connsiteY271" fmla="*/ 2314 h 2674"/>
                <a:gd name="connsiteX272" fmla="*/ 461 w 2665"/>
                <a:gd name="connsiteY272" fmla="*/ 2318 h 2674"/>
                <a:gd name="connsiteX273" fmla="*/ 455 w 2665"/>
                <a:gd name="connsiteY273" fmla="*/ 2324 h 2674"/>
                <a:gd name="connsiteX274" fmla="*/ 448 w 2665"/>
                <a:gd name="connsiteY274" fmla="*/ 2329 h 2674"/>
                <a:gd name="connsiteX275" fmla="*/ 437 w 2665"/>
                <a:gd name="connsiteY275" fmla="*/ 2333 h 2674"/>
                <a:gd name="connsiteX276" fmla="*/ 428 w 2665"/>
                <a:gd name="connsiteY276" fmla="*/ 2335 h 2674"/>
                <a:gd name="connsiteX277" fmla="*/ 416 w 2665"/>
                <a:gd name="connsiteY277" fmla="*/ 2337 h 2674"/>
                <a:gd name="connsiteX278" fmla="*/ 403 w 2665"/>
                <a:gd name="connsiteY278" fmla="*/ 2338 h 2674"/>
                <a:gd name="connsiteX279" fmla="*/ 391 w 2665"/>
                <a:gd name="connsiteY279" fmla="*/ 2340 h 2674"/>
                <a:gd name="connsiteX280" fmla="*/ 379 w 2665"/>
                <a:gd name="connsiteY280" fmla="*/ 2342 h 2674"/>
                <a:gd name="connsiteX281" fmla="*/ 368 w 2665"/>
                <a:gd name="connsiteY281" fmla="*/ 2344 h 2674"/>
                <a:gd name="connsiteX282" fmla="*/ 359 w 2665"/>
                <a:gd name="connsiteY282" fmla="*/ 2344 h 2674"/>
                <a:gd name="connsiteX283" fmla="*/ 350 w 2665"/>
                <a:gd name="connsiteY283" fmla="*/ 2346 h 2674"/>
                <a:gd name="connsiteX284" fmla="*/ 342 w 2665"/>
                <a:gd name="connsiteY284" fmla="*/ 2348 h 2674"/>
                <a:gd name="connsiteX285" fmla="*/ 333 w 2665"/>
                <a:gd name="connsiteY285" fmla="*/ 2351 h 2674"/>
                <a:gd name="connsiteX286" fmla="*/ 320 w 2665"/>
                <a:gd name="connsiteY286" fmla="*/ 2359 h 2674"/>
                <a:gd name="connsiteX287" fmla="*/ 305 w 2665"/>
                <a:gd name="connsiteY287" fmla="*/ 2368 h 2674"/>
                <a:gd name="connsiteX288" fmla="*/ 291 w 2665"/>
                <a:gd name="connsiteY288" fmla="*/ 2379 h 2674"/>
                <a:gd name="connsiteX289" fmla="*/ 276 w 2665"/>
                <a:gd name="connsiteY289" fmla="*/ 2392 h 2674"/>
                <a:gd name="connsiteX290" fmla="*/ 265 w 2665"/>
                <a:gd name="connsiteY290" fmla="*/ 2405 h 2674"/>
                <a:gd name="connsiteX291" fmla="*/ 257 w 2665"/>
                <a:gd name="connsiteY291" fmla="*/ 2418 h 2674"/>
                <a:gd name="connsiteX292" fmla="*/ 253 w 2665"/>
                <a:gd name="connsiteY292" fmla="*/ 2429 h 2674"/>
                <a:gd name="connsiteX293" fmla="*/ 253 w 2665"/>
                <a:gd name="connsiteY293" fmla="*/ 2431 h 2674"/>
                <a:gd name="connsiteX294" fmla="*/ 253 w 2665"/>
                <a:gd name="connsiteY294" fmla="*/ 2431 h 2674"/>
                <a:gd name="connsiteX295" fmla="*/ 253 w 2665"/>
                <a:gd name="connsiteY295" fmla="*/ 2431 h 2674"/>
                <a:gd name="connsiteX296" fmla="*/ 253 w 2665"/>
                <a:gd name="connsiteY296" fmla="*/ 2433 h 2674"/>
                <a:gd name="connsiteX297" fmla="*/ 255 w 2665"/>
                <a:gd name="connsiteY297" fmla="*/ 2435 h 2674"/>
                <a:gd name="connsiteX298" fmla="*/ 255 w 2665"/>
                <a:gd name="connsiteY298" fmla="*/ 2435 h 2674"/>
                <a:gd name="connsiteX299" fmla="*/ 257 w 2665"/>
                <a:gd name="connsiteY299" fmla="*/ 2435 h 2674"/>
                <a:gd name="connsiteX300" fmla="*/ 257 w 2665"/>
                <a:gd name="connsiteY300" fmla="*/ 2437 h 2674"/>
                <a:gd name="connsiteX301" fmla="*/ 226 w 2665"/>
                <a:gd name="connsiteY301" fmla="*/ 2444 h 2674"/>
                <a:gd name="connsiteX302" fmla="*/ 194 w 2665"/>
                <a:gd name="connsiteY302" fmla="*/ 2455 h 2674"/>
                <a:gd name="connsiteX303" fmla="*/ 161 w 2665"/>
                <a:gd name="connsiteY303" fmla="*/ 2470 h 2674"/>
                <a:gd name="connsiteX304" fmla="*/ 131 w 2665"/>
                <a:gd name="connsiteY304" fmla="*/ 2485 h 2674"/>
                <a:gd name="connsiteX305" fmla="*/ 103 w 2665"/>
                <a:gd name="connsiteY305" fmla="*/ 2500 h 2674"/>
                <a:gd name="connsiteX306" fmla="*/ 79 w 2665"/>
                <a:gd name="connsiteY306" fmla="*/ 2514 h 2674"/>
                <a:gd name="connsiteX307" fmla="*/ 63 w 2665"/>
                <a:gd name="connsiteY307" fmla="*/ 2526 h 2674"/>
                <a:gd name="connsiteX308" fmla="*/ 52 w 2665"/>
                <a:gd name="connsiteY308" fmla="*/ 2533 h 2674"/>
                <a:gd name="connsiteX309" fmla="*/ 33 w 2665"/>
                <a:gd name="connsiteY309" fmla="*/ 2544 h 2674"/>
                <a:gd name="connsiteX310" fmla="*/ 18 w 2665"/>
                <a:gd name="connsiteY310" fmla="*/ 2561 h 2674"/>
                <a:gd name="connsiteX311" fmla="*/ 5 w 2665"/>
                <a:gd name="connsiteY311" fmla="*/ 2581 h 2674"/>
                <a:gd name="connsiteX312" fmla="*/ 0 w 2665"/>
                <a:gd name="connsiteY312" fmla="*/ 2602 h 2674"/>
                <a:gd name="connsiteX313" fmla="*/ 0 w 2665"/>
                <a:gd name="connsiteY313" fmla="*/ 2603 h 2674"/>
                <a:gd name="connsiteX314" fmla="*/ 0 w 2665"/>
                <a:gd name="connsiteY314" fmla="*/ 2603 h 2674"/>
                <a:gd name="connsiteX315" fmla="*/ 0 w 2665"/>
                <a:gd name="connsiteY315" fmla="*/ 2605 h 2674"/>
                <a:gd name="connsiteX316" fmla="*/ 0 w 2665"/>
                <a:gd name="connsiteY316" fmla="*/ 2607 h 2674"/>
                <a:gd name="connsiteX317" fmla="*/ 2 w 2665"/>
                <a:gd name="connsiteY317" fmla="*/ 2618 h 2674"/>
                <a:gd name="connsiteX318" fmla="*/ 5 w 2665"/>
                <a:gd name="connsiteY318" fmla="*/ 2629 h 2674"/>
                <a:gd name="connsiteX319" fmla="*/ 11 w 2665"/>
                <a:gd name="connsiteY319" fmla="*/ 2637 h 2674"/>
                <a:gd name="connsiteX320" fmla="*/ 20 w 2665"/>
                <a:gd name="connsiteY320" fmla="*/ 2644 h 2674"/>
                <a:gd name="connsiteX321" fmla="*/ 42 w 2665"/>
                <a:gd name="connsiteY321" fmla="*/ 2652 h 2674"/>
                <a:gd name="connsiteX322" fmla="*/ 68 w 2665"/>
                <a:gd name="connsiteY322" fmla="*/ 2653 h 2674"/>
                <a:gd name="connsiteX323" fmla="*/ 96 w 2665"/>
                <a:gd name="connsiteY323" fmla="*/ 2652 h 2674"/>
                <a:gd name="connsiteX324" fmla="*/ 126 w 2665"/>
                <a:gd name="connsiteY324" fmla="*/ 2644 h 2674"/>
                <a:gd name="connsiteX325" fmla="*/ 157 w 2665"/>
                <a:gd name="connsiteY325" fmla="*/ 2637 h 2674"/>
                <a:gd name="connsiteX326" fmla="*/ 187 w 2665"/>
                <a:gd name="connsiteY326" fmla="*/ 2627 h 2674"/>
                <a:gd name="connsiteX327" fmla="*/ 216 w 2665"/>
                <a:gd name="connsiteY327" fmla="*/ 2616 h 2674"/>
                <a:gd name="connsiteX328" fmla="*/ 244 w 2665"/>
                <a:gd name="connsiteY328" fmla="*/ 2607 h 2674"/>
                <a:gd name="connsiteX329" fmla="*/ 281 w 2665"/>
                <a:gd name="connsiteY329" fmla="*/ 2594 h 2674"/>
                <a:gd name="connsiteX330" fmla="*/ 324 w 2665"/>
                <a:gd name="connsiteY330" fmla="*/ 2581 h 2674"/>
                <a:gd name="connsiteX331" fmla="*/ 339 w 2665"/>
                <a:gd name="connsiteY331" fmla="*/ 2577 h 2674"/>
                <a:gd name="connsiteX332" fmla="*/ 353 w 2665"/>
                <a:gd name="connsiteY332" fmla="*/ 2574 h 2674"/>
                <a:gd name="connsiteX333" fmla="*/ 366 w 2665"/>
                <a:gd name="connsiteY333" fmla="*/ 2570 h 2674"/>
                <a:gd name="connsiteX334" fmla="*/ 381 w 2665"/>
                <a:gd name="connsiteY334" fmla="*/ 2564 h 2674"/>
                <a:gd name="connsiteX335" fmla="*/ 394 w 2665"/>
                <a:gd name="connsiteY335" fmla="*/ 2559 h 2674"/>
                <a:gd name="connsiteX336" fmla="*/ 409 w 2665"/>
                <a:gd name="connsiteY336" fmla="*/ 2553 h 2674"/>
                <a:gd name="connsiteX337" fmla="*/ 422 w 2665"/>
                <a:gd name="connsiteY337" fmla="*/ 2544 h 2674"/>
                <a:gd name="connsiteX338" fmla="*/ 437 w 2665"/>
                <a:gd name="connsiteY338" fmla="*/ 2535 h 2674"/>
                <a:gd name="connsiteX339" fmla="*/ 481 w 2665"/>
                <a:gd name="connsiteY339" fmla="*/ 2498 h 2674"/>
                <a:gd name="connsiteX340" fmla="*/ 492 w 2665"/>
                <a:gd name="connsiteY340" fmla="*/ 2489 h 2674"/>
                <a:gd name="connsiteX341" fmla="*/ 503 w 2665"/>
                <a:gd name="connsiteY341" fmla="*/ 2479 h 2674"/>
                <a:gd name="connsiteX342" fmla="*/ 515 w 2665"/>
                <a:gd name="connsiteY342" fmla="*/ 2470 h 2674"/>
                <a:gd name="connsiteX343" fmla="*/ 528 w 2665"/>
                <a:gd name="connsiteY343" fmla="*/ 2461 h 2674"/>
                <a:gd name="connsiteX344" fmla="*/ 539 w 2665"/>
                <a:gd name="connsiteY344" fmla="*/ 2451 h 2674"/>
                <a:gd name="connsiteX345" fmla="*/ 552 w 2665"/>
                <a:gd name="connsiteY345" fmla="*/ 2444 h 2674"/>
                <a:gd name="connsiteX346" fmla="*/ 565 w 2665"/>
                <a:gd name="connsiteY346" fmla="*/ 2438 h 2674"/>
                <a:gd name="connsiteX347" fmla="*/ 578 w 2665"/>
                <a:gd name="connsiteY347" fmla="*/ 2433 h 2674"/>
                <a:gd name="connsiteX348" fmla="*/ 598 w 2665"/>
                <a:gd name="connsiteY348" fmla="*/ 2427 h 2674"/>
                <a:gd name="connsiteX349" fmla="*/ 620 w 2665"/>
                <a:gd name="connsiteY349" fmla="*/ 2420 h 2674"/>
                <a:gd name="connsiteX350" fmla="*/ 646 w 2665"/>
                <a:gd name="connsiteY350" fmla="*/ 2414 h 2674"/>
                <a:gd name="connsiteX351" fmla="*/ 672 w 2665"/>
                <a:gd name="connsiteY351" fmla="*/ 2411 h 2674"/>
                <a:gd name="connsiteX352" fmla="*/ 698 w 2665"/>
                <a:gd name="connsiteY352" fmla="*/ 2411 h 2674"/>
                <a:gd name="connsiteX353" fmla="*/ 722 w 2665"/>
                <a:gd name="connsiteY353" fmla="*/ 2414 h 2674"/>
                <a:gd name="connsiteX354" fmla="*/ 744 w 2665"/>
                <a:gd name="connsiteY354" fmla="*/ 2424 h 2674"/>
                <a:gd name="connsiteX355" fmla="*/ 763 w 2665"/>
                <a:gd name="connsiteY355" fmla="*/ 2440 h 2674"/>
                <a:gd name="connsiteX356" fmla="*/ 774 w 2665"/>
                <a:gd name="connsiteY356" fmla="*/ 2457 h 2674"/>
                <a:gd name="connsiteX357" fmla="*/ 779 w 2665"/>
                <a:gd name="connsiteY357" fmla="*/ 2476 h 2674"/>
                <a:gd name="connsiteX358" fmla="*/ 783 w 2665"/>
                <a:gd name="connsiteY358" fmla="*/ 2496 h 2674"/>
                <a:gd name="connsiteX359" fmla="*/ 785 w 2665"/>
                <a:gd name="connsiteY359" fmla="*/ 2518 h 2674"/>
                <a:gd name="connsiteX360" fmla="*/ 787 w 2665"/>
                <a:gd name="connsiteY360" fmla="*/ 2539 h 2674"/>
                <a:gd name="connsiteX361" fmla="*/ 791 w 2665"/>
                <a:gd name="connsiteY361" fmla="*/ 2559 h 2674"/>
                <a:gd name="connsiteX362" fmla="*/ 796 w 2665"/>
                <a:gd name="connsiteY362" fmla="*/ 2577 h 2674"/>
                <a:gd name="connsiteX363" fmla="*/ 807 w 2665"/>
                <a:gd name="connsiteY363" fmla="*/ 2596 h 2674"/>
                <a:gd name="connsiteX364" fmla="*/ 820 w 2665"/>
                <a:gd name="connsiteY364" fmla="*/ 2609 h 2674"/>
                <a:gd name="connsiteX365" fmla="*/ 837 w 2665"/>
                <a:gd name="connsiteY365" fmla="*/ 2618 h 2674"/>
                <a:gd name="connsiteX366" fmla="*/ 854 w 2665"/>
                <a:gd name="connsiteY366" fmla="*/ 2626 h 2674"/>
                <a:gd name="connsiteX367" fmla="*/ 872 w 2665"/>
                <a:gd name="connsiteY367" fmla="*/ 2627 h 2674"/>
                <a:gd name="connsiteX368" fmla="*/ 891 w 2665"/>
                <a:gd name="connsiteY368" fmla="*/ 2627 h 2674"/>
                <a:gd name="connsiteX369" fmla="*/ 911 w 2665"/>
                <a:gd name="connsiteY369" fmla="*/ 2627 h 2674"/>
                <a:gd name="connsiteX370" fmla="*/ 931 w 2665"/>
                <a:gd name="connsiteY370" fmla="*/ 2624 h 2674"/>
                <a:gd name="connsiteX371" fmla="*/ 952 w 2665"/>
                <a:gd name="connsiteY371" fmla="*/ 2622 h 2674"/>
                <a:gd name="connsiteX372" fmla="*/ 968 w 2665"/>
                <a:gd name="connsiteY372" fmla="*/ 2620 h 2674"/>
                <a:gd name="connsiteX373" fmla="*/ 983 w 2665"/>
                <a:gd name="connsiteY373" fmla="*/ 2616 h 2674"/>
                <a:gd name="connsiteX374" fmla="*/ 1000 w 2665"/>
                <a:gd name="connsiteY374" fmla="*/ 2616 h 2674"/>
                <a:gd name="connsiteX375" fmla="*/ 1015 w 2665"/>
                <a:gd name="connsiteY375" fmla="*/ 2615 h 2674"/>
                <a:gd name="connsiteX376" fmla="*/ 1028 w 2665"/>
                <a:gd name="connsiteY376" fmla="*/ 2615 h 2674"/>
                <a:gd name="connsiteX377" fmla="*/ 1042 w 2665"/>
                <a:gd name="connsiteY377" fmla="*/ 2616 h 2674"/>
                <a:gd name="connsiteX378" fmla="*/ 1055 w 2665"/>
                <a:gd name="connsiteY378" fmla="*/ 2620 h 2674"/>
                <a:gd name="connsiteX379" fmla="*/ 1067 w 2665"/>
                <a:gd name="connsiteY379" fmla="*/ 2626 h 2674"/>
                <a:gd name="connsiteX380" fmla="*/ 1091 w 2665"/>
                <a:gd name="connsiteY380" fmla="*/ 2640 h 2674"/>
                <a:gd name="connsiteX381" fmla="*/ 1105 w 2665"/>
                <a:gd name="connsiteY381" fmla="*/ 2648 h 2674"/>
                <a:gd name="connsiteX382" fmla="*/ 1118 w 2665"/>
                <a:gd name="connsiteY382" fmla="*/ 2657 h 2674"/>
                <a:gd name="connsiteX383" fmla="*/ 1133 w 2665"/>
                <a:gd name="connsiteY383" fmla="*/ 2663 h 2674"/>
                <a:gd name="connsiteX384" fmla="*/ 1148 w 2665"/>
                <a:gd name="connsiteY384" fmla="*/ 2668 h 2674"/>
                <a:gd name="connsiteX385" fmla="*/ 1163 w 2665"/>
                <a:gd name="connsiteY385" fmla="*/ 2672 h 2674"/>
                <a:gd name="connsiteX386" fmla="*/ 1181 w 2665"/>
                <a:gd name="connsiteY386" fmla="*/ 2674 h 2674"/>
                <a:gd name="connsiteX387" fmla="*/ 1200 w 2665"/>
                <a:gd name="connsiteY387" fmla="*/ 2674 h 2674"/>
                <a:gd name="connsiteX388" fmla="*/ 1220 w 2665"/>
                <a:gd name="connsiteY388" fmla="*/ 2670 h 2674"/>
                <a:gd name="connsiteX389" fmla="*/ 1228 w 2665"/>
                <a:gd name="connsiteY389" fmla="*/ 2668 h 2674"/>
                <a:gd name="connsiteX390" fmla="*/ 1235 w 2665"/>
                <a:gd name="connsiteY390" fmla="*/ 2666 h 2674"/>
                <a:gd name="connsiteX391" fmla="*/ 1242 w 2665"/>
                <a:gd name="connsiteY391" fmla="*/ 2665 h 2674"/>
                <a:gd name="connsiteX392" fmla="*/ 1252 w 2665"/>
                <a:gd name="connsiteY392" fmla="*/ 2661 h 2674"/>
                <a:gd name="connsiteX393" fmla="*/ 1259 w 2665"/>
                <a:gd name="connsiteY393" fmla="*/ 2657 h 2674"/>
                <a:gd name="connsiteX394" fmla="*/ 1267 w 2665"/>
                <a:gd name="connsiteY394" fmla="*/ 2655 h 2674"/>
                <a:gd name="connsiteX395" fmla="*/ 1274 w 2665"/>
                <a:gd name="connsiteY395" fmla="*/ 2652 h 2674"/>
                <a:gd name="connsiteX396" fmla="*/ 1281 w 2665"/>
                <a:gd name="connsiteY396" fmla="*/ 2648 h 2674"/>
                <a:gd name="connsiteX397" fmla="*/ 1292 w 2665"/>
                <a:gd name="connsiteY397" fmla="*/ 2642 h 2674"/>
                <a:gd name="connsiteX398" fmla="*/ 1304 w 2665"/>
                <a:gd name="connsiteY398" fmla="*/ 2637 h 2674"/>
                <a:gd name="connsiteX399" fmla="*/ 1315 w 2665"/>
                <a:gd name="connsiteY399" fmla="*/ 2633 h 2674"/>
                <a:gd name="connsiteX400" fmla="*/ 1326 w 2665"/>
                <a:gd name="connsiteY400" fmla="*/ 2629 h 2674"/>
                <a:gd name="connsiteX401" fmla="*/ 1337 w 2665"/>
                <a:gd name="connsiteY401" fmla="*/ 2626 h 2674"/>
                <a:gd name="connsiteX402" fmla="*/ 1348 w 2665"/>
                <a:gd name="connsiteY402" fmla="*/ 2624 h 2674"/>
                <a:gd name="connsiteX403" fmla="*/ 1359 w 2665"/>
                <a:gd name="connsiteY403" fmla="*/ 2622 h 2674"/>
                <a:gd name="connsiteX404" fmla="*/ 1370 w 2665"/>
                <a:gd name="connsiteY404" fmla="*/ 2622 h 2674"/>
                <a:gd name="connsiteX405" fmla="*/ 1378 w 2665"/>
                <a:gd name="connsiteY405" fmla="*/ 2624 h 2674"/>
                <a:gd name="connsiteX406" fmla="*/ 1387 w 2665"/>
                <a:gd name="connsiteY406" fmla="*/ 2626 h 2674"/>
                <a:gd name="connsiteX407" fmla="*/ 1396 w 2665"/>
                <a:gd name="connsiteY407" fmla="*/ 2631 h 2674"/>
                <a:gd name="connsiteX408" fmla="*/ 1405 w 2665"/>
                <a:gd name="connsiteY408" fmla="*/ 2635 h 2674"/>
                <a:gd name="connsiteX409" fmla="*/ 1417 w 2665"/>
                <a:gd name="connsiteY409" fmla="*/ 2640 h 2674"/>
                <a:gd name="connsiteX410" fmla="*/ 1428 w 2665"/>
                <a:gd name="connsiteY410" fmla="*/ 2646 h 2674"/>
                <a:gd name="connsiteX411" fmla="*/ 1439 w 2665"/>
                <a:gd name="connsiteY411" fmla="*/ 2650 h 2674"/>
                <a:gd name="connsiteX412" fmla="*/ 1452 w 2665"/>
                <a:gd name="connsiteY412" fmla="*/ 2652 h 2674"/>
                <a:gd name="connsiteX413" fmla="*/ 1472 w 2665"/>
                <a:gd name="connsiteY413" fmla="*/ 2653 h 2674"/>
                <a:gd name="connsiteX414" fmla="*/ 1492 w 2665"/>
                <a:gd name="connsiteY414" fmla="*/ 2653 h 2674"/>
                <a:gd name="connsiteX415" fmla="*/ 1511 w 2665"/>
                <a:gd name="connsiteY415" fmla="*/ 2650 h 2674"/>
                <a:gd name="connsiteX416" fmla="*/ 1531 w 2665"/>
                <a:gd name="connsiteY416" fmla="*/ 2646 h 2674"/>
                <a:gd name="connsiteX417" fmla="*/ 1550 w 2665"/>
                <a:gd name="connsiteY417" fmla="*/ 2642 h 2674"/>
                <a:gd name="connsiteX418" fmla="*/ 1568 w 2665"/>
                <a:gd name="connsiteY418" fmla="*/ 2635 h 2674"/>
                <a:gd name="connsiteX419" fmla="*/ 1587 w 2665"/>
                <a:gd name="connsiteY419" fmla="*/ 2629 h 2674"/>
                <a:gd name="connsiteX420" fmla="*/ 1605 w 2665"/>
                <a:gd name="connsiteY420" fmla="*/ 2622 h 2674"/>
                <a:gd name="connsiteX421" fmla="*/ 1631 w 2665"/>
                <a:gd name="connsiteY421" fmla="*/ 2613 h 2674"/>
                <a:gd name="connsiteX422" fmla="*/ 1657 w 2665"/>
                <a:gd name="connsiteY422" fmla="*/ 2605 h 2674"/>
                <a:gd name="connsiteX423" fmla="*/ 1681 w 2665"/>
                <a:gd name="connsiteY423" fmla="*/ 2598 h 2674"/>
                <a:gd name="connsiteX424" fmla="*/ 1705 w 2665"/>
                <a:gd name="connsiteY424" fmla="*/ 2590 h 2674"/>
                <a:gd name="connsiteX425" fmla="*/ 1730 w 2665"/>
                <a:gd name="connsiteY425" fmla="*/ 2587 h 2674"/>
                <a:gd name="connsiteX426" fmla="*/ 1754 w 2665"/>
                <a:gd name="connsiteY426" fmla="*/ 2581 h 2674"/>
                <a:gd name="connsiteX427" fmla="*/ 1776 w 2665"/>
                <a:gd name="connsiteY427" fmla="*/ 2577 h 2674"/>
                <a:gd name="connsiteX428" fmla="*/ 1800 w 2665"/>
                <a:gd name="connsiteY428" fmla="*/ 2576 h 2674"/>
                <a:gd name="connsiteX429" fmla="*/ 1948 w 2665"/>
                <a:gd name="connsiteY429" fmla="*/ 2559 h 2674"/>
                <a:gd name="connsiteX430" fmla="*/ 2100 w 2665"/>
                <a:gd name="connsiteY430" fmla="*/ 2544 h 2674"/>
                <a:gd name="connsiteX431" fmla="*/ 2169 w 2665"/>
                <a:gd name="connsiteY431" fmla="*/ 2537 h 2674"/>
                <a:gd name="connsiteX432" fmla="*/ 2187 w 2665"/>
                <a:gd name="connsiteY432" fmla="*/ 2535 h 2674"/>
                <a:gd name="connsiteX433" fmla="*/ 2207 w 2665"/>
                <a:gd name="connsiteY433" fmla="*/ 2533 h 2674"/>
                <a:gd name="connsiteX434" fmla="*/ 2226 w 2665"/>
                <a:gd name="connsiteY434" fmla="*/ 2531 h 2674"/>
                <a:gd name="connsiteX435" fmla="*/ 2244 w 2665"/>
                <a:gd name="connsiteY435" fmla="*/ 2529 h 2674"/>
                <a:gd name="connsiteX436" fmla="*/ 2265 w 2665"/>
                <a:gd name="connsiteY436" fmla="*/ 2527 h 2674"/>
                <a:gd name="connsiteX437" fmla="*/ 2283 w 2665"/>
                <a:gd name="connsiteY437" fmla="*/ 2527 h 2674"/>
                <a:gd name="connsiteX438" fmla="*/ 2302 w 2665"/>
                <a:gd name="connsiteY438" fmla="*/ 2527 h 2674"/>
                <a:gd name="connsiteX439" fmla="*/ 2320 w 2665"/>
                <a:gd name="connsiteY439" fmla="*/ 2527 h 2674"/>
                <a:gd name="connsiteX440" fmla="*/ 2322 w 2665"/>
                <a:gd name="connsiteY440" fmla="*/ 2527 h 2674"/>
                <a:gd name="connsiteX441" fmla="*/ 2324 w 2665"/>
                <a:gd name="connsiteY441" fmla="*/ 2526 h 2674"/>
                <a:gd name="connsiteX442" fmla="*/ 2326 w 2665"/>
                <a:gd name="connsiteY442" fmla="*/ 2522 h 2674"/>
                <a:gd name="connsiteX443" fmla="*/ 2326 w 2665"/>
                <a:gd name="connsiteY443" fmla="*/ 2520 h 2674"/>
                <a:gd name="connsiteX444" fmla="*/ 2326 w 2665"/>
                <a:gd name="connsiteY444" fmla="*/ 2518 h 2674"/>
                <a:gd name="connsiteX445" fmla="*/ 2326 w 2665"/>
                <a:gd name="connsiteY445" fmla="*/ 2516 h 2674"/>
                <a:gd name="connsiteX446" fmla="*/ 2322 w 2665"/>
                <a:gd name="connsiteY446" fmla="*/ 2514 h 2674"/>
                <a:gd name="connsiteX447" fmla="*/ 2320 w 2665"/>
                <a:gd name="connsiteY447" fmla="*/ 2514 h 2674"/>
                <a:gd name="connsiteX448" fmla="*/ 2313 w 2665"/>
                <a:gd name="connsiteY448" fmla="*/ 2514 h 2674"/>
                <a:gd name="connsiteX449" fmla="*/ 2306 w 2665"/>
                <a:gd name="connsiteY449" fmla="*/ 2514 h 2674"/>
                <a:gd name="connsiteX450" fmla="*/ 2298 w 2665"/>
                <a:gd name="connsiteY450" fmla="*/ 2514 h 2674"/>
                <a:gd name="connsiteX451" fmla="*/ 2291 w 2665"/>
                <a:gd name="connsiteY451" fmla="*/ 2514 h 2674"/>
                <a:gd name="connsiteX452" fmla="*/ 2281 w 2665"/>
                <a:gd name="connsiteY452" fmla="*/ 2514 h 2674"/>
                <a:gd name="connsiteX453" fmla="*/ 2274 w 2665"/>
                <a:gd name="connsiteY453" fmla="*/ 2514 h 2674"/>
                <a:gd name="connsiteX454" fmla="*/ 2267 w 2665"/>
                <a:gd name="connsiteY454" fmla="*/ 2514 h 2674"/>
                <a:gd name="connsiteX455" fmla="*/ 2259 w 2665"/>
                <a:gd name="connsiteY455" fmla="*/ 2514 h 2674"/>
                <a:gd name="connsiteX456" fmla="*/ 2270 w 2665"/>
                <a:gd name="connsiteY456" fmla="*/ 2513 h 2674"/>
                <a:gd name="connsiteX457" fmla="*/ 2281 w 2665"/>
                <a:gd name="connsiteY457" fmla="*/ 2511 h 2674"/>
                <a:gd name="connsiteX458" fmla="*/ 2293 w 2665"/>
                <a:gd name="connsiteY458" fmla="*/ 2509 h 2674"/>
                <a:gd name="connsiteX459" fmla="*/ 2304 w 2665"/>
                <a:gd name="connsiteY459" fmla="*/ 2507 h 2674"/>
                <a:gd name="connsiteX460" fmla="*/ 2315 w 2665"/>
                <a:gd name="connsiteY460" fmla="*/ 2503 h 2674"/>
                <a:gd name="connsiteX461" fmla="*/ 2326 w 2665"/>
                <a:gd name="connsiteY461" fmla="*/ 2501 h 2674"/>
                <a:gd name="connsiteX462" fmla="*/ 2337 w 2665"/>
                <a:gd name="connsiteY462" fmla="*/ 2498 h 2674"/>
                <a:gd name="connsiteX463" fmla="*/ 2348 w 2665"/>
                <a:gd name="connsiteY463" fmla="*/ 2496 h 2674"/>
                <a:gd name="connsiteX464" fmla="*/ 2350 w 2665"/>
                <a:gd name="connsiteY464" fmla="*/ 2494 h 2674"/>
                <a:gd name="connsiteX465" fmla="*/ 2352 w 2665"/>
                <a:gd name="connsiteY465" fmla="*/ 2492 h 2674"/>
                <a:gd name="connsiteX466" fmla="*/ 2354 w 2665"/>
                <a:gd name="connsiteY466" fmla="*/ 2490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7 h 2674"/>
                <a:gd name="connsiteX472" fmla="*/ 2352 w 2665"/>
                <a:gd name="connsiteY472" fmla="*/ 2485 h 2674"/>
                <a:gd name="connsiteX473" fmla="*/ 2350 w 2665"/>
                <a:gd name="connsiteY473" fmla="*/ 2483 h 2674"/>
                <a:gd name="connsiteX474" fmla="*/ 2346 w 2665"/>
                <a:gd name="connsiteY474" fmla="*/ 2483 h 2674"/>
                <a:gd name="connsiteX475" fmla="*/ 2344 w 2665"/>
                <a:gd name="connsiteY475" fmla="*/ 2483 h 2674"/>
                <a:gd name="connsiteX476" fmla="*/ 2311 w 2665"/>
                <a:gd name="connsiteY476" fmla="*/ 2492 h 2674"/>
                <a:gd name="connsiteX477" fmla="*/ 2278 w 2665"/>
                <a:gd name="connsiteY477" fmla="*/ 2500 h 2674"/>
                <a:gd name="connsiteX478" fmla="*/ 2244 w 2665"/>
                <a:gd name="connsiteY478" fmla="*/ 2505 h 2674"/>
                <a:gd name="connsiteX479" fmla="*/ 2209 w 2665"/>
                <a:gd name="connsiteY479" fmla="*/ 2509 h 2674"/>
                <a:gd name="connsiteX480" fmla="*/ 2174 w 2665"/>
                <a:gd name="connsiteY480" fmla="*/ 2513 h 2674"/>
                <a:gd name="connsiteX481" fmla="*/ 2141 w 2665"/>
                <a:gd name="connsiteY481" fmla="*/ 2514 h 2674"/>
                <a:gd name="connsiteX482" fmla="*/ 2106 w 2665"/>
                <a:gd name="connsiteY482" fmla="*/ 2514 h 2674"/>
                <a:gd name="connsiteX483" fmla="*/ 2070 w 2665"/>
                <a:gd name="connsiteY483" fmla="*/ 2514 h 2674"/>
                <a:gd name="connsiteX484" fmla="*/ 2035 w 2665"/>
                <a:gd name="connsiteY484" fmla="*/ 2513 h 2674"/>
                <a:gd name="connsiteX485" fmla="*/ 1998 w 2665"/>
                <a:gd name="connsiteY485" fmla="*/ 2511 h 2674"/>
                <a:gd name="connsiteX486" fmla="*/ 1963 w 2665"/>
                <a:gd name="connsiteY486" fmla="*/ 2509 h 2674"/>
                <a:gd name="connsiteX487" fmla="*/ 1928 w 2665"/>
                <a:gd name="connsiteY487" fmla="*/ 2505 h 2674"/>
                <a:gd name="connsiteX488" fmla="*/ 1893 w 2665"/>
                <a:gd name="connsiteY488" fmla="*/ 2501 h 2674"/>
                <a:gd name="connsiteX489" fmla="*/ 1856 w 2665"/>
                <a:gd name="connsiteY489" fmla="*/ 2498 h 2674"/>
                <a:gd name="connsiteX490" fmla="*/ 1820 w 2665"/>
                <a:gd name="connsiteY490" fmla="*/ 2494 h 2674"/>
                <a:gd name="connsiteX491" fmla="*/ 1785 w 2665"/>
                <a:gd name="connsiteY491" fmla="*/ 2490 h 2674"/>
                <a:gd name="connsiteX492" fmla="*/ 1633 w 2665"/>
                <a:gd name="connsiteY492" fmla="*/ 2476 h 2674"/>
                <a:gd name="connsiteX493" fmla="*/ 1609 w 2665"/>
                <a:gd name="connsiteY493" fmla="*/ 2474 h 2674"/>
                <a:gd name="connsiteX494" fmla="*/ 1585 w 2665"/>
                <a:gd name="connsiteY494" fmla="*/ 2472 h 2674"/>
                <a:gd name="connsiteX495" fmla="*/ 1559 w 2665"/>
                <a:gd name="connsiteY495" fmla="*/ 2470 h 2674"/>
                <a:gd name="connsiteX496" fmla="*/ 1535 w 2665"/>
                <a:gd name="connsiteY496" fmla="*/ 2470 h 2674"/>
                <a:gd name="connsiteX497" fmla="*/ 1511 w 2665"/>
                <a:gd name="connsiteY497" fmla="*/ 2470 h 2674"/>
                <a:gd name="connsiteX498" fmla="*/ 1485 w 2665"/>
                <a:gd name="connsiteY498" fmla="*/ 2470 h 2674"/>
                <a:gd name="connsiteX499" fmla="*/ 1461 w 2665"/>
                <a:gd name="connsiteY499" fmla="*/ 2470 h 2674"/>
                <a:gd name="connsiteX500" fmla="*/ 1437 w 2665"/>
                <a:gd name="connsiteY500" fmla="*/ 2470 h 2674"/>
                <a:gd name="connsiteX501" fmla="*/ 2626 w 2665"/>
                <a:gd name="connsiteY501" fmla="*/ 2012 h 2674"/>
                <a:gd name="connsiteX502" fmla="*/ 2665 w 2665"/>
                <a:gd name="connsiteY502" fmla="*/ 1905 h 2674"/>
                <a:gd name="connsiteX503" fmla="*/ 2665 w 2665"/>
                <a:gd name="connsiteY503" fmla="*/ 1834 h 2674"/>
                <a:gd name="connsiteX504" fmla="*/ 2656 w 2665"/>
                <a:gd name="connsiteY504" fmla="*/ 1788 h 2674"/>
                <a:gd name="connsiteX505" fmla="*/ 2637 w 2665"/>
                <a:gd name="connsiteY505" fmla="*/ 1762 h 2674"/>
                <a:gd name="connsiteX506" fmla="*/ 2617 w 2665"/>
                <a:gd name="connsiteY506" fmla="*/ 1751 h 2674"/>
                <a:gd name="connsiteX507" fmla="*/ 2594 w 2665"/>
                <a:gd name="connsiteY507" fmla="*/ 1751 h 2674"/>
                <a:gd name="connsiteX508" fmla="*/ 2574 w 2665"/>
                <a:gd name="connsiteY508" fmla="*/ 1757 h 2674"/>
                <a:gd name="connsiteX509" fmla="*/ 2559 w 2665"/>
                <a:gd name="connsiteY509" fmla="*/ 1762 h 2674"/>
                <a:gd name="connsiteX510" fmla="*/ 2554 w 2665"/>
                <a:gd name="connsiteY510" fmla="*/ 1766 h 2674"/>
                <a:gd name="connsiteX511" fmla="*/ 2552 w 2665"/>
                <a:gd name="connsiteY511" fmla="*/ 1788 h 2674"/>
                <a:gd name="connsiteX512" fmla="*/ 2543 w 2665"/>
                <a:gd name="connsiteY512" fmla="*/ 1816 h 2674"/>
                <a:gd name="connsiteX513" fmla="*/ 2528 w 2665"/>
                <a:gd name="connsiteY513" fmla="*/ 1846 h 2674"/>
                <a:gd name="connsiteX514" fmla="*/ 2509 w 2665"/>
                <a:gd name="connsiteY514" fmla="*/ 1873 h 2674"/>
                <a:gd name="connsiteX515" fmla="*/ 2491 w 2665"/>
                <a:gd name="connsiteY515" fmla="*/ 1901 h 2674"/>
                <a:gd name="connsiteX516" fmla="*/ 2476 w 2665"/>
                <a:gd name="connsiteY516" fmla="*/ 1922 h 2674"/>
                <a:gd name="connsiteX517" fmla="*/ 2463 w 2665"/>
                <a:gd name="connsiteY517" fmla="*/ 1936 h 2674"/>
                <a:gd name="connsiteX518" fmla="*/ 2459 w 2665"/>
                <a:gd name="connsiteY518" fmla="*/ 1942 h 2674"/>
                <a:gd name="connsiteX519" fmla="*/ 1791 w 2665"/>
                <a:gd name="connsiteY519" fmla="*/ 2209 h 2674"/>
                <a:gd name="connsiteX520" fmla="*/ 1783 w 2665"/>
                <a:gd name="connsiteY520" fmla="*/ 2209 h 2674"/>
                <a:gd name="connsiteX521" fmla="*/ 1776 w 2665"/>
                <a:gd name="connsiteY521" fmla="*/ 2207 h 2674"/>
                <a:gd name="connsiteX522" fmla="*/ 1768 w 2665"/>
                <a:gd name="connsiteY522" fmla="*/ 2207 h 2674"/>
                <a:gd name="connsiteX523" fmla="*/ 1761 w 2665"/>
                <a:gd name="connsiteY523" fmla="*/ 2205 h 2674"/>
                <a:gd name="connsiteX524" fmla="*/ 1754 w 2665"/>
                <a:gd name="connsiteY524" fmla="*/ 2205 h 2674"/>
                <a:gd name="connsiteX525" fmla="*/ 1746 w 2665"/>
                <a:gd name="connsiteY525" fmla="*/ 2205 h 2674"/>
                <a:gd name="connsiteX526" fmla="*/ 1739 w 2665"/>
                <a:gd name="connsiteY526" fmla="*/ 2203 h 2674"/>
                <a:gd name="connsiteX527" fmla="*/ 1731 w 2665"/>
                <a:gd name="connsiteY527" fmla="*/ 2203 h 2674"/>
                <a:gd name="connsiteX528" fmla="*/ 1502 w 2665"/>
                <a:gd name="connsiteY528" fmla="*/ 1571 h 2674"/>
                <a:gd name="connsiteX529" fmla="*/ 944 w 2665"/>
                <a:gd name="connsiteY529" fmla="*/ 1531 h 2674"/>
                <a:gd name="connsiteX530" fmla="*/ 946 w 2665"/>
                <a:gd name="connsiteY530" fmla="*/ 1531 h 2674"/>
                <a:gd name="connsiteX531" fmla="*/ 948 w 2665"/>
                <a:gd name="connsiteY531" fmla="*/ 1529 h 2674"/>
                <a:gd name="connsiteX532" fmla="*/ 948 w 2665"/>
                <a:gd name="connsiteY532" fmla="*/ 1529 h 2674"/>
                <a:gd name="connsiteX533" fmla="*/ 948 w 2665"/>
                <a:gd name="connsiteY533" fmla="*/ 1529 h 2674"/>
                <a:gd name="connsiteX534" fmla="*/ 828 w 2665"/>
                <a:gd name="connsiteY534" fmla="*/ 1479 h 2674"/>
                <a:gd name="connsiteX535" fmla="*/ 868 w 2665"/>
                <a:gd name="connsiteY535" fmla="*/ 1318 h 2674"/>
                <a:gd name="connsiteX536" fmla="*/ 1398 w 2665"/>
                <a:gd name="connsiteY536" fmla="*/ 1388 h 2674"/>
                <a:gd name="connsiteX537" fmla="*/ 1511 w 2665"/>
                <a:gd name="connsiteY537" fmla="*/ 1368 h 2674"/>
                <a:gd name="connsiteX538" fmla="*/ 1756 w 2665"/>
                <a:gd name="connsiteY538" fmla="*/ 1249 h 2674"/>
                <a:gd name="connsiteX539" fmla="*/ 1688 w 2665"/>
                <a:gd name="connsiteY539" fmla="*/ 1227 h 2674"/>
                <a:gd name="connsiteX540" fmla="*/ 1738 w 2665"/>
                <a:gd name="connsiteY540" fmla="*/ 1221 h 2674"/>
                <a:gd name="connsiteX541" fmla="*/ 1672 w 2665"/>
                <a:gd name="connsiteY541" fmla="*/ 1216 h 2674"/>
                <a:gd name="connsiteX542" fmla="*/ 1729 w 2665"/>
                <a:gd name="connsiteY542" fmla="*/ 1197 h 2674"/>
                <a:gd name="connsiteX543" fmla="*/ 1618 w 2665"/>
                <a:gd name="connsiteY543" fmla="*/ 1195 h 2674"/>
                <a:gd name="connsiteX544" fmla="*/ 1729 w 2665"/>
                <a:gd name="connsiteY544" fmla="*/ 1211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729 w 2665"/>
                <a:gd name="connsiteY541" fmla="*/ 1197 h 2674"/>
                <a:gd name="connsiteX542" fmla="*/ 1618 w 2665"/>
                <a:gd name="connsiteY542" fmla="*/ 1195 h 2674"/>
                <a:gd name="connsiteX543" fmla="*/ 1729 w 2665"/>
                <a:gd name="connsiteY543" fmla="*/ 1211 h 2674"/>
                <a:gd name="connsiteX0" fmla="*/ 1863 w 2665"/>
                <a:gd name="connsiteY0" fmla="*/ 1240 h 2674"/>
                <a:gd name="connsiteX1" fmla="*/ 1853 w 2665"/>
                <a:gd name="connsiteY1" fmla="*/ 1240 h 2674"/>
                <a:gd name="connsiteX2" fmla="*/ 1737 w 2665"/>
                <a:gd name="connsiteY2" fmla="*/ 1246 h 2674"/>
                <a:gd name="connsiteX3" fmla="*/ 1753 w 2665"/>
                <a:gd name="connsiteY3" fmla="*/ 1246 h 2674"/>
                <a:gd name="connsiteX4" fmla="*/ 1631 w 2665"/>
                <a:gd name="connsiteY4" fmla="*/ 1266 h 2674"/>
                <a:gd name="connsiteX5" fmla="*/ 1624 w 2665"/>
                <a:gd name="connsiteY5" fmla="*/ 1260 h 2674"/>
                <a:gd name="connsiteX6" fmla="*/ 1617 w 2665"/>
                <a:gd name="connsiteY6" fmla="*/ 1255 h 2674"/>
                <a:gd name="connsiteX7" fmla="*/ 1605 w 2665"/>
                <a:gd name="connsiteY7" fmla="*/ 1253 h 2674"/>
                <a:gd name="connsiteX8" fmla="*/ 1594 w 2665"/>
                <a:gd name="connsiteY8" fmla="*/ 1251 h 2674"/>
                <a:gd name="connsiteX9" fmla="*/ 1591 w 2665"/>
                <a:gd name="connsiteY9" fmla="*/ 1251 h 2674"/>
                <a:gd name="connsiteX10" fmla="*/ 1587 w 2665"/>
                <a:gd name="connsiteY10" fmla="*/ 1251 h 2674"/>
                <a:gd name="connsiteX11" fmla="*/ 1583 w 2665"/>
                <a:gd name="connsiteY11" fmla="*/ 1251 h 2674"/>
                <a:gd name="connsiteX12" fmla="*/ 1580 w 2665"/>
                <a:gd name="connsiteY12" fmla="*/ 1253 h 2674"/>
                <a:gd name="connsiteX13" fmla="*/ 1528 w 2665"/>
                <a:gd name="connsiteY13" fmla="*/ 1238 h 2674"/>
                <a:gd name="connsiteX14" fmla="*/ 1524 w 2665"/>
                <a:gd name="connsiteY14" fmla="*/ 1217 h 2674"/>
                <a:gd name="connsiteX15" fmla="*/ 1515 w 2665"/>
                <a:gd name="connsiteY15" fmla="*/ 1199 h 2674"/>
                <a:gd name="connsiteX16" fmla="*/ 1500 w 2665"/>
                <a:gd name="connsiteY16" fmla="*/ 1188 h 2674"/>
                <a:gd name="connsiteX17" fmla="*/ 1483 w 2665"/>
                <a:gd name="connsiteY17" fmla="*/ 1184 h 2674"/>
                <a:gd name="connsiteX18" fmla="*/ 1468 w 2665"/>
                <a:gd name="connsiteY18" fmla="*/ 1188 h 2674"/>
                <a:gd name="connsiteX19" fmla="*/ 1455 w 2665"/>
                <a:gd name="connsiteY19" fmla="*/ 1195 h 2674"/>
                <a:gd name="connsiteX20" fmla="*/ 1446 w 2665"/>
                <a:gd name="connsiteY20" fmla="*/ 1208 h 2674"/>
                <a:gd name="connsiteX21" fmla="*/ 1441 w 2665"/>
                <a:gd name="connsiteY21" fmla="*/ 1223 h 2674"/>
                <a:gd name="connsiteX22" fmla="*/ 1431 w 2665"/>
                <a:gd name="connsiteY22" fmla="*/ 1225 h 2674"/>
                <a:gd name="connsiteX23" fmla="*/ 1407 w 2665"/>
                <a:gd name="connsiteY23" fmla="*/ 1227 h 2674"/>
                <a:gd name="connsiteX24" fmla="*/ 1389 w 2665"/>
                <a:gd name="connsiteY24" fmla="*/ 1229 h 2674"/>
                <a:gd name="connsiteX25" fmla="*/ 1376 w 2665"/>
                <a:gd name="connsiteY25" fmla="*/ 1232 h 2674"/>
                <a:gd name="connsiteX26" fmla="*/ 1367 w 2665"/>
                <a:gd name="connsiteY26" fmla="*/ 1236 h 2674"/>
                <a:gd name="connsiteX27" fmla="*/ 1359 w 2665"/>
                <a:gd name="connsiteY27" fmla="*/ 1238 h 2674"/>
                <a:gd name="connsiteX28" fmla="*/ 1355 w 2665"/>
                <a:gd name="connsiteY28" fmla="*/ 1242 h 2674"/>
                <a:gd name="connsiteX29" fmla="*/ 1354 w 2665"/>
                <a:gd name="connsiteY29" fmla="*/ 1245 h 2674"/>
                <a:gd name="connsiteX30" fmla="*/ 1352 w 2665"/>
                <a:gd name="connsiteY30" fmla="*/ 1247 h 2674"/>
                <a:gd name="connsiteX31" fmla="*/ 1348 w 2665"/>
                <a:gd name="connsiteY31" fmla="*/ 1253 h 2674"/>
                <a:gd name="connsiteX32" fmla="*/ 1346 w 2665"/>
                <a:gd name="connsiteY32" fmla="*/ 1264 h 2674"/>
                <a:gd name="connsiteX33" fmla="*/ 1342 w 2665"/>
                <a:gd name="connsiteY33" fmla="*/ 1275 h 2674"/>
                <a:gd name="connsiteX34" fmla="*/ 1339 w 2665"/>
                <a:gd name="connsiteY34" fmla="*/ 1286 h 2674"/>
                <a:gd name="connsiteX35" fmla="*/ 1330 w 2665"/>
                <a:gd name="connsiteY35" fmla="*/ 1282 h 2674"/>
                <a:gd name="connsiteX36" fmla="*/ 1311 w 2665"/>
                <a:gd name="connsiteY36" fmla="*/ 1279 h 2674"/>
                <a:gd name="connsiteX37" fmla="*/ 1285 w 2665"/>
                <a:gd name="connsiteY37" fmla="*/ 1271 h 2674"/>
                <a:gd name="connsiteX38" fmla="*/ 1254 w 2665"/>
                <a:gd name="connsiteY38" fmla="*/ 1262 h 2674"/>
                <a:gd name="connsiteX39" fmla="*/ 1218 w 2665"/>
                <a:gd name="connsiteY39" fmla="*/ 1253 h 2674"/>
                <a:gd name="connsiteX40" fmla="*/ 1176 w 2665"/>
                <a:gd name="connsiteY40" fmla="*/ 1240 h 2674"/>
                <a:gd name="connsiteX41" fmla="*/ 1131 w 2665"/>
                <a:gd name="connsiteY41" fmla="*/ 1227 h 2674"/>
                <a:gd name="connsiteX42" fmla="*/ 1085 w 2665"/>
                <a:gd name="connsiteY42" fmla="*/ 1214 h 2674"/>
                <a:gd name="connsiteX43" fmla="*/ 1035 w 2665"/>
                <a:gd name="connsiteY43" fmla="*/ 1201 h 2674"/>
                <a:gd name="connsiteX44" fmla="*/ 985 w 2665"/>
                <a:gd name="connsiteY44" fmla="*/ 1186 h 2674"/>
                <a:gd name="connsiteX45" fmla="*/ 933 w 2665"/>
                <a:gd name="connsiteY45" fmla="*/ 1171 h 2674"/>
                <a:gd name="connsiteX46" fmla="*/ 883 w 2665"/>
                <a:gd name="connsiteY46" fmla="*/ 1158 h 2674"/>
                <a:gd name="connsiteX47" fmla="*/ 835 w 2665"/>
                <a:gd name="connsiteY47" fmla="*/ 1143 h 2674"/>
                <a:gd name="connsiteX48" fmla="*/ 789 w 2665"/>
                <a:gd name="connsiteY48" fmla="*/ 1130 h 2674"/>
                <a:gd name="connsiteX49" fmla="*/ 746 w 2665"/>
                <a:gd name="connsiteY49" fmla="*/ 1117 h 2674"/>
                <a:gd name="connsiteX50" fmla="*/ 707 w 2665"/>
                <a:gd name="connsiteY50" fmla="*/ 1106 h 2674"/>
                <a:gd name="connsiteX51" fmla="*/ 754 w 2665"/>
                <a:gd name="connsiteY51" fmla="*/ 1104 h 2674"/>
                <a:gd name="connsiteX52" fmla="*/ 704 w 2665"/>
                <a:gd name="connsiteY52" fmla="*/ 1067 h 2674"/>
                <a:gd name="connsiteX53" fmla="*/ 744 w 2665"/>
                <a:gd name="connsiteY53" fmla="*/ 927 h 2674"/>
                <a:gd name="connsiteX54" fmla="*/ 761 w 2665"/>
                <a:gd name="connsiteY54" fmla="*/ 925 h 2674"/>
                <a:gd name="connsiteX55" fmla="*/ 776 w 2665"/>
                <a:gd name="connsiteY55" fmla="*/ 919 h 2674"/>
                <a:gd name="connsiteX56" fmla="*/ 791 w 2665"/>
                <a:gd name="connsiteY56" fmla="*/ 914 h 2674"/>
                <a:gd name="connsiteX57" fmla="*/ 804 w 2665"/>
                <a:gd name="connsiteY57" fmla="*/ 903 h 2674"/>
                <a:gd name="connsiteX58" fmla="*/ 815 w 2665"/>
                <a:gd name="connsiteY58" fmla="*/ 891 h 2674"/>
                <a:gd name="connsiteX59" fmla="*/ 826 w 2665"/>
                <a:gd name="connsiteY59" fmla="*/ 878 h 2674"/>
                <a:gd name="connsiteX60" fmla="*/ 837 w 2665"/>
                <a:gd name="connsiteY60" fmla="*/ 864 h 2674"/>
                <a:gd name="connsiteX61" fmla="*/ 846 w 2665"/>
                <a:gd name="connsiteY61" fmla="*/ 847 h 2674"/>
                <a:gd name="connsiteX62" fmla="*/ 852 w 2665"/>
                <a:gd name="connsiteY62" fmla="*/ 847 h 2674"/>
                <a:gd name="connsiteX63" fmla="*/ 857 w 2665"/>
                <a:gd name="connsiteY63" fmla="*/ 845 h 2674"/>
                <a:gd name="connsiteX64" fmla="*/ 863 w 2665"/>
                <a:gd name="connsiteY64" fmla="*/ 845 h 2674"/>
                <a:gd name="connsiteX65" fmla="*/ 868 w 2665"/>
                <a:gd name="connsiteY65" fmla="*/ 843 h 2674"/>
                <a:gd name="connsiteX66" fmla="*/ 870 w 2665"/>
                <a:gd name="connsiteY66" fmla="*/ 845 h 2674"/>
                <a:gd name="connsiteX67" fmla="*/ 872 w 2665"/>
                <a:gd name="connsiteY67" fmla="*/ 845 h 2674"/>
                <a:gd name="connsiteX68" fmla="*/ 874 w 2665"/>
                <a:gd name="connsiteY68" fmla="*/ 847 h 2674"/>
                <a:gd name="connsiteX69" fmla="*/ 876 w 2665"/>
                <a:gd name="connsiteY69" fmla="*/ 849 h 2674"/>
                <a:gd name="connsiteX70" fmla="*/ 917 w 2665"/>
                <a:gd name="connsiteY70" fmla="*/ 856 h 2674"/>
                <a:gd name="connsiteX71" fmla="*/ 955 w 2665"/>
                <a:gd name="connsiteY71" fmla="*/ 851 h 2674"/>
                <a:gd name="connsiteX72" fmla="*/ 991 w 2665"/>
                <a:gd name="connsiteY72" fmla="*/ 832 h 2674"/>
                <a:gd name="connsiteX73" fmla="*/ 1020 w 2665"/>
                <a:gd name="connsiteY73" fmla="*/ 804 h 2674"/>
                <a:gd name="connsiteX74" fmla="*/ 1046 w 2665"/>
                <a:gd name="connsiteY74" fmla="*/ 771 h 2674"/>
                <a:gd name="connsiteX75" fmla="*/ 1068 w 2665"/>
                <a:gd name="connsiteY75" fmla="*/ 732 h 2674"/>
                <a:gd name="connsiteX76" fmla="*/ 1085 w 2665"/>
                <a:gd name="connsiteY76" fmla="*/ 691 h 2674"/>
                <a:gd name="connsiteX77" fmla="*/ 1098 w 2665"/>
                <a:gd name="connsiteY77" fmla="*/ 651 h 2674"/>
                <a:gd name="connsiteX78" fmla="*/ 1104 w 2665"/>
                <a:gd name="connsiteY78" fmla="*/ 597 h 2674"/>
                <a:gd name="connsiteX79" fmla="*/ 1092 w 2665"/>
                <a:gd name="connsiteY79" fmla="*/ 545 h 2674"/>
                <a:gd name="connsiteX80" fmla="*/ 1072 w 2665"/>
                <a:gd name="connsiteY80" fmla="*/ 497 h 2674"/>
                <a:gd name="connsiteX81" fmla="*/ 1042 w 2665"/>
                <a:gd name="connsiteY81" fmla="*/ 449 h 2674"/>
                <a:gd name="connsiteX82" fmla="*/ 1009 w 2665"/>
                <a:gd name="connsiteY82" fmla="*/ 404 h 2674"/>
                <a:gd name="connsiteX83" fmla="*/ 974 w 2665"/>
                <a:gd name="connsiteY83" fmla="*/ 360 h 2674"/>
                <a:gd name="connsiteX84" fmla="*/ 942 w 2665"/>
                <a:gd name="connsiteY84" fmla="*/ 317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4 h 2674"/>
                <a:gd name="connsiteX89" fmla="*/ 915 w 2665"/>
                <a:gd name="connsiteY89" fmla="*/ 273 h 2674"/>
                <a:gd name="connsiteX90" fmla="*/ 922 w 2665"/>
                <a:gd name="connsiteY90" fmla="*/ 274 h 2674"/>
                <a:gd name="connsiteX91" fmla="*/ 928 w 2665"/>
                <a:gd name="connsiteY91" fmla="*/ 276 h 2674"/>
                <a:gd name="connsiteX92" fmla="*/ 931 w 2665"/>
                <a:gd name="connsiteY92" fmla="*/ 280 h 2674"/>
                <a:gd name="connsiteX93" fmla="*/ 935 w 2665"/>
                <a:gd name="connsiteY93" fmla="*/ 284 h 2674"/>
                <a:gd name="connsiteX94" fmla="*/ 941 w 2665"/>
                <a:gd name="connsiteY94" fmla="*/ 289 h 2674"/>
                <a:gd name="connsiteX95" fmla="*/ 952 w 2665"/>
                <a:gd name="connsiteY95" fmla="*/ 295 h 2674"/>
                <a:gd name="connsiteX96" fmla="*/ 965 w 2665"/>
                <a:gd name="connsiteY96" fmla="*/ 300 h 2674"/>
                <a:gd name="connsiteX97" fmla="*/ 978 w 2665"/>
                <a:gd name="connsiteY97" fmla="*/ 306 h 2674"/>
                <a:gd name="connsiteX98" fmla="*/ 992 w 2665"/>
                <a:gd name="connsiteY98" fmla="*/ 319 h 2674"/>
                <a:gd name="connsiteX99" fmla="*/ 1011 w 2665"/>
                <a:gd name="connsiteY99" fmla="*/ 330 h 2674"/>
                <a:gd name="connsiteX100" fmla="*/ 1024 w 2665"/>
                <a:gd name="connsiteY100" fmla="*/ 334 h 2674"/>
                <a:gd name="connsiteX101" fmla="*/ 1029 w 2665"/>
                <a:gd name="connsiteY101" fmla="*/ 332 h 2674"/>
                <a:gd name="connsiteX102" fmla="*/ 1024 w 2665"/>
                <a:gd name="connsiteY102" fmla="*/ 280 h 2674"/>
                <a:gd name="connsiteX103" fmla="*/ 1015 w 2665"/>
                <a:gd name="connsiteY103" fmla="*/ 230 h 2674"/>
                <a:gd name="connsiteX104" fmla="*/ 998 w 2665"/>
                <a:gd name="connsiteY104" fmla="*/ 184 h 2674"/>
                <a:gd name="connsiteX105" fmla="*/ 978 w 2665"/>
                <a:gd name="connsiteY105" fmla="*/ 139 h 2674"/>
                <a:gd name="connsiteX106" fmla="*/ 950 w 2665"/>
                <a:gd name="connsiteY106" fmla="*/ 100 h 2674"/>
                <a:gd name="connsiteX107" fmla="*/ 917 w 2665"/>
                <a:gd name="connsiteY107" fmla="*/ 65 h 2674"/>
                <a:gd name="connsiteX108" fmla="*/ 874 w 2665"/>
                <a:gd name="connsiteY108" fmla="*/ 37 h 2674"/>
                <a:gd name="connsiteX109" fmla="*/ 822 w 2665"/>
                <a:gd name="connsiteY109" fmla="*/ 17 h 2674"/>
                <a:gd name="connsiteX110" fmla="*/ 800 w 2665"/>
                <a:gd name="connsiteY110" fmla="*/ 11 h 2674"/>
                <a:gd name="connsiteX111" fmla="*/ 778 w 2665"/>
                <a:gd name="connsiteY111" fmla="*/ 6 h 2674"/>
                <a:gd name="connsiteX112" fmla="*/ 752 w 2665"/>
                <a:gd name="connsiteY112" fmla="*/ 4 h 2674"/>
                <a:gd name="connsiteX113" fmla="*/ 728 w 2665"/>
                <a:gd name="connsiteY113" fmla="*/ 2 h 2674"/>
                <a:gd name="connsiteX114" fmla="*/ 702 w 2665"/>
                <a:gd name="connsiteY114" fmla="*/ 0 h 2674"/>
                <a:gd name="connsiteX115" fmla="*/ 676 w 2665"/>
                <a:gd name="connsiteY115" fmla="*/ 2 h 2674"/>
                <a:gd name="connsiteX116" fmla="*/ 650 w 2665"/>
                <a:gd name="connsiteY116" fmla="*/ 4 h 2674"/>
                <a:gd name="connsiteX117" fmla="*/ 624 w 2665"/>
                <a:gd name="connsiteY117" fmla="*/ 9 h 2674"/>
                <a:gd name="connsiteX118" fmla="*/ 598 w 2665"/>
                <a:gd name="connsiteY118" fmla="*/ 15 h 2674"/>
                <a:gd name="connsiteX119" fmla="*/ 574 w 2665"/>
                <a:gd name="connsiteY119" fmla="*/ 22 h 2674"/>
                <a:gd name="connsiteX120" fmla="*/ 550 w 2665"/>
                <a:gd name="connsiteY120" fmla="*/ 32 h 2674"/>
                <a:gd name="connsiteX121" fmla="*/ 528 w 2665"/>
                <a:gd name="connsiteY121" fmla="*/ 43 h 2674"/>
                <a:gd name="connsiteX122" fmla="*/ 507 w 2665"/>
                <a:gd name="connsiteY122" fmla="*/ 56 h 2674"/>
                <a:gd name="connsiteX123" fmla="*/ 489 w 2665"/>
                <a:gd name="connsiteY123" fmla="*/ 69 h 2674"/>
                <a:gd name="connsiteX124" fmla="*/ 472 w 2665"/>
                <a:gd name="connsiteY124" fmla="*/ 85 h 2674"/>
                <a:gd name="connsiteX125" fmla="*/ 457 w 2665"/>
                <a:gd name="connsiteY125" fmla="*/ 104 h 2674"/>
                <a:gd name="connsiteX126" fmla="*/ 450 w 2665"/>
                <a:gd name="connsiteY126" fmla="*/ 100 h 2674"/>
                <a:gd name="connsiteX127" fmla="*/ 444 w 2665"/>
                <a:gd name="connsiteY127" fmla="*/ 98 h 2674"/>
                <a:gd name="connsiteX128" fmla="*/ 437 w 2665"/>
                <a:gd name="connsiteY128" fmla="*/ 97 h 2674"/>
                <a:gd name="connsiteX129" fmla="*/ 431 w 2665"/>
                <a:gd name="connsiteY129" fmla="*/ 98 h 2674"/>
                <a:gd name="connsiteX130" fmla="*/ 365 w 2665"/>
                <a:gd name="connsiteY130" fmla="*/ 148 h 2674"/>
                <a:gd name="connsiteX131" fmla="*/ 316 w 2665"/>
                <a:gd name="connsiteY131" fmla="*/ 211 h 2674"/>
                <a:gd name="connsiteX132" fmla="*/ 281 w 2665"/>
                <a:gd name="connsiteY132" fmla="*/ 284 h 2674"/>
                <a:gd name="connsiteX133" fmla="*/ 261 w 2665"/>
                <a:gd name="connsiteY133" fmla="*/ 361 h 2674"/>
                <a:gd name="connsiteX134" fmla="*/ 252 w 2665"/>
                <a:gd name="connsiteY134" fmla="*/ 445 h 2674"/>
                <a:gd name="connsiteX135" fmla="*/ 253 w 2665"/>
                <a:gd name="connsiteY135" fmla="*/ 528 h 2674"/>
                <a:gd name="connsiteX136" fmla="*/ 265 w 2665"/>
                <a:gd name="connsiteY136" fmla="*/ 610 h 2674"/>
                <a:gd name="connsiteX137" fmla="*/ 283 w 2665"/>
                <a:gd name="connsiteY137" fmla="*/ 686 h 2674"/>
                <a:gd name="connsiteX138" fmla="*/ 291 w 2665"/>
                <a:gd name="connsiteY138" fmla="*/ 708 h 2674"/>
                <a:gd name="connsiteX139" fmla="*/ 300 w 2665"/>
                <a:gd name="connsiteY139" fmla="*/ 730 h 2674"/>
                <a:gd name="connsiteX140" fmla="*/ 309 w 2665"/>
                <a:gd name="connsiteY140" fmla="*/ 751 h 2674"/>
                <a:gd name="connsiteX141" fmla="*/ 322 w 2665"/>
                <a:gd name="connsiteY141" fmla="*/ 771 h 2674"/>
                <a:gd name="connsiteX142" fmla="*/ 337 w 2665"/>
                <a:gd name="connsiteY142" fmla="*/ 789 h 2674"/>
                <a:gd name="connsiteX143" fmla="*/ 353 w 2665"/>
                <a:gd name="connsiteY143" fmla="*/ 804 h 2674"/>
                <a:gd name="connsiteX144" fmla="*/ 372 w 2665"/>
                <a:gd name="connsiteY144" fmla="*/ 819 h 2674"/>
                <a:gd name="connsiteX145" fmla="*/ 392 w 2665"/>
                <a:gd name="connsiteY145" fmla="*/ 830 h 2674"/>
                <a:gd name="connsiteX146" fmla="*/ 415 w 2665"/>
                <a:gd name="connsiteY146" fmla="*/ 840 h 2674"/>
                <a:gd name="connsiteX147" fmla="*/ 441 w 2665"/>
                <a:gd name="connsiteY147" fmla="*/ 845 h 2674"/>
                <a:gd name="connsiteX148" fmla="*/ 466 w 2665"/>
                <a:gd name="connsiteY148" fmla="*/ 849 h 2674"/>
                <a:gd name="connsiteX149" fmla="*/ 492 w 2665"/>
                <a:gd name="connsiteY149" fmla="*/ 851 h 2674"/>
                <a:gd name="connsiteX150" fmla="*/ 518 w 2665"/>
                <a:gd name="connsiteY150" fmla="*/ 849 h 2674"/>
                <a:gd name="connsiteX151" fmla="*/ 544 w 2665"/>
                <a:gd name="connsiteY151" fmla="*/ 845 h 2674"/>
                <a:gd name="connsiteX152" fmla="*/ 570 w 2665"/>
                <a:gd name="connsiteY152" fmla="*/ 838 h 2674"/>
                <a:gd name="connsiteX153" fmla="*/ 592 w 2665"/>
                <a:gd name="connsiteY153" fmla="*/ 827 h 2674"/>
                <a:gd name="connsiteX154" fmla="*/ 596 w 2665"/>
                <a:gd name="connsiteY154" fmla="*/ 828 h 2674"/>
                <a:gd name="connsiteX155" fmla="*/ 598 w 2665"/>
                <a:gd name="connsiteY155" fmla="*/ 828 h 2674"/>
                <a:gd name="connsiteX156" fmla="*/ 602 w 2665"/>
                <a:gd name="connsiteY156" fmla="*/ 828 h 2674"/>
                <a:gd name="connsiteX157" fmla="*/ 605 w 2665"/>
                <a:gd name="connsiteY157" fmla="*/ 830 h 2674"/>
                <a:gd name="connsiteX158" fmla="*/ 600 w 2665"/>
                <a:gd name="connsiteY158" fmla="*/ 888 h 2674"/>
                <a:gd name="connsiteX159" fmla="*/ 596 w 2665"/>
                <a:gd name="connsiteY159" fmla="*/ 947 h 2674"/>
                <a:gd name="connsiteX160" fmla="*/ 592 w 2665"/>
                <a:gd name="connsiteY160" fmla="*/ 1010 h 2674"/>
                <a:gd name="connsiteX161" fmla="*/ 589 w 2665"/>
                <a:gd name="connsiteY161" fmla="*/ 1077 h 2674"/>
                <a:gd name="connsiteX162" fmla="*/ 589 w 2665"/>
                <a:gd name="connsiteY162" fmla="*/ 1079 h 2674"/>
                <a:gd name="connsiteX163" fmla="*/ 589 w 2665"/>
                <a:gd name="connsiteY163" fmla="*/ 1079 h 2674"/>
                <a:gd name="connsiteX164" fmla="*/ 589 w 2665"/>
                <a:gd name="connsiteY164" fmla="*/ 1080 h 2674"/>
                <a:gd name="connsiteX165" fmla="*/ 591 w 2665"/>
                <a:gd name="connsiteY165" fmla="*/ 1082 h 2674"/>
                <a:gd name="connsiteX166" fmla="*/ 578 w 2665"/>
                <a:gd name="connsiteY166" fmla="*/ 1088 h 2674"/>
                <a:gd name="connsiteX167" fmla="*/ 559 w 2665"/>
                <a:gd name="connsiteY167" fmla="*/ 1097 h 2674"/>
                <a:gd name="connsiteX168" fmla="*/ 537 w 2665"/>
                <a:gd name="connsiteY168" fmla="*/ 1108 h 2674"/>
                <a:gd name="connsiteX169" fmla="*/ 513 w 2665"/>
                <a:gd name="connsiteY169" fmla="*/ 1123 h 2674"/>
                <a:gd name="connsiteX170" fmla="*/ 491 w 2665"/>
                <a:gd name="connsiteY170" fmla="*/ 1140 h 2674"/>
                <a:gd name="connsiteX171" fmla="*/ 472 w 2665"/>
                <a:gd name="connsiteY171" fmla="*/ 1156 h 2674"/>
                <a:gd name="connsiteX172" fmla="*/ 461 w 2665"/>
                <a:gd name="connsiteY172" fmla="*/ 1177 h 2674"/>
                <a:gd name="connsiteX173" fmla="*/ 455 w 2665"/>
                <a:gd name="connsiteY173" fmla="*/ 1199 h 2674"/>
                <a:gd name="connsiteX174" fmla="*/ 457 w 2665"/>
                <a:gd name="connsiteY174" fmla="*/ 1208 h 2674"/>
                <a:gd name="connsiteX175" fmla="*/ 461 w 2665"/>
                <a:gd name="connsiteY175" fmla="*/ 1217 h 2674"/>
                <a:gd name="connsiteX176" fmla="*/ 468 w 2665"/>
                <a:gd name="connsiteY176" fmla="*/ 1229 h 2674"/>
                <a:gd name="connsiteX177" fmla="*/ 478 w 2665"/>
                <a:gd name="connsiteY177" fmla="*/ 1238 h 2674"/>
                <a:gd name="connsiteX178" fmla="*/ 494 w 2665"/>
                <a:gd name="connsiteY178" fmla="*/ 1368 h 2674"/>
                <a:gd name="connsiteX179" fmla="*/ 522 w 2665"/>
                <a:gd name="connsiteY179" fmla="*/ 1479 h 2674"/>
                <a:gd name="connsiteX180" fmla="*/ 555 w 2665"/>
                <a:gd name="connsiteY180" fmla="*/ 1571 h 2674"/>
                <a:gd name="connsiteX181" fmla="*/ 594 w 2665"/>
                <a:gd name="connsiteY181" fmla="*/ 1647 h 2674"/>
                <a:gd name="connsiteX182" fmla="*/ 637 w 2665"/>
                <a:gd name="connsiteY182" fmla="*/ 1708 h 2674"/>
                <a:gd name="connsiteX183" fmla="*/ 679 w 2665"/>
                <a:gd name="connsiteY183" fmla="*/ 1755 h 2674"/>
                <a:gd name="connsiteX184" fmla="*/ 720 w 2665"/>
                <a:gd name="connsiteY184" fmla="*/ 1790 h 2674"/>
                <a:gd name="connsiteX185" fmla="*/ 755 w 2665"/>
                <a:gd name="connsiteY185" fmla="*/ 1814 h 2674"/>
                <a:gd name="connsiteX186" fmla="*/ 765 w 2665"/>
                <a:gd name="connsiteY186" fmla="*/ 1822 h 2674"/>
                <a:gd name="connsiteX187" fmla="*/ 776 w 2665"/>
                <a:gd name="connsiteY187" fmla="*/ 1827 h 2674"/>
                <a:gd name="connsiteX188" fmla="*/ 791 w 2665"/>
                <a:gd name="connsiteY188" fmla="*/ 1834 h 2674"/>
                <a:gd name="connsiteX189" fmla="*/ 805 w 2665"/>
                <a:gd name="connsiteY189" fmla="*/ 1842 h 2674"/>
                <a:gd name="connsiteX190" fmla="*/ 824 w 2665"/>
                <a:gd name="connsiteY190" fmla="*/ 1847 h 2674"/>
                <a:gd name="connsiteX191" fmla="*/ 844 w 2665"/>
                <a:gd name="connsiteY191" fmla="*/ 1853 h 2674"/>
                <a:gd name="connsiteX192" fmla="*/ 868 w 2665"/>
                <a:gd name="connsiteY192" fmla="*/ 1859 h 2674"/>
                <a:gd name="connsiteX193" fmla="*/ 892 w 2665"/>
                <a:gd name="connsiteY193" fmla="*/ 1862 h 2674"/>
                <a:gd name="connsiteX194" fmla="*/ 920 w 2665"/>
                <a:gd name="connsiteY194" fmla="*/ 1866 h 2674"/>
                <a:gd name="connsiteX195" fmla="*/ 952 w 2665"/>
                <a:gd name="connsiteY195" fmla="*/ 1866 h 2674"/>
                <a:gd name="connsiteX196" fmla="*/ 985 w 2665"/>
                <a:gd name="connsiteY196" fmla="*/ 1866 h 2674"/>
                <a:gd name="connsiteX197" fmla="*/ 1022 w 2665"/>
                <a:gd name="connsiteY197" fmla="*/ 1864 h 2674"/>
                <a:gd name="connsiteX198" fmla="*/ 1061 w 2665"/>
                <a:gd name="connsiteY198" fmla="*/ 1859 h 2674"/>
                <a:gd name="connsiteX199" fmla="*/ 1105 w 2665"/>
                <a:gd name="connsiteY199" fmla="*/ 1851 h 2674"/>
                <a:gd name="connsiteX200" fmla="*/ 1150 w 2665"/>
                <a:gd name="connsiteY200" fmla="*/ 1840 h 2674"/>
                <a:gd name="connsiteX201" fmla="*/ 1200 w 2665"/>
                <a:gd name="connsiteY201" fmla="*/ 1827 h 2674"/>
                <a:gd name="connsiteX202" fmla="*/ 1257 w 2665"/>
                <a:gd name="connsiteY202" fmla="*/ 1873 h 2674"/>
                <a:gd name="connsiteX203" fmla="*/ 1287 w 2665"/>
                <a:gd name="connsiteY203" fmla="*/ 1918 h 2674"/>
                <a:gd name="connsiteX204" fmla="*/ 1322 w 2665"/>
                <a:gd name="connsiteY204" fmla="*/ 1972 h 2674"/>
                <a:gd name="connsiteX205" fmla="*/ 1359 w 2665"/>
                <a:gd name="connsiteY205" fmla="*/ 2027 h 2674"/>
                <a:gd name="connsiteX206" fmla="*/ 1396 w 2665"/>
                <a:gd name="connsiteY206" fmla="*/ 2083 h 2674"/>
                <a:gd name="connsiteX207" fmla="*/ 1430 w 2665"/>
                <a:gd name="connsiteY207" fmla="*/ 2133 h 2674"/>
                <a:gd name="connsiteX208" fmla="*/ 1457 w 2665"/>
                <a:gd name="connsiteY208" fmla="*/ 2175 h 2674"/>
                <a:gd name="connsiteX209" fmla="*/ 1478 w 2665"/>
                <a:gd name="connsiteY209" fmla="*/ 2203 h 2674"/>
                <a:gd name="connsiteX210" fmla="*/ 1485 w 2665"/>
                <a:gd name="connsiteY210" fmla="*/ 2214 h 2674"/>
                <a:gd name="connsiteX211" fmla="*/ 1489 w 2665"/>
                <a:gd name="connsiteY211" fmla="*/ 2225 h 2674"/>
                <a:gd name="connsiteX212" fmla="*/ 1496 w 2665"/>
                <a:gd name="connsiteY212" fmla="*/ 2250 h 2674"/>
                <a:gd name="connsiteX213" fmla="*/ 1507 w 2665"/>
                <a:gd name="connsiteY213" fmla="*/ 2283 h 2674"/>
                <a:gd name="connsiteX214" fmla="*/ 1520 w 2665"/>
                <a:gd name="connsiteY214" fmla="*/ 2318 h 2674"/>
                <a:gd name="connsiteX215" fmla="*/ 1122 w 2665"/>
                <a:gd name="connsiteY215" fmla="*/ 2477 h 2674"/>
                <a:gd name="connsiteX216" fmla="*/ 1098 w 2665"/>
                <a:gd name="connsiteY216" fmla="*/ 2470 h 2674"/>
                <a:gd name="connsiteX217" fmla="*/ 1076 w 2665"/>
                <a:gd name="connsiteY217" fmla="*/ 2459 h 2674"/>
                <a:gd name="connsiteX218" fmla="*/ 1054 w 2665"/>
                <a:gd name="connsiteY218" fmla="*/ 2446 h 2674"/>
                <a:gd name="connsiteX219" fmla="*/ 1031 w 2665"/>
                <a:gd name="connsiteY219" fmla="*/ 2431 h 2674"/>
                <a:gd name="connsiteX220" fmla="*/ 1009 w 2665"/>
                <a:gd name="connsiteY220" fmla="*/ 2416 h 2674"/>
                <a:gd name="connsiteX221" fmla="*/ 987 w 2665"/>
                <a:gd name="connsiteY221" fmla="*/ 2400 h 2674"/>
                <a:gd name="connsiteX222" fmla="*/ 965 w 2665"/>
                <a:gd name="connsiteY222" fmla="*/ 2383 h 2674"/>
                <a:gd name="connsiteX223" fmla="*/ 944 w 2665"/>
                <a:gd name="connsiteY223" fmla="*/ 2366 h 2674"/>
                <a:gd name="connsiteX224" fmla="*/ 935 w 2665"/>
                <a:gd name="connsiteY224" fmla="*/ 2359 h 2674"/>
                <a:gd name="connsiteX225" fmla="*/ 926 w 2665"/>
                <a:gd name="connsiteY225" fmla="*/ 2351 h 2674"/>
                <a:gd name="connsiteX226" fmla="*/ 915 w 2665"/>
                <a:gd name="connsiteY226" fmla="*/ 2344 h 2674"/>
                <a:gd name="connsiteX227" fmla="*/ 905 w 2665"/>
                <a:gd name="connsiteY227" fmla="*/ 2337 h 2674"/>
                <a:gd name="connsiteX228" fmla="*/ 896 w 2665"/>
                <a:gd name="connsiteY228" fmla="*/ 2329 h 2674"/>
                <a:gd name="connsiteX229" fmla="*/ 887 w 2665"/>
                <a:gd name="connsiteY229" fmla="*/ 2322 h 2674"/>
                <a:gd name="connsiteX230" fmla="*/ 878 w 2665"/>
                <a:gd name="connsiteY230" fmla="*/ 2314 h 2674"/>
                <a:gd name="connsiteX231" fmla="*/ 868 w 2665"/>
                <a:gd name="connsiteY231" fmla="*/ 2309 h 2674"/>
                <a:gd name="connsiteX232" fmla="*/ 854 w 2665"/>
                <a:gd name="connsiteY232" fmla="*/ 2300 h 2674"/>
                <a:gd name="connsiteX233" fmla="*/ 835 w 2665"/>
                <a:gd name="connsiteY233" fmla="*/ 2287 h 2674"/>
                <a:gd name="connsiteX234" fmla="*/ 816 w 2665"/>
                <a:gd name="connsiteY234" fmla="*/ 2275 h 2674"/>
                <a:gd name="connsiteX235" fmla="*/ 798 w 2665"/>
                <a:gd name="connsiteY235" fmla="*/ 2262 h 2674"/>
                <a:gd name="connsiteX236" fmla="*/ 779 w 2665"/>
                <a:gd name="connsiteY236" fmla="*/ 2250 h 2674"/>
                <a:gd name="connsiteX237" fmla="*/ 759 w 2665"/>
                <a:gd name="connsiteY237" fmla="*/ 2237 h 2674"/>
                <a:gd name="connsiteX238" fmla="*/ 739 w 2665"/>
                <a:gd name="connsiteY238" fmla="*/ 2225 h 2674"/>
                <a:gd name="connsiteX239" fmla="*/ 718 w 2665"/>
                <a:gd name="connsiteY239" fmla="*/ 2214 h 2674"/>
                <a:gd name="connsiteX240" fmla="*/ 698 w 2665"/>
                <a:gd name="connsiteY240" fmla="*/ 2203 h 2674"/>
                <a:gd name="connsiteX241" fmla="*/ 676 w 2665"/>
                <a:gd name="connsiteY241" fmla="*/ 2192 h 2674"/>
                <a:gd name="connsiteX242" fmla="*/ 655 w 2665"/>
                <a:gd name="connsiteY242" fmla="*/ 2183 h 2674"/>
                <a:gd name="connsiteX243" fmla="*/ 633 w 2665"/>
                <a:gd name="connsiteY243" fmla="*/ 2175 h 2674"/>
                <a:gd name="connsiteX244" fmla="*/ 611 w 2665"/>
                <a:gd name="connsiteY244" fmla="*/ 2168 h 2674"/>
                <a:gd name="connsiteX245" fmla="*/ 589 w 2665"/>
                <a:gd name="connsiteY245" fmla="*/ 2162 h 2674"/>
                <a:gd name="connsiteX246" fmla="*/ 568 w 2665"/>
                <a:gd name="connsiteY246" fmla="*/ 2159 h 2674"/>
                <a:gd name="connsiteX247" fmla="*/ 546 w 2665"/>
                <a:gd name="connsiteY247" fmla="*/ 2155 h 2674"/>
                <a:gd name="connsiteX248" fmla="*/ 524 w 2665"/>
                <a:gd name="connsiteY248" fmla="*/ 2155 h 2674"/>
                <a:gd name="connsiteX249" fmla="*/ 489 w 2665"/>
                <a:gd name="connsiteY249" fmla="*/ 2157 h 2674"/>
                <a:gd name="connsiteX250" fmla="*/ 450 w 2665"/>
                <a:gd name="connsiteY250" fmla="*/ 2162 h 2674"/>
                <a:gd name="connsiteX251" fmla="*/ 411 w 2665"/>
                <a:gd name="connsiteY251" fmla="*/ 2174 h 2674"/>
                <a:gd name="connsiteX252" fmla="*/ 372 w 2665"/>
                <a:gd name="connsiteY252" fmla="*/ 2190 h 2674"/>
                <a:gd name="connsiteX253" fmla="*/ 335 w 2665"/>
                <a:gd name="connsiteY253" fmla="*/ 2211 h 2674"/>
                <a:gd name="connsiteX254" fmla="*/ 303 w 2665"/>
                <a:gd name="connsiteY254" fmla="*/ 2237 h 2674"/>
                <a:gd name="connsiteX255" fmla="*/ 279 w 2665"/>
                <a:gd name="connsiteY255" fmla="*/ 2266 h 2674"/>
                <a:gd name="connsiteX256" fmla="*/ 265 w 2665"/>
                <a:gd name="connsiteY256" fmla="*/ 2303 h 2674"/>
                <a:gd name="connsiteX257" fmla="*/ 265 w 2665"/>
                <a:gd name="connsiteY257" fmla="*/ 2305 h 2674"/>
                <a:gd name="connsiteX258" fmla="*/ 266 w 2665"/>
                <a:gd name="connsiteY258" fmla="*/ 2307 h 2674"/>
                <a:gd name="connsiteX259" fmla="*/ 268 w 2665"/>
                <a:gd name="connsiteY259" fmla="*/ 2309 h 2674"/>
                <a:gd name="connsiteX260" fmla="*/ 270 w 2665"/>
                <a:gd name="connsiteY260" fmla="*/ 2311 h 2674"/>
                <a:gd name="connsiteX261" fmla="*/ 292 w 2665"/>
                <a:gd name="connsiteY261" fmla="*/ 2316 h 2674"/>
                <a:gd name="connsiteX262" fmla="*/ 316 w 2665"/>
                <a:gd name="connsiteY262" fmla="*/ 2320 h 2674"/>
                <a:gd name="connsiteX263" fmla="*/ 342 w 2665"/>
                <a:gd name="connsiteY263" fmla="*/ 2322 h 2674"/>
                <a:gd name="connsiteX264" fmla="*/ 368 w 2665"/>
                <a:gd name="connsiteY264" fmla="*/ 2320 h 2674"/>
                <a:gd name="connsiteX265" fmla="*/ 396 w 2665"/>
                <a:gd name="connsiteY265" fmla="*/ 2318 h 2674"/>
                <a:gd name="connsiteX266" fmla="*/ 422 w 2665"/>
                <a:gd name="connsiteY266" fmla="*/ 2314 h 2674"/>
                <a:gd name="connsiteX267" fmla="*/ 446 w 2665"/>
                <a:gd name="connsiteY267" fmla="*/ 2311 h 2674"/>
                <a:gd name="connsiteX268" fmla="*/ 466 w 2665"/>
                <a:gd name="connsiteY268" fmla="*/ 2305 h 2674"/>
                <a:gd name="connsiteX269" fmla="*/ 466 w 2665"/>
                <a:gd name="connsiteY269" fmla="*/ 2309 h 2674"/>
                <a:gd name="connsiteX270" fmla="*/ 465 w 2665"/>
                <a:gd name="connsiteY270" fmla="*/ 2313 h 2674"/>
                <a:gd name="connsiteX271" fmla="*/ 463 w 2665"/>
                <a:gd name="connsiteY271" fmla="*/ 2314 h 2674"/>
                <a:gd name="connsiteX272" fmla="*/ 461 w 2665"/>
                <a:gd name="connsiteY272" fmla="*/ 2318 h 2674"/>
                <a:gd name="connsiteX273" fmla="*/ 455 w 2665"/>
                <a:gd name="connsiteY273" fmla="*/ 2324 h 2674"/>
                <a:gd name="connsiteX274" fmla="*/ 448 w 2665"/>
                <a:gd name="connsiteY274" fmla="*/ 2329 h 2674"/>
                <a:gd name="connsiteX275" fmla="*/ 437 w 2665"/>
                <a:gd name="connsiteY275" fmla="*/ 2333 h 2674"/>
                <a:gd name="connsiteX276" fmla="*/ 428 w 2665"/>
                <a:gd name="connsiteY276" fmla="*/ 2335 h 2674"/>
                <a:gd name="connsiteX277" fmla="*/ 416 w 2665"/>
                <a:gd name="connsiteY277" fmla="*/ 2337 h 2674"/>
                <a:gd name="connsiteX278" fmla="*/ 403 w 2665"/>
                <a:gd name="connsiteY278" fmla="*/ 2338 h 2674"/>
                <a:gd name="connsiteX279" fmla="*/ 391 w 2665"/>
                <a:gd name="connsiteY279" fmla="*/ 2340 h 2674"/>
                <a:gd name="connsiteX280" fmla="*/ 379 w 2665"/>
                <a:gd name="connsiteY280" fmla="*/ 2342 h 2674"/>
                <a:gd name="connsiteX281" fmla="*/ 368 w 2665"/>
                <a:gd name="connsiteY281" fmla="*/ 2344 h 2674"/>
                <a:gd name="connsiteX282" fmla="*/ 359 w 2665"/>
                <a:gd name="connsiteY282" fmla="*/ 2344 h 2674"/>
                <a:gd name="connsiteX283" fmla="*/ 350 w 2665"/>
                <a:gd name="connsiteY283" fmla="*/ 2346 h 2674"/>
                <a:gd name="connsiteX284" fmla="*/ 342 w 2665"/>
                <a:gd name="connsiteY284" fmla="*/ 2348 h 2674"/>
                <a:gd name="connsiteX285" fmla="*/ 333 w 2665"/>
                <a:gd name="connsiteY285" fmla="*/ 2351 h 2674"/>
                <a:gd name="connsiteX286" fmla="*/ 320 w 2665"/>
                <a:gd name="connsiteY286" fmla="*/ 2359 h 2674"/>
                <a:gd name="connsiteX287" fmla="*/ 305 w 2665"/>
                <a:gd name="connsiteY287" fmla="*/ 2368 h 2674"/>
                <a:gd name="connsiteX288" fmla="*/ 291 w 2665"/>
                <a:gd name="connsiteY288" fmla="*/ 2379 h 2674"/>
                <a:gd name="connsiteX289" fmla="*/ 276 w 2665"/>
                <a:gd name="connsiteY289" fmla="*/ 2392 h 2674"/>
                <a:gd name="connsiteX290" fmla="*/ 265 w 2665"/>
                <a:gd name="connsiteY290" fmla="*/ 2405 h 2674"/>
                <a:gd name="connsiteX291" fmla="*/ 257 w 2665"/>
                <a:gd name="connsiteY291" fmla="*/ 2418 h 2674"/>
                <a:gd name="connsiteX292" fmla="*/ 253 w 2665"/>
                <a:gd name="connsiteY292" fmla="*/ 2429 h 2674"/>
                <a:gd name="connsiteX293" fmla="*/ 253 w 2665"/>
                <a:gd name="connsiteY293" fmla="*/ 2431 h 2674"/>
                <a:gd name="connsiteX294" fmla="*/ 253 w 2665"/>
                <a:gd name="connsiteY294" fmla="*/ 2431 h 2674"/>
                <a:gd name="connsiteX295" fmla="*/ 253 w 2665"/>
                <a:gd name="connsiteY295" fmla="*/ 2431 h 2674"/>
                <a:gd name="connsiteX296" fmla="*/ 253 w 2665"/>
                <a:gd name="connsiteY296" fmla="*/ 2433 h 2674"/>
                <a:gd name="connsiteX297" fmla="*/ 255 w 2665"/>
                <a:gd name="connsiteY297" fmla="*/ 2435 h 2674"/>
                <a:gd name="connsiteX298" fmla="*/ 255 w 2665"/>
                <a:gd name="connsiteY298" fmla="*/ 2435 h 2674"/>
                <a:gd name="connsiteX299" fmla="*/ 257 w 2665"/>
                <a:gd name="connsiteY299" fmla="*/ 2435 h 2674"/>
                <a:gd name="connsiteX300" fmla="*/ 257 w 2665"/>
                <a:gd name="connsiteY300" fmla="*/ 2437 h 2674"/>
                <a:gd name="connsiteX301" fmla="*/ 226 w 2665"/>
                <a:gd name="connsiteY301" fmla="*/ 2444 h 2674"/>
                <a:gd name="connsiteX302" fmla="*/ 194 w 2665"/>
                <a:gd name="connsiteY302" fmla="*/ 2455 h 2674"/>
                <a:gd name="connsiteX303" fmla="*/ 161 w 2665"/>
                <a:gd name="connsiteY303" fmla="*/ 2470 h 2674"/>
                <a:gd name="connsiteX304" fmla="*/ 131 w 2665"/>
                <a:gd name="connsiteY304" fmla="*/ 2485 h 2674"/>
                <a:gd name="connsiteX305" fmla="*/ 103 w 2665"/>
                <a:gd name="connsiteY305" fmla="*/ 2500 h 2674"/>
                <a:gd name="connsiteX306" fmla="*/ 79 w 2665"/>
                <a:gd name="connsiteY306" fmla="*/ 2514 h 2674"/>
                <a:gd name="connsiteX307" fmla="*/ 63 w 2665"/>
                <a:gd name="connsiteY307" fmla="*/ 2526 h 2674"/>
                <a:gd name="connsiteX308" fmla="*/ 52 w 2665"/>
                <a:gd name="connsiteY308" fmla="*/ 2533 h 2674"/>
                <a:gd name="connsiteX309" fmla="*/ 33 w 2665"/>
                <a:gd name="connsiteY309" fmla="*/ 2544 h 2674"/>
                <a:gd name="connsiteX310" fmla="*/ 18 w 2665"/>
                <a:gd name="connsiteY310" fmla="*/ 2561 h 2674"/>
                <a:gd name="connsiteX311" fmla="*/ 5 w 2665"/>
                <a:gd name="connsiteY311" fmla="*/ 2581 h 2674"/>
                <a:gd name="connsiteX312" fmla="*/ 0 w 2665"/>
                <a:gd name="connsiteY312" fmla="*/ 2602 h 2674"/>
                <a:gd name="connsiteX313" fmla="*/ 0 w 2665"/>
                <a:gd name="connsiteY313" fmla="*/ 2603 h 2674"/>
                <a:gd name="connsiteX314" fmla="*/ 0 w 2665"/>
                <a:gd name="connsiteY314" fmla="*/ 2603 h 2674"/>
                <a:gd name="connsiteX315" fmla="*/ 0 w 2665"/>
                <a:gd name="connsiteY315" fmla="*/ 2605 h 2674"/>
                <a:gd name="connsiteX316" fmla="*/ 0 w 2665"/>
                <a:gd name="connsiteY316" fmla="*/ 2607 h 2674"/>
                <a:gd name="connsiteX317" fmla="*/ 2 w 2665"/>
                <a:gd name="connsiteY317" fmla="*/ 2618 h 2674"/>
                <a:gd name="connsiteX318" fmla="*/ 5 w 2665"/>
                <a:gd name="connsiteY318" fmla="*/ 2629 h 2674"/>
                <a:gd name="connsiteX319" fmla="*/ 11 w 2665"/>
                <a:gd name="connsiteY319" fmla="*/ 2637 h 2674"/>
                <a:gd name="connsiteX320" fmla="*/ 20 w 2665"/>
                <a:gd name="connsiteY320" fmla="*/ 2644 h 2674"/>
                <a:gd name="connsiteX321" fmla="*/ 42 w 2665"/>
                <a:gd name="connsiteY321" fmla="*/ 2652 h 2674"/>
                <a:gd name="connsiteX322" fmla="*/ 68 w 2665"/>
                <a:gd name="connsiteY322" fmla="*/ 2653 h 2674"/>
                <a:gd name="connsiteX323" fmla="*/ 96 w 2665"/>
                <a:gd name="connsiteY323" fmla="*/ 2652 h 2674"/>
                <a:gd name="connsiteX324" fmla="*/ 126 w 2665"/>
                <a:gd name="connsiteY324" fmla="*/ 2644 h 2674"/>
                <a:gd name="connsiteX325" fmla="*/ 157 w 2665"/>
                <a:gd name="connsiteY325" fmla="*/ 2637 h 2674"/>
                <a:gd name="connsiteX326" fmla="*/ 187 w 2665"/>
                <a:gd name="connsiteY326" fmla="*/ 2627 h 2674"/>
                <a:gd name="connsiteX327" fmla="*/ 216 w 2665"/>
                <a:gd name="connsiteY327" fmla="*/ 2616 h 2674"/>
                <a:gd name="connsiteX328" fmla="*/ 244 w 2665"/>
                <a:gd name="connsiteY328" fmla="*/ 2607 h 2674"/>
                <a:gd name="connsiteX329" fmla="*/ 281 w 2665"/>
                <a:gd name="connsiteY329" fmla="*/ 2594 h 2674"/>
                <a:gd name="connsiteX330" fmla="*/ 324 w 2665"/>
                <a:gd name="connsiteY330" fmla="*/ 2581 h 2674"/>
                <a:gd name="connsiteX331" fmla="*/ 339 w 2665"/>
                <a:gd name="connsiteY331" fmla="*/ 2577 h 2674"/>
                <a:gd name="connsiteX332" fmla="*/ 353 w 2665"/>
                <a:gd name="connsiteY332" fmla="*/ 2574 h 2674"/>
                <a:gd name="connsiteX333" fmla="*/ 366 w 2665"/>
                <a:gd name="connsiteY333" fmla="*/ 2570 h 2674"/>
                <a:gd name="connsiteX334" fmla="*/ 381 w 2665"/>
                <a:gd name="connsiteY334" fmla="*/ 2564 h 2674"/>
                <a:gd name="connsiteX335" fmla="*/ 394 w 2665"/>
                <a:gd name="connsiteY335" fmla="*/ 2559 h 2674"/>
                <a:gd name="connsiteX336" fmla="*/ 409 w 2665"/>
                <a:gd name="connsiteY336" fmla="*/ 2553 h 2674"/>
                <a:gd name="connsiteX337" fmla="*/ 422 w 2665"/>
                <a:gd name="connsiteY337" fmla="*/ 2544 h 2674"/>
                <a:gd name="connsiteX338" fmla="*/ 437 w 2665"/>
                <a:gd name="connsiteY338" fmla="*/ 2535 h 2674"/>
                <a:gd name="connsiteX339" fmla="*/ 481 w 2665"/>
                <a:gd name="connsiteY339" fmla="*/ 2498 h 2674"/>
                <a:gd name="connsiteX340" fmla="*/ 492 w 2665"/>
                <a:gd name="connsiteY340" fmla="*/ 2489 h 2674"/>
                <a:gd name="connsiteX341" fmla="*/ 503 w 2665"/>
                <a:gd name="connsiteY341" fmla="*/ 2479 h 2674"/>
                <a:gd name="connsiteX342" fmla="*/ 515 w 2665"/>
                <a:gd name="connsiteY342" fmla="*/ 2470 h 2674"/>
                <a:gd name="connsiteX343" fmla="*/ 528 w 2665"/>
                <a:gd name="connsiteY343" fmla="*/ 2461 h 2674"/>
                <a:gd name="connsiteX344" fmla="*/ 539 w 2665"/>
                <a:gd name="connsiteY344" fmla="*/ 2451 h 2674"/>
                <a:gd name="connsiteX345" fmla="*/ 552 w 2665"/>
                <a:gd name="connsiteY345" fmla="*/ 2444 h 2674"/>
                <a:gd name="connsiteX346" fmla="*/ 565 w 2665"/>
                <a:gd name="connsiteY346" fmla="*/ 2438 h 2674"/>
                <a:gd name="connsiteX347" fmla="*/ 578 w 2665"/>
                <a:gd name="connsiteY347" fmla="*/ 2433 h 2674"/>
                <a:gd name="connsiteX348" fmla="*/ 598 w 2665"/>
                <a:gd name="connsiteY348" fmla="*/ 2427 h 2674"/>
                <a:gd name="connsiteX349" fmla="*/ 620 w 2665"/>
                <a:gd name="connsiteY349" fmla="*/ 2420 h 2674"/>
                <a:gd name="connsiteX350" fmla="*/ 646 w 2665"/>
                <a:gd name="connsiteY350" fmla="*/ 2414 h 2674"/>
                <a:gd name="connsiteX351" fmla="*/ 672 w 2665"/>
                <a:gd name="connsiteY351" fmla="*/ 2411 h 2674"/>
                <a:gd name="connsiteX352" fmla="*/ 698 w 2665"/>
                <a:gd name="connsiteY352" fmla="*/ 2411 h 2674"/>
                <a:gd name="connsiteX353" fmla="*/ 722 w 2665"/>
                <a:gd name="connsiteY353" fmla="*/ 2414 h 2674"/>
                <a:gd name="connsiteX354" fmla="*/ 744 w 2665"/>
                <a:gd name="connsiteY354" fmla="*/ 2424 h 2674"/>
                <a:gd name="connsiteX355" fmla="*/ 763 w 2665"/>
                <a:gd name="connsiteY355" fmla="*/ 2440 h 2674"/>
                <a:gd name="connsiteX356" fmla="*/ 774 w 2665"/>
                <a:gd name="connsiteY356" fmla="*/ 2457 h 2674"/>
                <a:gd name="connsiteX357" fmla="*/ 779 w 2665"/>
                <a:gd name="connsiteY357" fmla="*/ 2476 h 2674"/>
                <a:gd name="connsiteX358" fmla="*/ 783 w 2665"/>
                <a:gd name="connsiteY358" fmla="*/ 2496 h 2674"/>
                <a:gd name="connsiteX359" fmla="*/ 785 w 2665"/>
                <a:gd name="connsiteY359" fmla="*/ 2518 h 2674"/>
                <a:gd name="connsiteX360" fmla="*/ 787 w 2665"/>
                <a:gd name="connsiteY360" fmla="*/ 2539 h 2674"/>
                <a:gd name="connsiteX361" fmla="*/ 791 w 2665"/>
                <a:gd name="connsiteY361" fmla="*/ 2559 h 2674"/>
                <a:gd name="connsiteX362" fmla="*/ 796 w 2665"/>
                <a:gd name="connsiteY362" fmla="*/ 2577 h 2674"/>
                <a:gd name="connsiteX363" fmla="*/ 807 w 2665"/>
                <a:gd name="connsiteY363" fmla="*/ 2596 h 2674"/>
                <a:gd name="connsiteX364" fmla="*/ 820 w 2665"/>
                <a:gd name="connsiteY364" fmla="*/ 2609 h 2674"/>
                <a:gd name="connsiteX365" fmla="*/ 837 w 2665"/>
                <a:gd name="connsiteY365" fmla="*/ 2618 h 2674"/>
                <a:gd name="connsiteX366" fmla="*/ 854 w 2665"/>
                <a:gd name="connsiteY366" fmla="*/ 2626 h 2674"/>
                <a:gd name="connsiteX367" fmla="*/ 872 w 2665"/>
                <a:gd name="connsiteY367" fmla="*/ 2627 h 2674"/>
                <a:gd name="connsiteX368" fmla="*/ 891 w 2665"/>
                <a:gd name="connsiteY368" fmla="*/ 2627 h 2674"/>
                <a:gd name="connsiteX369" fmla="*/ 911 w 2665"/>
                <a:gd name="connsiteY369" fmla="*/ 2627 h 2674"/>
                <a:gd name="connsiteX370" fmla="*/ 931 w 2665"/>
                <a:gd name="connsiteY370" fmla="*/ 2624 h 2674"/>
                <a:gd name="connsiteX371" fmla="*/ 952 w 2665"/>
                <a:gd name="connsiteY371" fmla="*/ 2622 h 2674"/>
                <a:gd name="connsiteX372" fmla="*/ 968 w 2665"/>
                <a:gd name="connsiteY372" fmla="*/ 2620 h 2674"/>
                <a:gd name="connsiteX373" fmla="*/ 983 w 2665"/>
                <a:gd name="connsiteY373" fmla="*/ 2616 h 2674"/>
                <a:gd name="connsiteX374" fmla="*/ 1000 w 2665"/>
                <a:gd name="connsiteY374" fmla="*/ 2616 h 2674"/>
                <a:gd name="connsiteX375" fmla="*/ 1015 w 2665"/>
                <a:gd name="connsiteY375" fmla="*/ 2615 h 2674"/>
                <a:gd name="connsiteX376" fmla="*/ 1028 w 2665"/>
                <a:gd name="connsiteY376" fmla="*/ 2615 h 2674"/>
                <a:gd name="connsiteX377" fmla="*/ 1042 w 2665"/>
                <a:gd name="connsiteY377" fmla="*/ 2616 h 2674"/>
                <a:gd name="connsiteX378" fmla="*/ 1055 w 2665"/>
                <a:gd name="connsiteY378" fmla="*/ 2620 h 2674"/>
                <a:gd name="connsiteX379" fmla="*/ 1067 w 2665"/>
                <a:gd name="connsiteY379" fmla="*/ 2626 h 2674"/>
                <a:gd name="connsiteX380" fmla="*/ 1091 w 2665"/>
                <a:gd name="connsiteY380" fmla="*/ 2640 h 2674"/>
                <a:gd name="connsiteX381" fmla="*/ 1105 w 2665"/>
                <a:gd name="connsiteY381" fmla="*/ 2648 h 2674"/>
                <a:gd name="connsiteX382" fmla="*/ 1118 w 2665"/>
                <a:gd name="connsiteY382" fmla="*/ 2657 h 2674"/>
                <a:gd name="connsiteX383" fmla="*/ 1133 w 2665"/>
                <a:gd name="connsiteY383" fmla="*/ 2663 h 2674"/>
                <a:gd name="connsiteX384" fmla="*/ 1148 w 2665"/>
                <a:gd name="connsiteY384" fmla="*/ 2668 h 2674"/>
                <a:gd name="connsiteX385" fmla="*/ 1163 w 2665"/>
                <a:gd name="connsiteY385" fmla="*/ 2672 h 2674"/>
                <a:gd name="connsiteX386" fmla="*/ 1181 w 2665"/>
                <a:gd name="connsiteY386" fmla="*/ 2674 h 2674"/>
                <a:gd name="connsiteX387" fmla="*/ 1200 w 2665"/>
                <a:gd name="connsiteY387" fmla="*/ 2674 h 2674"/>
                <a:gd name="connsiteX388" fmla="*/ 1220 w 2665"/>
                <a:gd name="connsiteY388" fmla="*/ 2670 h 2674"/>
                <a:gd name="connsiteX389" fmla="*/ 1228 w 2665"/>
                <a:gd name="connsiteY389" fmla="*/ 2668 h 2674"/>
                <a:gd name="connsiteX390" fmla="*/ 1235 w 2665"/>
                <a:gd name="connsiteY390" fmla="*/ 2666 h 2674"/>
                <a:gd name="connsiteX391" fmla="*/ 1242 w 2665"/>
                <a:gd name="connsiteY391" fmla="*/ 2665 h 2674"/>
                <a:gd name="connsiteX392" fmla="*/ 1252 w 2665"/>
                <a:gd name="connsiteY392" fmla="*/ 2661 h 2674"/>
                <a:gd name="connsiteX393" fmla="*/ 1259 w 2665"/>
                <a:gd name="connsiteY393" fmla="*/ 2657 h 2674"/>
                <a:gd name="connsiteX394" fmla="*/ 1267 w 2665"/>
                <a:gd name="connsiteY394" fmla="*/ 2655 h 2674"/>
                <a:gd name="connsiteX395" fmla="*/ 1274 w 2665"/>
                <a:gd name="connsiteY395" fmla="*/ 2652 h 2674"/>
                <a:gd name="connsiteX396" fmla="*/ 1281 w 2665"/>
                <a:gd name="connsiteY396" fmla="*/ 2648 h 2674"/>
                <a:gd name="connsiteX397" fmla="*/ 1292 w 2665"/>
                <a:gd name="connsiteY397" fmla="*/ 2642 h 2674"/>
                <a:gd name="connsiteX398" fmla="*/ 1304 w 2665"/>
                <a:gd name="connsiteY398" fmla="*/ 2637 h 2674"/>
                <a:gd name="connsiteX399" fmla="*/ 1315 w 2665"/>
                <a:gd name="connsiteY399" fmla="*/ 2633 h 2674"/>
                <a:gd name="connsiteX400" fmla="*/ 1326 w 2665"/>
                <a:gd name="connsiteY400" fmla="*/ 2629 h 2674"/>
                <a:gd name="connsiteX401" fmla="*/ 1337 w 2665"/>
                <a:gd name="connsiteY401" fmla="*/ 2626 h 2674"/>
                <a:gd name="connsiteX402" fmla="*/ 1348 w 2665"/>
                <a:gd name="connsiteY402" fmla="*/ 2624 h 2674"/>
                <a:gd name="connsiteX403" fmla="*/ 1359 w 2665"/>
                <a:gd name="connsiteY403" fmla="*/ 2622 h 2674"/>
                <a:gd name="connsiteX404" fmla="*/ 1370 w 2665"/>
                <a:gd name="connsiteY404" fmla="*/ 2622 h 2674"/>
                <a:gd name="connsiteX405" fmla="*/ 1378 w 2665"/>
                <a:gd name="connsiteY405" fmla="*/ 2624 h 2674"/>
                <a:gd name="connsiteX406" fmla="*/ 1387 w 2665"/>
                <a:gd name="connsiteY406" fmla="*/ 2626 h 2674"/>
                <a:gd name="connsiteX407" fmla="*/ 1396 w 2665"/>
                <a:gd name="connsiteY407" fmla="*/ 2631 h 2674"/>
                <a:gd name="connsiteX408" fmla="*/ 1405 w 2665"/>
                <a:gd name="connsiteY408" fmla="*/ 2635 h 2674"/>
                <a:gd name="connsiteX409" fmla="*/ 1417 w 2665"/>
                <a:gd name="connsiteY409" fmla="*/ 2640 h 2674"/>
                <a:gd name="connsiteX410" fmla="*/ 1428 w 2665"/>
                <a:gd name="connsiteY410" fmla="*/ 2646 h 2674"/>
                <a:gd name="connsiteX411" fmla="*/ 1439 w 2665"/>
                <a:gd name="connsiteY411" fmla="*/ 2650 h 2674"/>
                <a:gd name="connsiteX412" fmla="*/ 1452 w 2665"/>
                <a:gd name="connsiteY412" fmla="*/ 2652 h 2674"/>
                <a:gd name="connsiteX413" fmla="*/ 1472 w 2665"/>
                <a:gd name="connsiteY413" fmla="*/ 2653 h 2674"/>
                <a:gd name="connsiteX414" fmla="*/ 1492 w 2665"/>
                <a:gd name="connsiteY414" fmla="*/ 2653 h 2674"/>
                <a:gd name="connsiteX415" fmla="*/ 1511 w 2665"/>
                <a:gd name="connsiteY415" fmla="*/ 2650 h 2674"/>
                <a:gd name="connsiteX416" fmla="*/ 1531 w 2665"/>
                <a:gd name="connsiteY416" fmla="*/ 2646 h 2674"/>
                <a:gd name="connsiteX417" fmla="*/ 1550 w 2665"/>
                <a:gd name="connsiteY417" fmla="*/ 2642 h 2674"/>
                <a:gd name="connsiteX418" fmla="*/ 1568 w 2665"/>
                <a:gd name="connsiteY418" fmla="*/ 2635 h 2674"/>
                <a:gd name="connsiteX419" fmla="*/ 1587 w 2665"/>
                <a:gd name="connsiteY419" fmla="*/ 2629 h 2674"/>
                <a:gd name="connsiteX420" fmla="*/ 1605 w 2665"/>
                <a:gd name="connsiteY420" fmla="*/ 2622 h 2674"/>
                <a:gd name="connsiteX421" fmla="*/ 1631 w 2665"/>
                <a:gd name="connsiteY421" fmla="*/ 2613 h 2674"/>
                <a:gd name="connsiteX422" fmla="*/ 1657 w 2665"/>
                <a:gd name="connsiteY422" fmla="*/ 2605 h 2674"/>
                <a:gd name="connsiteX423" fmla="*/ 1681 w 2665"/>
                <a:gd name="connsiteY423" fmla="*/ 2598 h 2674"/>
                <a:gd name="connsiteX424" fmla="*/ 1705 w 2665"/>
                <a:gd name="connsiteY424" fmla="*/ 2590 h 2674"/>
                <a:gd name="connsiteX425" fmla="*/ 1730 w 2665"/>
                <a:gd name="connsiteY425" fmla="*/ 2587 h 2674"/>
                <a:gd name="connsiteX426" fmla="*/ 1754 w 2665"/>
                <a:gd name="connsiteY426" fmla="*/ 2581 h 2674"/>
                <a:gd name="connsiteX427" fmla="*/ 1776 w 2665"/>
                <a:gd name="connsiteY427" fmla="*/ 2577 h 2674"/>
                <a:gd name="connsiteX428" fmla="*/ 1800 w 2665"/>
                <a:gd name="connsiteY428" fmla="*/ 2576 h 2674"/>
                <a:gd name="connsiteX429" fmla="*/ 1948 w 2665"/>
                <a:gd name="connsiteY429" fmla="*/ 2559 h 2674"/>
                <a:gd name="connsiteX430" fmla="*/ 2100 w 2665"/>
                <a:gd name="connsiteY430" fmla="*/ 2544 h 2674"/>
                <a:gd name="connsiteX431" fmla="*/ 2169 w 2665"/>
                <a:gd name="connsiteY431" fmla="*/ 2537 h 2674"/>
                <a:gd name="connsiteX432" fmla="*/ 2187 w 2665"/>
                <a:gd name="connsiteY432" fmla="*/ 2535 h 2674"/>
                <a:gd name="connsiteX433" fmla="*/ 2207 w 2665"/>
                <a:gd name="connsiteY433" fmla="*/ 2533 h 2674"/>
                <a:gd name="connsiteX434" fmla="*/ 2226 w 2665"/>
                <a:gd name="connsiteY434" fmla="*/ 2531 h 2674"/>
                <a:gd name="connsiteX435" fmla="*/ 2244 w 2665"/>
                <a:gd name="connsiteY435" fmla="*/ 2529 h 2674"/>
                <a:gd name="connsiteX436" fmla="*/ 2265 w 2665"/>
                <a:gd name="connsiteY436" fmla="*/ 2527 h 2674"/>
                <a:gd name="connsiteX437" fmla="*/ 2283 w 2665"/>
                <a:gd name="connsiteY437" fmla="*/ 2527 h 2674"/>
                <a:gd name="connsiteX438" fmla="*/ 2302 w 2665"/>
                <a:gd name="connsiteY438" fmla="*/ 2527 h 2674"/>
                <a:gd name="connsiteX439" fmla="*/ 2320 w 2665"/>
                <a:gd name="connsiteY439" fmla="*/ 2527 h 2674"/>
                <a:gd name="connsiteX440" fmla="*/ 2322 w 2665"/>
                <a:gd name="connsiteY440" fmla="*/ 2527 h 2674"/>
                <a:gd name="connsiteX441" fmla="*/ 2324 w 2665"/>
                <a:gd name="connsiteY441" fmla="*/ 2526 h 2674"/>
                <a:gd name="connsiteX442" fmla="*/ 2326 w 2665"/>
                <a:gd name="connsiteY442" fmla="*/ 2522 h 2674"/>
                <a:gd name="connsiteX443" fmla="*/ 2326 w 2665"/>
                <a:gd name="connsiteY443" fmla="*/ 2520 h 2674"/>
                <a:gd name="connsiteX444" fmla="*/ 2326 w 2665"/>
                <a:gd name="connsiteY444" fmla="*/ 2518 h 2674"/>
                <a:gd name="connsiteX445" fmla="*/ 2326 w 2665"/>
                <a:gd name="connsiteY445" fmla="*/ 2516 h 2674"/>
                <a:gd name="connsiteX446" fmla="*/ 2322 w 2665"/>
                <a:gd name="connsiteY446" fmla="*/ 2514 h 2674"/>
                <a:gd name="connsiteX447" fmla="*/ 2320 w 2665"/>
                <a:gd name="connsiteY447" fmla="*/ 2514 h 2674"/>
                <a:gd name="connsiteX448" fmla="*/ 2313 w 2665"/>
                <a:gd name="connsiteY448" fmla="*/ 2514 h 2674"/>
                <a:gd name="connsiteX449" fmla="*/ 2306 w 2665"/>
                <a:gd name="connsiteY449" fmla="*/ 2514 h 2674"/>
                <a:gd name="connsiteX450" fmla="*/ 2298 w 2665"/>
                <a:gd name="connsiteY450" fmla="*/ 2514 h 2674"/>
                <a:gd name="connsiteX451" fmla="*/ 2291 w 2665"/>
                <a:gd name="connsiteY451" fmla="*/ 2514 h 2674"/>
                <a:gd name="connsiteX452" fmla="*/ 2281 w 2665"/>
                <a:gd name="connsiteY452" fmla="*/ 2514 h 2674"/>
                <a:gd name="connsiteX453" fmla="*/ 2274 w 2665"/>
                <a:gd name="connsiteY453" fmla="*/ 2514 h 2674"/>
                <a:gd name="connsiteX454" fmla="*/ 2267 w 2665"/>
                <a:gd name="connsiteY454" fmla="*/ 2514 h 2674"/>
                <a:gd name="connsiteX455" fmla="*/ 2259 w 2665"/>
                <a:gd name="connsiteY455" fmla="*/ 2514 h 2674"/>
                <a:gd name="connsiteX456" fmla="*/ 2270 w 2665"/>
                <a:gd name="connsiteY456" fmla="*/ 2513 h 2674"/>
                <a:gd name="connsiteX457" fmla="*/ 2281 w 2665"/>
                <a:gd name="connsiteY457" fmla="*/ 2511 h 2674"/>
                <a:gd name="connsiteX458" fmla="*/ 2293 w 2665"/>
                <a:gd name="connsiteY458" fmla="*/ 2509 h 2674"/>
                <a:gd name="connsiteX459" fmla="*/ 2304 w 2665"/>
                <a:gd name="connsiteY459" fmla="*/ 2507 h 2674"/>
                <a:gd name="connsiteX460" fmla="*/ 2315 w 2665"/>
                <a:gd name="connsiteY460" fmla="*/ 2503 h 2674"/>
                <a:gd name="connsiteX461" fmla="*/ 2326 w 2665"/>
                <a:gd name="connsiteY461" fmla="*/ 2501 h 2674"/>
                <a:gd name="connsiteX462" fmla="*/ 2337 w 2665"/>
                <a:gd name="connsiteY462" fmla="*/ 2498 h 2674"/>
                <a:gd name="connsiteX463" fmla="*/ 2348 w 2665"/>
                <a:gd name="connsiteY463" fmla="*/ 2496 h 2674"/>
                <a:gd name="connsiteX464" fmla="*/ 2350 w 2665"/>
                <a:gd name="connsiteY464" fmla="*/ 2494 h 2674"/>
                <a:gd name="connsiteX465" fmla="*/ 2352 w 2665"/>
                <a:gd name="connsiteY465" fmla="*/ 2492 h 2674"/>
                <a:gd name="connsiteX466" fmla="*/ 2354 w 2665"/>
                <a:gd name="connsiteY466" fmla="*/ 2490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9 h 2674"/>
                <a:gd name="connsiteX471" fmla="*/ 2354 w 2665"/>
                <a:gd name="connsiteY471" fmla="*/ 2487 h 2674"/>
                <a:gd name="connsiteX472" fmla="*/ 2352 w 2665"/>
                <a:gd name="connsiteY472" fmla="*/ 2485 h 2674"/>
                <a:gd name="connsiteX473" fmla="*/ 2350 w 2665"/>
                <a:gd name="connsiteY473" fmla="*/ 2483 h 2674"/>
                <a:gd name="connsiteX474" fmla="*/ 2346 w 2665"/>
                <a:gd name="connsiteY474" fmla="*/ 2483 h 2674"/>
                <a:gd name="connsiteX475" fmla="*/ 2344 w 2665"/>
                <a:gd name="connsiteY475" fmla="*/ 2483 h 2674"/>
                <a:gd name="connsiteX476" fmla="*/ 2311 w 2665"/>
                <a:gd name="connsiteY476" fmla="*/ 2492 h 2674"/>
                <a:gd name="connsiteX477" fmla="*/ 2278 w 2665"/>
                <a:gd name="connsiteY477" fmla="*/ 2500 h 2674"/>
                <a:gd name="connsiteX478" fmla="*/ 2244 w 2665"/>
                <a:gd name="connsiteY478" fmla="*/ 2505 h 2674"/>
                <a:gd name="connsiteX479" fmla="*/ 2209 w 2665"/>
                <a:gd name="connsiteY479" fmla="*/ 2509 h 2674"/>
                <a:gd name="connsiteX480" fmla="*/ 2174 w 2665"/>
                <a:gd name="connsiteY480" fmla="*/ 2513 h 2674"/>
                <a:gd name="connsiteX481" fmla="*/ 2141 w 2665"/>
                <a:gd name="connsiteY481" fmla="*/ 2514 h 2674"/>
                <a:gd name="connsiteX482" fmla="*/ 2106 w 2665"/>
                <a:gd name="connsiteY482" fmla="*/ 2514 h 2674"/>
                <a:gd name="connsiteX483" fmla="*/ 2070 w 2665"/>
                <a:gd name="connsiteY483" fmla="*/ 2514 h 2674"/>
                <a:gd name="connsiteX484" fmla="*/ 2035 w 2665"/>
                <a:gd name="connsiteY484" fmla="*/ 2513 h 2674"/>
                <a:gd name="connsiteX485" fmla="*/ 1998 w 2665"/>
                <a:gd name="connsiteY485" fmla="*/ 2511 h 2674"/>
                <a:gd name="connsiteX486" fmla="*/ 1963 w 2665"/>
                <a:gd name="connsiteY486" fmla="*/ 2509 h 2674"/>
                <a:gd name="connsiteX487" fmla="*/ 1928 w 2665"/>
                <a:gd name="connsiteY487" fmla="*/ 2505 h 2674"/>
                <a:gd name="connsiteX488" fmla="*/ 1893 w 2665"/>
                <a:gd name="connsiteY488" fmla="*/ 2501 h 2674"/>
                <a:gd name="connsiteX489" fmla="*/ 1856 w 2665"/>
                <a:gd name="connsiteY489" fmla="*/ 2498 h 2674"/>
                <a:gd name="connsiteX490" fmla="*/ 1820 w 2665"/>
                <a:gd name="connsiteY490" fmla="*/ 2494 h 2674"/>
                <a:gd name="connsiteX491" fmla="*/ 1785 w 2665"/>
                <a:gd name="connsiteY491" fmla="*/ 2490 h 2674"/>
                <a:gd name="connsiteX492" fmla="*/ 1633 w 2665"/>
                <a:gd name="connsiteY492" fmla="*/ 2476 h 2674"/>
                <a:gd name="connsiteX493" fmla="*/ 1609 w 2665"/>
                <a:gd name="connsiteY493" fmla="*/ 2474 h 2674"/>
                <a:gd name="connsiteX494" fmla="*/ 1585 w 2665"/>
                <a:gd name="connsiteY494" fmla="*/ 2472 h 2674"/>
                <a:gd name="connsiteX495" fmla="*/ 1559 w 2665"/>
                <a:gd name="connsiteY495" fmla="*/ 2470 h 2674"/>
                <a:gd name="connsiteX496" fmla="*/ 1535 w 2665"/>
                <a:gd name="connsiteY496" fmla="*/ 2470 h 2674"/>
                <a:gd name="connsiteX497" fmla="*/ 1511 w 2665"/>
                <a:gd name="connsiteY497" fmla="*/ 2470 h 2674"/>
                <a:gd name="connsiteX498" fmla="*/ 1485 w 2665"/>
                <a:gd name="connsiteY498" fmla="*/ 2470 h 2674"/>
                <a:gd name="connsiteX499" fmla="*/ 1461 w 2665"/>
                <a:gd name="connsiteY499" fmla="*/ 2470 h 2674"/>
                <a:gd name="connsiteX500" fmla="*/ 1437 w 2665"/>
                <a:gd name="connsiteY500" fmla="*/ 2470 h 2674"/>
                <a:gd name="connsiteX501" fmla="*/ 2626 w 2665"/>
                <a:gd name="connsiteY501" fmla="*/ 2012 h 2674"/>
                <a:gd name="connsiteX502" fmla="*/ 2665 w 2665"/>
                <a:gd name="connsiteY502" fmla="*/ 1905 h 2674"/>
                <a:gd name="connsiteX503" fmla="*/ 2665 w 2665"/>
                <a:gd name="connsiteY503" fmla="*/ 1834 h 2674"/>
                <a:gd name="connsiteX504" fmla="*/ 2656 w 2665"/>
                <a:gd name="connsiteY504" fmla="*/ 1788 h 2674"/>
                <a:gd name="connsiteX505" fmla="*/ 2637 w 2665"/>
                <a:gd name="connsiteY505" fmla="*/ 1762 h 2674"/>
                <a:gd name="connsiteX506" fmla="*/ 2617 w 2665"/>
                <a:gd name="connsiteY506" fmla="*/ 1751 h 2674"/>
                <a:gd name="connsiteX507" fmla="*/ 2594 w 2665"/>
                <a:gd name="connsiteY507" fmla="*/ 1751 h 2674"/>
                <a:gd name="connsiteX508" fmla="*/ 2574 w 2665"/>
                <a:gd name="connsiteY508" fmla="*/ 1757 h 2674"/>
                <a:gd name="connsiteX509" fmla="*/ 2559 w 2665"/>
                <a:gd name="connsiteY509" fmla="*/ 1762 h 2674"/>
                <a:gd name="connsiteX510" fmla="*/ 2554 w 2665"/>
                <a:gd name="connsiteY510" fmla="*/ 1766 h 2674"/>
                <a:gd name="connsiteX511" fmla="*/ 2552 w 2665"/>
                <a:gd name="connsiteY511" fmla="*/ 1788 h 2674"/>
                <a:gd name="connsiteX512" fmla="*/ 2543 w 2665"/>
                <a:gd name="connsiteY512" fmla="*/ 1816 h 2674"/>
                <a:gd name="connsiteX513" fmla="*/ 2528 w 2665"/>
                <a:gd name="connsiteY513" fmla="*/ 1846 h 2674"/>
                <a:gd name="connsiteX514" fmla="*/ 2509 w 2665"/>
                <a:gd name="connsiteY514" fmla="*/ 1873 h 2674"/>
                <a:gd name="connsiteX515" fmla="*/ 2491 w 2665"/>
                <a:gd name="connsiteY515" fmla="*/ 1901 h 2674"/>
                <a:gd name="connsiteX516" fmla="*/ 2476 w 2665"/>
                <a:gd name="connsiteY516" fmla="*/ 1922 h 2674"/>
                <a:gd name="connsiteX517" fmla="*/ 2463 w 2665"/>
                <a:gd name="connsiteY517" fmla="*/ 1936 h 2674"/>
                <a:gd name="connsiteX518" fmla="*/ 2459 w 2665"/>
                <a:gd name="connsiteY518" fmla="*/ 1942 h 2674"/>
                <a:gd name="connsiteX519" fmla="*/ 1791 w 2665"/>
                <a:gd name="connsiteY519" fmla="*/ 2209 h 2674"/>
                <a:gd name="connsiteX520" fmla="*/ 1783 w 2665"/>
                <a:gd name="connsiteY520" fmla="*/ 2209 h 2674"/>
                <a:gd name="connsiteX521" fmla="*/ 1776 w 2665"/>
                <a:gd name="connsiteY521" fmla="*/ 2207 h 2674"/>
                <a:gd name="connsiteX522" fmla="*/ 1768 w 2665"/>
                <a:gd name="connsiteY522" fmla="*/ 2207 h 2674"/>
                <a:gd name="connsiteX523" fmla="*/ 1761 w 2665"/>
                <a:gd name="connsiteY523" fmla="*/ 2205 h 2674"/>
                <a:gd name="connsiteX524" fmla="*/ 1754 w 2665"/>
                <a:gd name="connsiteY524" fmla="*/ 2205 h 2674"/>
                <a:gd name="connsiteX525" fmla="*/ 1746 w 2665"/>
                <a:gd name="connsiteY525" fmla="*/ 2205 h 2674"/>
                <a:gd name="connsiteX526" fmla="*/ 1739 w 2665"/>
                <a:gd name="connsiteY526" fmla="*/ 2203 h 2674"/>
                <a:gd name="connsiteX527" fmla="*/ 1731 w 2665"/>
                <a:gd name="connsiteY527" fmla="*/ 2203 h 2674"/>
                <a:gd name="connsiteX528" fmla="*/ 1502 w 2665"/>
                <a:gd name="connsiteY528" fmla="*/ 1571 h 2674"/>
                <a:gd name="connsiteX529" fmla="*/ 944 w 2665"/>
                <a:gd name="connsiteY529" fmla="*/ 1531 h 2674"/>
                <a:gd name="connsiteX530" fmla="*/ 946 w 2665"/>
                <a:gd name="connsiteY530" fmla="*/ 1531 h 2674"/>
                <a:gd name="connsiteX531" fmla="*/ 948 w 2665"/>
                <a:gd name="connsiteY531" fmla="*/ 1529 h 2674"/>
                <a:gd name="connsiteX532" fmla="*/ 948 w 2665"/>
                <a:gd name="connsiteY532" fmla="*/ 1529 h 2674"/>
                <a:gd name="connsiteX533" fmla="*/ 948 w 2665"/>
                <a:gd name="connsiteY533" fmla="*/ 1529 h 2674"/>
                <a:gd name="connsiteX534" fmla="*/ 828 w 2665"/>
                <a:gd name="connsiteY534" fmla="*/ 1479 h 2674"/>
                <a:gd name="connsiteX535" fmla="*/ 868 w 2665"/>
                <a:gd name="connsiteY535" fmla="*/ 1318 h 2674"/>
                <a:gd name="connsiteX536" fmla="*/ 1398 w 2665"/>
                <a:gd name="connsiteY536" fmla="*/ 1388 h 2674"/>
                <a:gd name="connsiteX537" fmla="*/ 1511 w 2665"/>
                <a:gd name="connsiteY537" fmla="*/ 1368 h 2674"/>
                <a:gd name="connsiteX538" fmla="*/ 1756 w 2665"/>
                <a:gd name="connsiteY538" fmla="*/ 1249 h 2674"/>
                <a:gd name="connsiteX539" fmla="*/ 1688 w 2665"/>
                <a:gd name="connsiteY539" fmla="*/ 1227 h 2674"/>
                <a:gd name="connsiteX540" fmla="*/ 1738 w 2665"/>
                <a:gd name="connsiteY540" fmla="*/ 1221 h 2674"/>
                <a:gd name="connsiteX541" fmla="*/ 1672 w 2665"/>
                <a:gd name="connsiteY541" fmla="*/ 1216 h 2674"/>
                <a:gd name="connsiteX542" fmla="*/ 1729 w 2665"/>
                <a:gd name="connsiteY542" fmla="*/ 1197 h 2674"/>
                <a:gd name="connsiteX543" fmla="*/ 1618 w 2665"/>
                <a:gd name="connsiteY543" fmla="*/ 1195 h 2674"/>
                <a:gd name="connsiteX544" fmla="*/ 1729 w 2665"/>
                <a:gd name="connsiteY544" fmla="*/ 1211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729 w 2665"/>
                <a:gd name="connsiteY541" fmla="*/ 1197 h 2674"/>
                <a:gd name="connsiteX542" fmla="*/ 1618 w 2665"/>
                <a:gd name="connsiteY542" fmla="*/ 1195 h 2674"/>
                <a:gd name="connsiteX543" fmla="*/ 1729 w 2665"/>
                <a:gd name="connsiteY543" fmla="*/ 1211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729 w 2665"/>
                <a:gd name="connsiteY541" fmla="*/ 1197 h 2674"/>
                <a:gd name="connsiteX542" fmla="*/ 1618 w 2665"/>
                <a:gd name="connsiteY542"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738 w 2665"/>
                <a:gd name="connsiteY539" fmla="*/ 1221 h 2674"/>
                <a:gd name="connsiteX540" fmla="*/ 1672 w 2665"/>
                <a:gd name="connsiteY540" fmla="*/ 1216 h 2674"/>
                <a:gd name="connsiteX541" fmla="*/ 1618 w 2665"/>
                <a:gd name="connsiteY541"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672 w 2665"/>
                <a:gd name="connsiteY539" fmla="*/ 1216 h 2674"/>
                <a:gd name="connsiteX540" fmla="*/ 1618 w 2665"/>
                <a:gd name="connsiteY540"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756 w 2665"/>
                <a:gd name="connsiteY537" fmla="*/ 1249 h 2674"/>
                <a:gd name="connsiteX538" fmla="*/ 1688 w 2665"/>
                <a:gd name="connsiteY538" fmla="*/ 1227 h 2674"/>
                <a:gd name="connsiteX539" fmla="*/ 1618 w 2665"/>
                <a:gd name="connsiteY539" fmla="*/ 1195 h 2674"/>
                <a:gd name="connsiteX0" fmla="*/ 1863 w 2665"/>
                <a:gd name="connsiteY0" fmla="*/ 1240 h 2674"/>
                <a:gd name="connsiteX1" fmla="*/ 1737 w 2665"/>
                <a:gd name="connsiteY1" fmla="*/ 1246 h 2674"/>
                <a:gd name="connsiteX2" fmla="*/ 1753 w 2665"/>
                <a:gd name="connsiteY2" fmla="*/ 1246 h 2674"/>
                <a:gd name="connsiteX3" fmla="*/ 1631 w 2665"/>
                <a:gd name="connsiteY3" fmla="*/ 1266 h 2674"/>
                <a:gd name="connsiteX4" fmla="*/ 1624 w 2665"/>
                <a:gd name="connsiteY4" fmla="*/ 1260 h 2674"/>
                <a:gd name="connsiteX5" fmla="*/ 1617 w 2665"/>
                <a:gd name="connsiteY5" fmla="*/ 1255 h 2674"/>
                <a:gd name="connsiteX6" fmla="*/ 1605 w 2665"/>
                <a:gd name="connsiteY6" fmla="*/ 1253 h 2674"/>
                <a:gd name="connsiteX7" fmla="*/ 1594 w 2665"/>
                <a:gd name="connsiteY7" fmla="*/ 1251 h 2674"/>
                <a:gd name="connsiteX8" fmla="*/ 1591 w 2665"/>
                <a:gd name="connsiteY8" fmla="*/ 1251 h 2674"/>
                <a:gd name="connsiteX9" fmla="*/ 1587 w 2665"/>
                <a:gd name="connsiteY9" fmla="*/ 1251 h 2674"/>
                <a:gd name="connsiteX10" fmla="*/ 1583 w 2665"/>
                <a:gd name="connsiteY10" fmla="*/ 1251 h 2674"/>
                <a:gd name="connsiteX11" fmla="*/ 1580 w 2665"/>
                <a:gd name="connsiteY11" fmla="*/ 1253 h 2674"/>
                <a:gd name="connsiteX12" fmla="*/ 1528 w 2665"/>
                <a:gd name="connsiteY12" fmla="*/ 1238 h 2674"/>
                <a:gd name="connsiteX13" fmla="*/ 1524 w 2665"/>
                <a:gd name="connsiteY13" fmla="*/ 1217 h 2674"/>
                <a:gd name="connsiteX14" fmla="*/ 1515 w 2665"/>
                <a:gd name="connsiteY14" fmla="*/ 1199 h 2674"/>
                <a:gd name="connsiteX15" fmla="*/ 1500 w 2665"/>
                <a:gd name="connsiteY15" fmla="*/ 1188 h 2674"/>
                <a:gd name="connsiteX16" fmla="*/ 1483 w 2665"/>
                <a:gd name="connsiteY16" fmla="*/ 1184 h 2674"/>
                <a:gd name="connsiteX17" fmla="*/ 1468 w 2665"/>
                <a:gd name="connsiteY17" fmla="*/ 1188 h 2674"/>
                <a:gd name="connsiteX18" fmla="*/ 1455 w 2665"/>
                <a:gd name="connsiteY18" fmla="*/ 1195 h 2674"/>
                <a:gd name="connsiteX19" fmla="*/ 1446 w 2665"/>
                <a:gd name="connsiteY19" fmla="*/ 1208 h 2674"/>
                <a:gd name="connsiteX20" fmla="*/ 1441 w 2665"/>
                <a:gd name="connsiteY20" fmla="*/ 1223 h 2674"/>
                <a:gd name="connsiteX21" fmla="*/ 1431 w 2665"/>
                <a:gd name="connsiteY21" fmla="*/ 1225 h 2674"/>
                <a:gd name="connsiteX22" fmla="*/ 1407 w 2665"/>
                <a:gd name="connsiteY22" fmla="*/ 1227 h 2674"/>
                <a:gd name="connsiteX23" fmla="*/ 1389 w 2665"/>
                <a:gd name="connsiteY23" fmla="*/ 1229 h 2674"/>
                <a:gd name="connsiteX24" fmla="*/ 1376 w 2665"/>
                <a:gd name="connsiteY24" fmla="*/ 1232 h 2674"/>
                <a:gd name="connsiteX25" fmla="*/ 1367 w 2665"/>
                <a:gd name="connsiteY25" fmla="*/ 1236 h 2674"/>
                <a:gd name="connsiteX26" fmla="*/ 1359 w 2665"/>
                <a:gd name="connsiteY26" fmla="*/ 1238 h 2674"/>
                <a:gd name="connsiteX27" fmla="*/ 1355 w 2665"/>
                <a:gd name="connsiteY27" fmla="*/ 1242 h 2674"/>
                <a:gd name="connsiteX28" fmla="*/ 1354 w 2665"/>
                <a:gd name="connsiteY28" fmla="*/ 1245 h 2674"/>
                <a:gd name="connsiteX29" fmla="*/ 1352 w 2665"/>
                <a:gd name="connsiteY29" fmla="*/ 1247 h 2674"/>
                <a:gd name="connsiteX30" fmla="*/ 1348 w 2665"/>
                <a:gd name="connsiteY30" fmla="*/ 1253 h 2674"/>
                <a:gd name="connsiteX31" fmla="*/ 1346 w 2665"/>
                <a:gd name="connsiteY31" fmla="*/ 1264 h 2674"/>
                <a:gd name="connsiteX32" fmla="*/ 1342 w 2665"/>
                <a:gd name="connsiteY32" fmla="*/ 1275 h 2674"/>
                <a:gd name="connsiteX33" fmla="*/ 1339 w 2665"/>
                <a:gd name="connsiteY33" fmla="*/ 1286 h 2674"/>
                <a:gd name="connsiteX34" fmla="*/ 1330 w 2665"/>
                <a:gd name="connsiteY34" fmla="*/ 1282 h 2674"/>
                <a:gd name="connsiteX35" fmla="*/ 1311 w 2665"/>
                <a:gd name="connsiteY35" fmla="*/ 1279 h 2674"/>
                <a:gd name="connsiteX36" fmla="*/ 1285 w 2665"/>
                <a:gd name="connsiteY36" fmla="*/ 1271 h 2674"/>
                <a:gd name="connsiteX37" fmla="*/ 1254 w 2665"/>
                <a:gd name="connsiteY37" fmla="*/ 1262 h 2674"/>
                <a:gd name="connsiteX38" fmla="*/ 1218 w 2665"/>
                <a:gd name="connsiteY38" fmla="*/ 1253 h 2674"/>
                <a:gd name="connsiteX39" fmla="*/ 1176 w 2665"/>
                <a:gd name="connsiteY39" fmla="*/ 1240 h 2674"/>
                <a:gd name="connsiteX40" fmla="*/ 1131 w 2665"/>
                <a:gd name="connsiteY40" fmla="*/ 1227 h 2674"/>
                <a:gd name="connsiteX41" fmla="*/ 1085 w 2665"/>
                <a:gd name="connsiteY41" fmla="*/ 1214 h 2674"/>
                <a:gd name="connsiteX42" fmla="*/ 1035 w 2665"/>
                <a:gd name="connsiteY42" fmla="*/ 1201 h 2674"/>
                <a:gd name="connsiteX43" fmla="*/ 985 w 2665"/>
                <a:gd name="connsiteY43" fmla="*/ 1186 h 2674"/>
                <a:gd name="connsiteX44" fmla="*/ 933 w 2665"/>
                <a:gd name="connsiteY44" fmla="*/ 1171 h 2674"/>
                <a:gd name="connsiteX45" fmla="*/ 883 w 2665"/>
                <a:gd name="connsiteY45" fmla="*/ 1158 h 2674"/>
                <a:gd name="connsiteX46" fmla="*/ 835 w 2665"/>
                <a:gd name="connsiteY46" fmla="*/ 1143 h 2674"/>
                <a:gd name="connsiteX47" fmla="*/ 789 w 2665"/>
                <a:gd name="connsiteY47" fmla="*/ 1130 h 2674"/>
                <a:gd name="connsiteX48" fmla="*/ 746 w 2665"/>
                <a:gd name="connsiteY48" fmla="*/ 1117 h 2674"/>
                <a:gd name="connsiteX49" fmla="*/ 707 w 2665"/>
                <a:gd name="connsiteY49" fmla="*/ 1106 h 2674"/>
                <a:gd name="connsiteX50" fmla="*/ 754 w 2665"/>
                <a:gd name="connsiteY50" fmla="*/ 1104 h 2674"/>
                <a:gd name="connsiteX51" fmla="*/ 704 w 2665"/>
                <a:gd name="connsiteY51" fmla="*/ 1067 h 2674"/>
                <a:gd name="connsiteX52" fmla="*/ 744 w 2665"/>
                <a:gd name="connsiteY52" fmla="*/ 927 h 2674"/>
                <a:gd name="connsiteX53" fmla="*/ 761 w 2665"/>
                <a:gd name="connsiteY53" fmla="*/ 925 h 2674"/>
                <a:gd name="connsiteX54" fmla="*/ 776 w 2665"/>
                <a:gd name="connsiteY54" fmla="*/ 919 h 2674"/>
                <a:gd name="connsiteX55" fmla="*/ 791 w 2665"/>
                <a:gd name="connsiteY55" fmla="*/ 914 h 2674"/>
                <a:gd name="connsiteX56" fmla="*/ 804 w 2665"/>
                <a:gd name="connsiteY56" fmla="*/ 903 h 2674"/>
                <a:gd name="connsiteX57" fmla="*/ 815 w 2665"/>
                <a:gd name="connsiteY57" fmla="*/ 891 h 2674"/>
                <a:gd name="connsiteX58" fmla="*/ 826 w 2665"/>
                <a:gd name="connsiteY58" fmla="*/ 878 h 2674"/>
                <a:gd name="connsiteX59" fmla="*/ 837 w 2665"/>
                <a:gd name="connsiteY59" fmla="*/ 864 h 2674"/>
                <a:gd name="connsiteX60" fmla="*/ 846 w 2665"/>
                <a:gd name="connsiteY60" fmla="*/ 847 h 2674"/>
                <a:gd name="connsiteX61" fmla="*/ 852 w 2665"/>
                <a:gd name="connsiteY61" fmla="*/ 847 h 2674"/>
                <a:gd name="connsiteX62" fmla="*/ 857 w 2665"/>
                <a:gd name="connsiteY62" fmla="*/ 845 h 2674"/>
                <a:gd name="connsiteX63" fmla="*/ 863 w 2665"/>
                <a:gd name="connsiteY63" fmla="*/ 845 h 2674"/>
                <a:gd name="connsiteX64" fmla="*/ 868 w 2665"/>
                <a:gd name="connsiteY64" fmla="*/ 843 h 2674"/>
                <a:gd name="connsiteX65" fmla="*/ 870 w 2665"/>
                <a:gd name="connsiteY65" fmla="*/ 845 h 2674"/>
                <a:gd name="connsiteX66" fmla="*/ 872 w 2665"/>
                <a:gd name="connsiteY66" fmla="*/ 845 h 2674"/>
                <a:gd name="connsiteX67" fmla="*/ 874 w 2665"/>
                <a:gd name="connsiteY67" fmla="*/ 847 h 2674"/>
                <a:gd name="connsiteX68" fmla="*/ 876 w 2665"/>
                <a:gd name="connsiteY68" fmla="*/ 849 h 2674"/>
                <a:gd name="connsiteX69" fmla="*/ 917 w 2665"/>
                <a:gd name="connsiteY69" fmla="*/ 856 h 2674"/>
                <a:gd name="connsiteX70" fmla="*/ 955 w 2665"/>
                <a:gd name="connsiteY70" fmla="*/ 851 h 2674"/>
                <a:gd name="connsiteX71" fmla="*/ 991 w 2665"/>
                <a:gd name="connsiteY71" fmla="*/ 832 h 2674"/>
                <a:gd name="connsiteX72" fmla="*/ 1020 w 2665"/>
                <a:gd name="connsiteY72" fmla="*/ 804 h 2674"/>
                <a:gd name="connsiteX73" fmla="*/ 1046 w 2665"/>
                <a:gd name="connsiteY73" fmla="*/ 771 h 2674"/>
                <a:gd name="connsiteX74" fmla="*/ 1068 w 2665"/>
                <a:gd name="connsiteY74" fmla="*/ 732 h 2674"/>
                <a:gd name="connsiteX75" fmla="*/ 1085 w 2665"/>
                <a:gd name="connsiteY75" fmla="*/ 691 h 2674"/>
                <a:gd name="connsiteX76" fmla="*/ 1098 w 2665"/>
                <a:gd name="connsiteY76" fmla="*/ 651 h 2674"/>
                <a:gd name="connsiteX77" fmla="*/ 1104 w 2665"/>
                <a:gd name="connsiteY77" fmla="*/ 597 h 2674"/>
                <a:gd name="connsiteX78" fmla="*/ 1092 w 2665"/>
                <a:gd name="connsiteY78" fmla="*/ 545 h 2674"/>
                <a:gd name="connsiteX79" fmla="*/ 1072 w 2665"/>
                <a:gd name="connsiteY79" fmla="*/ 497 h 2674"/>
                <a:gd name="connsiteX80" fmla="*/ 1042 w 2665"/>
                <a:gd name="connsiteY80" fmla="*/ 449 h 2674"/>
                <a:gd name="connsiteX81" fmla="*/ 1009 w 2665"/>
                <a:gd name="connsiteY81" fmla="*/ 404 h 2674"/>
                <a:gd name="connsiteX82" fmla="*/ 974 w 2665"/>
                <a:gd name="connsiteY82" fmla="*/ 360 h 2674"/>
                <a:gd name="connsiteX83" fmla="*/ 942 w 2665"/>
                <a:gd name="connsiteY83" fmla="*/ 317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4 h 2674"/>
                <a:gd name="connsiteX88" fmla="*/ 915 w 2665"/>
                <a:gd name="connsiteY88" fmla="*/ 273 h 2674"/>
                <a:gd name="connsiteX89" fmla="*/ 922 w 2665"/>
                <a:gd name="connsiteY89" fmla="*/ 274 h 2674"/>
                <a:gd name="connsiteX90" fmla="*/ 928 w 2665"/>
                <a:gd name="connsiteY90" fmla="*/ 276 h 2674"/>
                <a:gd name="connsiteX91" fmla="*/ 931 w 2665"/>
                <a:gd name="connsiteY91" fmla="*/ 280 h 2674"/>
                <a:gd name="connsiteX92" fmla="*/ 935 w 2665"/>
                <a:gd name="connsiteY92" fmla="*/ 284 h 2674"/>
                <a:gd name="connsiteX93" fmla="*/ 941 w 2665"/>
                <a:gd name="connsiteY93" fmla="*/ 289 h 2674"/>
                <a:gd name="connsiteX94" fmla="*/ 952 w 2665"/>
                <a:gd name="connsiteY94" fmla="*/ 295 h 2674"/>
                <a:gd name="connsiteX95" fmla="*/ 965 w 2665"/>
                <a:gd name="connsiteY95" fmla="*/ 300 h 2674"/>
                <a:gd name="connsiteX96" fmla="*/ 978 w 2665"/>
                <a:gd name="connsiteY96" fmla="*/ 306 h 2674"/>
                <a:gd name="connsiteX97" fmla="*/ 992 w 2665"/>
                <a:gd name="connsiteY97" fmla="*/ 319 h 2674"/>
                <a:gd name="connsiteX98" fmla="*/ 1011 w 2665"/>
                <a:gd name="connsiteY98" fmla="*/ 330 h 2674"/>
                <a:gd name="connsiteX99" fmla="*/ 1024 w 2665"/>
                <a:gd name="connsiteY99" fmla="*/ 334 h 2674"/>
                <a:gd name="connsiteX100" fmla="*/ 1029 w 2665"/>
                <a:gd name="connsiteY100" fmla="*/ 332 h 2674"/>
                <a:gd name="connsiteX101" fmla="*/ 1024 w 2665"/>
                <a:gd name="connsiteY101" fmla="*/ 280 h 2674"/>
                <a:gd name="connsiteX102" fmla="*/ 1015 w 2665"/>
                <a:gd name="connsiteY102" fmla="*/ 230 h 2674"/>
                <a:gd name="connsiteX103" fmla="*/ 998 w 2665"/>
                <a:gd name="connsiteY103" fmla="*/ 184 h 2674"/>
                <a:gd name="connsiteX104" fmla="*/ 978 w 2665"/>
                <a:gd name="connsiteY104" fmla="*/ 139 h 2674"/>
                <a:gd name="connsiteX105" fmla="*/ 950 w 2665"/>
                <a:gd name="connsiteY105" fmla="*/ 100 h 2674"/>
                <a:gd name="connsiteX106" fmla="*/ 917 w 2665"/>
                <a:gd name="connsiteY106" fmla="*/ 65 h 2674"/>
                <a:gd name="connsiteX107" fmla="*/ 874 w 2665"/>
                <a:gd name="connsiteY107" fmla="*/ 37 h 2674"/>
                <a:gd name="connsiteX108" fmla="*/ 822 w 2665"/>
                <a:gd name="connsiteY108" fmla="*/ 17 h 2674"/>
                <a:gd name="connsiteX109" fmla="*/ 800 w 2665"/>
                <a:gd name="connsiteY109" fmla="*/ 11 h 2674"/>
                <a:gd name="connsiteX110" fmla="*/ 778 w 2665"/>
                <a:gd name="connsiteY110" fmla="*/ 6 h 2674"/>
                <a:gd name="connsiteX111" fmla="*/ 752 w 2665"/>
                <a:gd name="connsiteY111" fmla="*/ 4 h 2674"/>
                <a:gd name="connsiteX112" fmla="*/ 728 w 2665"/>
                <a:gd name="connsiteY112" fmla="*/ 2 h 2674"/>
                <a:gd name="connsiteX113" fmla="*/ 702 w 2665"/>
                <a:gd name="connsiteY113" fmla="*/ 0 h 2674"/>
                <a:gd name="connsiteX114" fmla="*/ 676 w 2665"/>
                <a:gd name="connsiteY114" fmla="*/ 2 h 2674"/>
                <a:gd name="connsiteX115" fmla="*/ 650 w 2665"/>
                <a:gd name="connsiteY115" fmla="*/ 4 h 2674"/>
                <a:gd name="connsiteX116" fmla="*/ 624 w 2665"/>
                <a:gd name="connsiteY116" fmla="*/ 9 h 2674"/>
                <a:gd name="connsiteX117" fmla="*/ 598 w 2665"/>
                <a:gd name="connsiteY117" fmla="*/ 15 h 2674"/>
                <a:gd name="connsiteX118" fmla="*/ 574 w 2665"/>
                <a:gd name="connsiteY118" fmla="*/ 22 h 2674"/>
                <a:gd name="connsiteX119" fmla="*/ 550 w 2665"/>
                <a:gd name="connsiteY119" fmla="*/ 32 h 2674"/>
                <a:gd name="connsiteX120" fmla="*/ 528 w 2665"/>
                <a:gd name="connsiteY120" fmla="*/ 43 h 2674"/>
                <a:gd name="connsiteX121" fmla="*/ 507 w 2665"/>
                <a:gd name="connsiteY121" fmla="*/ 56 h 2674"/>
                <a:gd name="connsiteX122" fmla="*/ 489 w 2665"/>
                <a:gd name="connsiteY122" fmla="*/ 69 h 2674"/>
                <a:gd name="connsiteX123" fmla="*/ 472 w 2665"/>
                <a:gd name="connsiteY123" fmla="*/ 85 h 2674"/>
                <a:gd name="connsiteX124" fmla="*/ 457 w 2665"/>
                <a:gd name="connsiteY124" fmla="*/ 104 h 2674"/>
                <a:gd name="connsiteX125" fmla="*/ 450 w 2665"/>
                <a:gd name="connsiteY125" fmla="*/ 100 h 2674"/>
                <a:gd name="connsiteX126" fmla="*/ 444 w 2665"/>
                <a:gd name="connsiteY126" fmla="*/ 98 h 2674"/>
                <a:gd name="connsiteX127" fmla="*/ 437 w 2665"/>
                <a:gd name="connsiteY127" fmla="*/ 97 h 2674"/>
                <a:gd name="connsiteX128" fmla="*/ 431 w 2665"/>
                <a:gd name="connsiteY128" fmla="*/ 98 h 2674"/>
                <a:gd name="connsiteX129" fmla="*/ 365 w 2665"/>
                <a:gd name="connsiteY129" fmla="*/ 148 h 2674"/>
                <a:gd name="connsiteX130" fmla="*/ 316 w 2665"/>
                <a:gd name="connsiteY130" fmla="*/ 211 h 2674"/>
                <a:gd name="connsiteX131" fmla="*/ 281 w 2665"/>
                <a:gd name="connsiteY131" fmla="*/ 284 h 2674"/>
                <a:gd name="connsiteX132" fmla="*/ 261 w 2665"/>
                <a:gd name="connsiteY132" fmla="*/ 361 h 2674"/>
                <a:gd name="connsiteX133" fmla="*/ 252 w 2665"/>
                <a:gd name="connsiteY133" fmla="*/ 445 h 2674"/>
                <a:gd name="connsiteX134" fmla="*/ 253 w 2665"/>
                <a:gd name="connsiteY134" fmla="*/ 528 h 2674"/>
                <a:gd name="connsiteX135" fmla="*/ 265 w 2665"/>
                <a:gd name="connsiteY135" fmla="*/ 610 h 2674"/>
                <a:gd name="connsiteX136" fmla="*/ 283 w 2665"/>
                <a:gd name="connsiteY136" fmla="*/ 686 h 2674"/>
                <a:gd name="connsiteX137" fmla="*/ 291 w 2665"/>
                <a:gd name="connsiteY137" fmla="*/ 708 h 2674"/>
                <a:gd name="connsiteX138" fmla="*/ 300 w 2665"/>
                <a:gd name="connsiteY138" fmla="*/ 730 h 2674"/>
                <a:gd name="connsiteX139" fmla="*/ 309 w 2665"/>
                <a:gd name="connsiteY139" fmla="*/ 751 h 2674"/>
                <a:gd name="connsiteX140" fmla="*/ 322 w 2665"/>
                <a:gd name="connsiteY140" fmla="*/ 771 h 2674"/>
                <a:gd name="connsiteX141" fmla="*/ 337 w 2665"/>
                <a:gd name="connsiteY141" fmla="*/ 789 h 2674"/>
                <a:gd name="connsiteX142" fmla="*/ 353 w 2665"/>
                <a:gd name="connsiteY142" fmla="*/ 804 h 2674"/>
                <a:gd name="connsiteX143" fmla="*/ 372 w 2665"/>
                <a:gd name="connsiteY143" fmla="*/ 819 h 2674"/>
                <a:gd name="connsiteX144" fmla="*/ 392 w 2665"/>
                <a:gd name="connsiteY144" fmla="*/ 830 h 2674"/>
                <a:gd name="connsiteX145" fmla="*/ 415 w 2665"/>
                <a:gd name="connsiteY145" fmla="*/ 840 h 2674"/>
                <a:gd name="connsiteX146" fmla="*/ 441 w 2665"/>
                <a:gd name="connsiteY146" fmla="*/ 845 h 2674"/>
                <a:gd name="connsiteX147" fmla="*/ 466 w 2665"/>
                <a:gd name="connsiteY147" fmla="*/ 849 h 2674"/>
                <a:gd name="connsiteX148" fmla="*/ 492 w 2665"/>
                <a:gd name="connsiteY148" fmla="*/ 851 h 2674"/>
                <a:gd name="connsiteX149" fmla="*/ 518 w 2665"/>
                <a:gd name="connsiteY149" fmla="*/ 849 h 2674"/>
                <a:gd name="connsiteX150" fmla="*/ 544 w 2665"/>
                <a:gd name="connsiteY150" fmla="*/ 845 h 2674"/>
                <a:gd name="connsiteX151" fmla="*/ 570 w 2665"/>
                <a:gd name="connsiteY151" fmla="*/ 838 h 2674"/>
                <a:gd name="connsiteX152" fmla="*/ 592 w 2665"/>
                <a:gd name="connsiteY152" fmla="*/ 827 h 2674"/>
                <a:gd name="connsiteX153" fmla="*/ 596 w 2665"/>
                <a:gd name="connsiteY153" fmla="*/ 828 h 2674"/>
                <a:gd name="connsiteX154" fmla="*/ 598 w 2665"/>
                <a:gd name="connsiteY154" fmla="*/ 828 h 2674"/>
                <a:gd name="connsiteX155" fmla="*/ 602 w 2665"/>
                <a:gd name="connsiteY155" fmla="*/ 828 h 2674"/>
                <a:gd name="connsiteX156" fmla="*/ 605 w 2665"/>
                <a:gd name="connsiteY156" fmla="*/ 830 h 2674"/>
                <a:gd name="connsiteX157" fmla="*/ 600 w 2665"/>
                <a:gd name="connsiteY157" fmla="*/ 888 h 2674"/>
                <a:gd name="connsiteX158" fmla="*/ 596 w 2665"/>
                <a:gd name="connsiteY158" fmla="*/ 947 h 2674"/>
                <a:gd name="connsiteX159" fmla="*/ 592 w 2665"/>
                <a:gd name="connsiteY159" fmla="*/ 1010 h 2674"/>
                <a:gd name="connsiteX160" fmla="*/ 589 w 2665"/>
                <a:gd name="connsiteY160" fmla="*/ 1077 h 2674"/>
                <a:gd name="connsiteX161" fmla="*/ 589 w 2665"/>
                <a:gd name="connsiteY161" fmla="*/ 1079 h 2674"/>
                <a:gd name="connsiteX162" fmla="*/ 589 w 2665"/>
                <a:gd name="connsiteY162" fmla="*/ 1079 h 2674"/>
                <a:gd name="connsiteX163" fmla="*/ 589 w 2665"/>
                <a:gd name="connsiteY163" fmla="*/ 1080 h 2674"/>
                <a:gd name="connsiteX164" fmla="*/ 591 w 2665"/>
                <a:gd name="connsiteY164" fmla="*/ 1082 h 2674"/>
                <a:gd name="connsiteX165" fmla="*/ 578 w 2665"/>
                <a:gd name="connsiteY165" fmla="*/ 1088 h 2674"/>
                <a:gd name="connsiteX166" fmla="*/ 559 w 2665"/>
                <a:gd name="connsiteY166" fmla="*/ 1097 h 2674"/>
                <a:gd name="connsiteX167" fmla="*/ 537 w 2665"/>
                <a:gd name="connsiteY167" fmla="*/ 1108 h 2674"/>
                <a:gd name="connsiteX168" fmla="*/ 513 w 2665"/>
                <a:gd name="connsiteY168" fmla="*/ 1123 h 2674"/>
                <a:gd name="connsiteX169" fmla="*/ 491 w 2665"/>
                <a:gd name="connsiteY169" fmla="*/ 1140 h 2674"/>
                <a:gd name="connsiteX170" fmla="*/ 472 w 2665"/>
                <a:gd name="connsiteY170" fmla="*/ 1156 h 2674"/>
                <a:gd name="connsiteX171" fmla="*/ 461 w 2665"/>
                <a:gd name="connsiteY171" fmla="*/ 1177 h 2674"/>
                <a:gd name="connsiteX172" fmla="*/ 455 w 2665"/>
                <a:gd name="connsiteY172" fmla="*/ 1199 h 2674"/>
                <a:gd name="connsiteX173" fmla="*/ 457 w 2665"/>
                <a:gd name="connsiteY173" fmla="*/ 1208 h 2674"/>
                <a:gd name="connsiteX174" fmla="*/ 461 w 2665"/>
                <a:gd name="connsiteY174" fmla="*/ 1217 h 2674"/>
                <a:gd name="connsiteX175" fmla="*/ 468 w 2665"/>
                <a:gd name="connsiteY175" fmla="*/ 1229 h 2674"/>
                <a:gd name="connsiteX176" fmla="*/ 478 w 2665"/>
                <a:gd name="connsiteY176" fmla="*/ 1238 h 2674"/>
                <a:gd name="connsiteX177" fmla="*/ 494 w 2665"/>
                <a:gd name="connsiteY177" fmla="*/ 1368 h 2674"/>
                <a:gd name="connsiteX178" fmla="*/ 522 w 2665"/>
                <a:gd name="connsiteY178" fmla="*/ 1479 h 2674"/>
                <a:gd name="connsiteX179" fmla="*/ 555 w 2665"/>
                <a:gd name="connsiteY179" fmla="*/ 1571 h 2674"/>
                <a:gd name="connsiteX180" fmla="*/ 594 w 2665"/>
                <a:gd name="connsiteY180" fmla="*/ 1647 h 2674"/>
                <a:gd name="connsiteX181" fmla="*/ 637 w 2665"/>
                <a:gd name="connsiteY181" fmla="*/ 1708 h 2674"/>
                <a:gd name="connsiteX182" fmla="*/ 679 w 2665"/>
                <a:gd name="connsiteY182" fmla="*/ 1755 h 2674"/>
                <a:gd name="connsiteX183" fmla="*/ 720 w 2665"/>
                <a:gd name="connsiteY183" fmla="*/ 1790 h 2674"/>
                <a:gd name="connsiteX184" fmla="*/ 755 w 2665"/>
                <a:gd name="connsiteY184" fmla="*/ 1814 h 2674"/>
                <a:gd name="connsiteX185" fmla="*/ 765 w 2665"/>
                <a:gd name="connsiteY185" fmla="*/ 1822 h 2674"/>
                <a:gd name="connsiteX186" fmla="*/ 776 w 2665"/>
                <a:gd name="connsiteY186" fmla="*/ 1827 h 2674"/>
                <a:gd name="connsiteX187" fmla="*/ 791 w 2665"/>
                <a:gd name="connsiteY187" fmla="*/ 1834 h 2674"/>
                <a:gd name="connsiteX188" fmla="*/ 805 w 2665"/>
                <a:gd name="connsiteY188" fmla="*/ 1842 h 2674"/>
                <a:gd name="connsiteX189" fmla="*/ 824 w 2665"/>
                <a:gd name="connsiteY189" fmla="*/ 1847 h 2674"/>
                <a:gd name="connsiteX190" fmla="*/ 844 w 2665"/>
                <a:gd name="connsiteY190" fmla="*/ 1853 h 2674"/>
                <a:gd name="connsiteX191" fmla="*/ 868 w 2665"/>
                <a:gd name="connsiteY191" fmla="*/ 1859 h 2674"/>
                <a:gd name="connsiteX192" fmla="*/ 892 w 2665"/>
                <a:gd name="connsiteY192" fmla="*/ 1862 h 2674"/>
                <a:gd name="connsiteX193" fmla="*/ 920 w 2665"/>
                <a:gd name="connsiteY193" fmla="*/ 1866 h 2674"/>
                <a:gd name="connsiteX194" fmla="*/ 952 w 2665"/>
                <a:gd name="connsiteY194" fmla="*/ 1866 h 2674"/>
                <a:gd name="connsiteX195" fmla="*/ 985 w 2665"/>
                <a:gd name="connsiteY195" fmla="*/ 1866 h 2674"/>
                <a:gd name="connsiteX196" fmla="*/ 1022 w 2665"/>
                <a:gd name="connsiteY196" fmla="*/ 1864 h 2674"/>
                <a:gd name="connsiteX197" fmla="*/ 1061 w 2665"/>
                <a:gd name="connsiteY197" fmla="*/ 1859 h 2674"/>
                <a:gd name="connsiteX198" fmla="*/ 1105 w 2665"/>
                <a:gd name="connsiteY198" fmla="*/ 1851 h 2674"/>
                <a:gd name="connsiteX199" fmla="*/ 1150 w 2665"/>
                <a:gd name="connsiteY199" fmla="*/ 1840 h 2674"/>
                <a:gd name="connsiteX200" fmla="*/ 1200 w 2665"/>
                <a:gd name="connsiteY200" fmla="*/ 1827 h 2674"/>
                <a:gd name="connsiteX201" fmla="*/ 1257 w 2665"/>
                <a:gd name="connsiteY201" fmla="*/ 1873 h 2674"/>
                <a:gd name="connsiteX202" fmla="*/ 1287 w 2665"/>
                <a:gd name="connsiteY202" fmla="*/ 1918 h 2674"/>
                <a:gd name="connsiteX203" fmla="*/ 1322 w 2665"/>
                <a:gd name="connsiteY203" fmla="*/ 1972 h 2674"/>
                <a:gd name="connsiteX204" fmla="*/ 1359 w 2665"/>
                <a:gd name="connsiteY204" fmla="*/ 2027 h 2674"/>
                <a:gd name="connsiteX205" fmla="*/ 1396 w 2665"/>
                <a:gd name="connsiteY205" fmla="*/ 2083 h 2674"/>
                <a:gd name="connsiteX206" fmla="*/ 1430 w 2665"/>
                <a:gd name="connsiteY206" fmla="*/ 2133 h 2674"/>
                <a:gd name="connsiteX207" fmla="*/ 1457 w 2665"/>
                <a:gd name="connsiteY207" fmla="*/ 2175 h 2674"/>
                <a:gd name="connsiteX208" fmla="*/ 1478 w 2665"/>
                <a:gd name="connsiteY208" fmla="*/ 2203 h 2674"/>
                <a:gd name="connsiteX209" fmla="*/ 1485 w 2665"/>
                <a:gd name="connsiteY209" fmla="*/ 2214 h 2674"/>
                <a:gd name="connsiteX210" fmla="*/ 1489 w 2665"/>
                <a:gd name="connsiteY210" fmla="*/ 2225 h 2674"/>
                <a:gd name="connsiteX211" fmla="*/ 1496 w 2665"/>
                <a:gd name="connsiteY211" fmla="*/ 2250 h 2674"/>
                <a:gd name="connsiteX212" fmla="*/ 1507 w 2665"/>
                <a:gd name="connsiteY212" fmla="*/ 2283 h 2674"/>
                <a:gd name="connsiteX213" fmla="*/ 1520 w 2665"/>
                <a:gd name="connsiteY213" fmla="*/ 2318 h 2674"/>
                <a:gd name="connsiteX214" fmla="*/ 1122 w 2665"/>
                <a:gd name="connsiteY214" fmla="*/ 2477 h 2674"/>
                <a:gd name="connsiteX215" fmla="*/ 1098 w 2665"/>
                <a:gd name="connsiteY215" fmla="*/ 2470 h 2674"/>
                <a:gd name="connsiteX216" fmla="*/ 1076 w 2665"/>
                <a:gd name="connsiteY216" fmla="*/ 2459 h 2674"/>
                <a:gd name="connsiteX217" fmla="*/ 1054 w 2665"/>
                <a:gd name="connsiteY217" fmla="*/ 2446 h 2674"/>
                <a:gd name="connsiteX218" fmla="*/ 1031 w 2665"/>
                <a:gd name="connsiteY218" fmla="*/ 2431 h 2674"/>
                <a:gd name="connsiteX219" fmla="*/ 1009 w 2665"/>
                <a:gd name="connsiteY219" fmla="*/ 2416 h 2674"/>
                <a:gd name="connsiteX220" fmla="*/ 987 w 2665"/>
                <a:gd name="connsiteY220" fmla="*/ 2400 h 2674"/>
                <a:gd name="connsiteX221" fmla="*/ 965 w 2665"/>
                <a:gd name="connsiteY221" fmla="*/ 2383 h 2674"/>
                <a:gd name="connsiteX222" fmla="*/ 944 w 2665"/>
                <a:gd name="connsiteY222" fmla="*/ 2366 h 2674"/>
                <a:gd name="connsiteX223" fmla="*/ 935 w 2665"/>
                <a:gd name="connsiteY223" fmla="*/ 2359 h 2674"/>
                <a:gd name="connsiteX224" fmla="*/ 926 w 2665"/>
                <a:gd name="connsiteY224" fmla="*/ 2351 h 2674"/>
                <a:gd name="connsiteX225" fmla="*/ 915 w 2665"/>
                <a:gd name="connsiteY225" fmla="*/ 2344 h 2674"/>
                <a:gd name="connsiteX226" fmla="*/ 905 w 2665"/>
                <a:gd name="connsiteY226" fmla="*/ 2337 h 2674"/>
                <a:gd name="connsiteX227" fmla="*/ 896 w 2665"/>
                <a:gd name="connsiteY227" fmla="*/ 2329 h 2674"/>
                <a:gd name="connsiteX228" fmla="*/ 887 w 2665"/>
                <a:gd name="connsiteY228" fmla="*/ 2322 h 2674"/>
                <a:gd name="connsiteX229" fmla="*/ 878 w 2665"/>
                <a:gd name="connsiteY229" fmla="*/ 2314 h 2674"/>
                <a:gd name="connsiteX230" fmla="*/ 868 w 2665"/>
                <a:gd name="connsiteY230" fmla="*/ 2309 h 2674"/>
                <a:gd name="connsiteX231" fmla="*/ 854 w 2665"/>
                <a:gd name="connsiteY231" fmla="*/ 2300 h 2674"/>
                <a:gd name="connsiteX232" fmla="*/ 835 w 2665"/>
                <a:gd name="connsiteY232" fmla="*/ 2287 h 2674"/>
                <a:gd name="connsiteX233" fmla="*/ 816 w 2665"/>
                <a:gd name="connsiteY233" fmla="*/ 2275 h 2674"/>
                <a:gd name="connsiteX234" fmla="*/ 798 w 2665"/>
                <a:gd name="connsiteY234" fmla="*/ 2262 h 2674"/>
                <a:gd name="connsiteX235" fmla="*/ 779 w 2665"/>
                <a:gd name="connsiteY235" fmla="*/ 2250 h 2674"/>
                <a:gd name="connsiteX236" fmla="*/ 759 w 2665"/>
                <a:gd name="connsiteY236" fmla="*/ 2237 h 2674"/>
                <a:gd name="connsiteX237" fmla="*/ 739 w 2665"/>
                <a:gd name="connsiteY237" fmla="*/ 2225 h 2674"/>
                <a:gd name="connsiteX238" fmla="*/ 718 w 2665"/>
                <a:gd name="connsiteY238" fmla="*/ 2214 h 2674"/>
                <a:gd name="connsiteX239" fmla="*/ 698 w 2665"/>
                <a:gd name="connsiteY239" fmla="*/ 2203 h 2674"/>
                <a:gd name="connsiteX240" fmla="*/ 676 w 2665"/>
                <a:gd name="connsiteY240" fmla="*/ 2192 h 2674"/>
                <a:gd name="connsiteX241" fmla="*/ 655 w 2665"/>
                <a:gd name="connsiteY241" fmla="*/ 2183 h 2674"/>
                <a:gd name="connsiteX242" fmla="*/ 633 w 2665"/>
                <a:gd name="connsiteY242" fmla="*/ 2175 h 2674"/>
                <a:gd name="connsiteX243" fmla="*/ 611 w 2665"/>
                <a:gd name="connsiteY243" fmla="*/ 2168 h 2674"/>
                <a:gd name="connsiteX244" fmla="*/ 589 w 2665"/>
                <a:gd name="connsiteY244" fmla="*/ 2162 h 2674"/>
                <a:gd name="connsiteX245" fmla="*/ 568 w 2665"/>
                <a:gd name="connsiteY245" fmla="*/ 2159 h 2674"/>
                <a:gd name="connsiteX246" fmla="*/ 546 w 2665"/>
                <a:gd name="connsiteY246" fmla="*/ 2155 h 2674"/>
                <a:gd name="connsiteX247" fmla="*/ 524 w 2665"/>
                <a:gd name="connsiteY247" fmla="*/ 2155 h 2674"/>
                <a:gd name="connsiteX248" fmla="*/ 489 w 2665"/>
                <a:gd name="connsiteY248" fmla="*/ 2157 h 2674"/>
                <a:gd name="connsiteX249" fmla="*/ 450 w 2665"/>
                <a:gd name="connsiteY249" fmla="*/ 2162 h 2674"/>
                <a:gd name="connsiteX250" fmla="*/ 411 w 2665"/>
                <a:gd name="connsiteY250" fmla="*/ 2174 h 2674"/>
                <a:gd name="connsiteX251" fmla="*/ 372 w 2665"/>
                <a:gd name="connsiteY251" fmla="*/ 2190 h 2674"/>
                <a:gd name="connsiteX252" fmla="*/ 335 w 2665"/>
                <a:gd name="connsiteY252" fmla="*/ 2211 h 2674"/>
                <a:gd name="connsiteX253" fmla="*/ 303 w 2665"/>
                <a:gd name="connsiteY253" fmla="*/ 2237 h 2674"/>
                <a:gd name="connsiteX254" fmla="*/ 279 w 2665"/>
                <a:gd name="connsiteY254" fmla="*/ 2266 h 2674"/>
                <a:gd name="connsiteX255" fmla="*/ 265 w 2665"/>
                <a:gd name="connsiteY255" fmla="*/ 2303 h 2674"/>
                <a:gd name="connsiteX256" fmla="*/ 265 w 2665"/>
                <a:gd name="connsiteY256" fmla="*/ 2305 h 2674"/>
                <a:gd name="connsiteX257" fmla="*/ 266 w 2665"/>
                <a:gd name="connsiteY257" fmla="*/ 2307 h 2674"/>
                <a:gd name="connsiteX258" fmla="*/ 268 w 2665"/>
                <a:gd name="connsiteY258" fmla="*/ 2309 h 2674"/>
                <a:gd name="connsiteX259" fmla="*/ 270 w 2665"/>
                <a:gd name="connsiteY259" fmla="*/ 2311 h 2674"/>
                <a:gd name="connsiteX260" fmla="*/ 292 w 2665"/>
                <a:gd name="connsiteY260" fmla="*/ 2316 h 2674"/>
                <a:gd name="connsiteX261" fmla="*/ 316 w 2665"/>
                <a:gd name="connsiteY261" fmla="*/ 2320 h 2674"/>
                <a:gd name="connsiteX262" fmla="*/ 342 w 2665"/>
                <a:gd name="connsiteY262" fmla="*/ 2322 h 2674"/>
                <a:gd name="connsiteX263" fmla="*/ 368 w 2665"/>
                <a:gd name="connsiteY263" fmla="*/ 2320 h 2674"/>
                <a:gd name="connsiteX264" fmla="*/ 396 w 2665"/>
                <a:gd name="connsiteY264" fmla="*/ 2318 h 2674"/>
                <a:gd name="connsiteX265" fmla="*/ 422 w 2665"/>
                <a:gd name="connsiteY265" fmla="*/ 2314 h 2674"/>
                <a:gd name="connsiteX266" fmla="*/ 446 w 2665"/>
                <a:gd name="connsiteY266" fmla="*/ 2311 h 2674"/>
                <a:gd name="connsiteX267" fmla="*/ 466 w 2665"/>
                <a:gd name="connsiteY267" fmla="*/ 2305 h 2674"/>
                <a:gd name="connsiteX268" fmla="*/ 466 w 2665"/>
                <a:gd name="connsiteY268" fmla="*/ 2309 h 2674"/>
                <a:gd name="connsiteX269" fmla="*/ 465 w 2665"/>
                <a:gd name="connsiteY269" fmla="*/ 2313 h 2674"/>
                <a:gd name="connsiteX270" fmla="*/ 463 w 2665"/>
                <a:gd name="connsiteY270" fmla="*/ 2314 h 2674"/>
                <a:gd name="connsiteX271" fmla="*/ 461 w 2665"/>
                <a:gd name="connsiteY271" fmla="*/ 2318 h 2674"/>
                <a:gd name="connsiteX272" fmla="*/ 455 w 2665"/>
                <a:gd name="connsiteY272" fmla="*/ 2324 h 2674"/>
                <a:gd name="connsiteX273" fmla="*/ 448 w 2665"/>
                <a:gd name="connsiteY273" fmla="*/ 2329 h 2674"/>
                <a:gd name="connsiteX274" fmla="*/ 437 w 2665"/>
                <a:gd name="connsiteY274" fmla="*/ 2333 h 2674"/>
                <a:gd name="connsiteX275" fmla="*/ 428 w 2665"/>
                <a:gd name="connsiteY275" fmla="*/ 2335 h 2674"/>
                <a:gd name="connsiteX276" fmla="*/ 416 w 2665"/>
                <a:gd name="connsiteY276" fmla="*/ 2337 h 2674"/>
                <a:gd name="connsiteX277" fmla="*/ 403 w 2665"/>
                <a:gd name="connsiteY277" fmla="*/ 2338 h 2674"/>
                <a:gd name="connsiteX278" fmla="*/ 391 w 2665"/>
                <a:gd name="connsiteY278" fmla="*/ 2340 h 2674"/>
                <a:gd name="connsiteX279" fmla="*/ 379 w 2665"/>
                <a:gd name="connsiteY279" fmla="*/ 2342 h 2674"/>
                <a:gd name="connsiteX280" fmla="*/ 368 w 2665"/>
                <a:gd name="connsiteY280" fmla="*/ 2344 h 2674"/>
                <a:gd name="connsiteX281" fmla="*/ 359 w 2665"/>
                <a:gd name="connsiteY281" fmla="*/ 2344 h 2674"/>
                <a:gd name="connsiteX282" fmla="*/ 350 w 2665"/>
                <a:gd name="connsiteY282" fmla="*/ 2346 h 2674"/>
                <a:gd name="connsiteX283" fmla="*/ 342 w 2665"/>
                <a:gd name="connsiteY283" fmla="*/ 2348 h 2674"/>
                <a:gd name="connsiteX284" fmla="*/ 333 w 2665"/>
                <a:gd name="connsiteY284" fmla="*/ 2351 h 2674"/>
                <a:gd name="connsiteX285" fmla="*/ 320 w 2665"/>
                <a:gd name="connsiteY285" fmla="*/ 2359 h 2674"/>
                <a:gd name="connsiteX286" fmla="*/ 305 w 2665"/>
                <a:gd name="connsiteY286" fmla="*/ 2368 h 2674"/>
                <a:gd name="connsiteX287" fmla="*/ 291 w 2665"/>
                <a:gd name="connsiteY287" fmla="*/ 2379 h 2674"/>
                <a:gd name="connsiteX288" fmla="*/ 276 w 2665"/>
                <a:gd name="connsiteY288" fmla="*/ 2392 h 2674"/>
                <a:gd name="connsiteX289" fmla="*/ 265 w 2665"/>
                <a:gd name="connsiteY289" fmla="*/ 2405 h 2674"/>
                <a:gd name="connsiteX290" fmla="*/ 257 w 2665"/>
                <a:gd name="connsiteY290" fmla="*/ 2418 h 2674"/>
                <a:gd name="connsiteX291" fmla="*/ 253 w 2665"/>
                <a:gd name="connsiteY291" fmla="*/ 2429 h 2674"/>
                <a:gd name="connsiteX292" fmla="*/ 253 w 2665"/>
                <a:gd name="connsiteY292" fmla="*/ 2431 h 2674"/>
                <a:gd name="connsiteX293" fmla="*/ 253 w 2665"/>
                <a:gd name="connsiteY293" fmla="*/ 2431 h 2674"/>
                <a:gd name="connsiteX294" fmla="*/ 253 w 2665"/>
                <a:gd name="connsiteY294" fmla="*/ 2431 h 2674"/>
                <a:gd name="connsiteX295" fmla="*/ 253 w 2665"/>
                <a:gd name="connsiteY295" fmla="*/ 2433 h 2674"/>
                <a:gd name="connsiteX296" fmla="*/ 255 w 2665"/>
                <a:gd name="connsiteY296" fmla="*/ 2435 h 2674"/>
                <a:gd name="connsiteX297" fmla="*/ 255 w 2665"/>
                <a:gd name="connsiteY297" fmla="*/ 2435 h 2674"/>
                <a:gd name="connsiteX298" fmla="*/ 257 w 2665"/>
                <a:gd name="connsiteY298" fmla="*/ 2435 h 2674"/>
                <a:gd name="connsiteX299" fmla="*/ 257 w 2665"/>
                <a:gd name="connsiteY299" fmla="*/ 2437 h 2674"/>
                <a:gd name="connsiteX300" fmla="*/ 226 w 2665"/>
                <a:gd name="connsiteY300" fmla="*/ 2444 h 2674"/>
                <a:gd name="connsiteX301" fmla="*/ 194 w 2665"/>
                <a:gd name="connsiteY301" fmla="*/ 2455 h 2674"/>
                <a:gd name="connsiteX302" fmla="*/ 161 w 2665"/>
                <a:gd name="connsiteY302" fmla="*/ 2470 h 2674"/>
                <a:gd name="connsiteX303" fmla="*/ 131 w 2665"/>
                <a:gd name="connsiteY303" fmla="*/ 2485 h 2674"/>
                <a:gd name="connsiteX304" fmla="*/ 103 w 2665"/>
                <a:gd name="connsiteY304" fmla="*/ 2500 h 2674"/>
                <a:gd name="connsiteX305" fmla="*/ 79 w 2665"/>
                <a:gd name="connsiteY305" fmla="*/ 2514 h 2674"/>
                <a:gd name="connsiteX306" fmla="*/ 63 w 2665"/>
                <a:gd name="connsiteY306" fmla="*/ 2526 h 2674"/>
                <a:gd name="connsiteX307" fmla="*/ 52 w 2665"/>
                <a:gd name="connsiteY307" fmla="*/ 2533 h 2674"/>
                <a:gd name="connsiteX308" fmla="*/ 33 w 2665"/>
                <a:gd name="connsiteY308" fmla="*/ 2544 h 2674"/>
                <a:gd name="connsiteX309" fmla="*/ 18 w 2665"/>
                <a:gd name="connsiteY309" fmla="*/ 2561 h 2674"/>
                <a:gd name="connsiteX310" fmla="*/ 5 w 2665"/>
                <a:gd name="connsiteY310" fmla="*/ 2581 h 2674"/>
                <a:gd name="connsiteX311" fmla="*/ 0 w 2665"/>
                <a:gd name="connsiteY311" fmla="*/ 2602 h 2674"/>
                <a:gd name="connsiteX312" fmla="*/ 0 w 2665"/>
                <a:gd name="connsiteY312" fmla="*/ 2603 h 2674"/>
                <a:gd name="connsiteX313" fmla="*/ 0 w 2665"/>
                <a:gd name="connsiteY313" fmla="*/ 2603 h 2674"/>
                <a:gd name="connsiteX314" fmla="*/ 0 w 2665"/>
                <a:gd name="connsiteY314" fmla="*/ 2605 h 2674"/>
                <a:gd name="connsiteX315" fmla="*/ 0 w 2665"/>
                <a:gd name="connsiteY315" fmla="*/ 2607 h 2674"/>
                <a:gd name="connsiteX316" fmla="*/ 2 w 2665"/>
                <a:gd name="connsiteY316" fmla="*/ 2618 h 2674"/>
                <a:gd name="connsiteX317" fmla="*/ 5 w 2665"/>
                <a:gd name="connsiteY317" fmla="*/ 2629 h 2674"/>
                <a:gd name="connsiteX318" fmla="*/ 11 w 2665"/>
                <a:gd name="connsiteY318" fmla="*/ 2637 h 2674"/>
                <a:gd name="connsiteX319" fmla="*/ 20 w 2665"/>
                <a:gd name="connsiteY319" fmla="*/ 2644 h 2674"/>
                <a:gd name="connsiteX320" fmla="*/ 42 w 2665"/>
                <a:gd name="connsiteY320" fmla="*/ 2652 h 2674"/>
                <a:gd name="connsiteX321" fmla="*/ 68 w 2665"/>
                <a:gd name="connsiteY321" fmla="*/ 2653 h 2674"/>
                <a:gd name="connsiteX322" fmla="*/ 96 w 2665"/>
                <a:gd name="connsiteY322" fmla="*/ 2652 h 2674"/>
                <a:gd name="connsiteX323" fmla="*/ 126 w 2665"/>
                <a:gd name="connsiteY323" fmla="*/ 2644 h 2674"/>
                <a:gd name="connsiteX324" fmla="*/ 157 w 2665"/>
                <a:gd name="connsiteY324" fmla="*/ 2637 h 2674"/>
                <a:gd name="connsiteX325" fmla="*/ 187 w 2665"/>
                <a:gd name="connsiteY325" fmla="*/ 2627 h 2674"/>
                <a:gd name="connsiteX326" fmla="*/ 216 w 2665"/>
                <a:gd name="connsiteY326" fmla="*/ 2616 h 2674"/>
                <a:gd name="connsiteX327" fmla="*/ 244 w 2665"/>
                <a:gd name="connsiteY327" fmla="*/ 2607 h 2674"/>
                <a:gd name="connsiteX328" fmla="*/ 281 w 2665"/>
                <a:gd name="connsiteY328" fmla="*/ 2594 h 2674"/>
                <a:gd name="connsiteX329" fmla="*/ 324 w 2665"/>
                <a:gd name="connsiteY329" fmla="*/ 2581 h 2674"/>
                <a:gd name="connsiteX330" fmla="*/ 339 w 2665"/>
                <a:gd name="connsiteY330" fmla="*/ 2577 h 2674"/>
                <a:gd name="connsiteX331" fmla="*/ 353 w 2665"/>
                <a:gd name="connsiteY331" fmla="*/ 2574 h 2674"/>
                <a:gd name="connsiteX332" fmla="*/ 366 w 2665"/>
                <a:gd name="connsiteY332" fmla="*/ 2570 h 2674"/>
                <a:gd name="connsiteX333" fmla="*/ 381 w 2665"/>
                <a:gd name="connsiteY333" fmla="*/ 2564 h 2674"/>
                <a:gd name="connsiteX334" fmla="*/ 394 w 2665"/>
                <a:gd name="connsiteY334" fmla="*/ 2559 h 2674"/>
                <a:gd name="connsiteX335" fmla="*/ 409 w 2665"/>
                <a:gd name="connsiteY335" fmla="*/ 2553 h 2674"/>
                <a:gd name="connsiteX336" fmla="*/ 422 w 2665"/>
                <a:gd name="connsiteY336" fmla="*/ 2544 h 2674"/>
                <a:gd name="connsiteX337" fmla="*/ 437 w 2665"/>
                <a:gd name="connsiteY337" fmla="*/ 2535 h 2674"/>
                <a:gd name="connsiteX338" fmla="*/ 481 w 2665"/>
                <a:gd name="connsiteY338" fmla="*/ 2498 h 2674"/>
                <a:gd name="connsiteX339" fmla="*/ 492 w 2665"/>
                <a:gd name="connsiteY339" fmla="*/ 2489 h 2674"/>
                <a:gd name="connsiteX340" fmla="*/ 503 w 2665"/>
                <a:gd name="connsiteY340" fmla="*/ 2479 h 2674"/>
                <a:gd name="connsiteX341" fmla="*/ 515 w 2665"/>
                <a:gd name="connsiteY341" fmla="*/ 2470 h 2674"/>
                <a:gd name="connsiteX342" fmla="*/ 528 w 2665"/>
                <a:gd name="connsiteY342" fmla="*/ 2461 h 2674"/>
                <a:gd name="connsiteX343" fmla="*/ 539 w 2665"/>
                <a:gd name="connsiteY343" fmla="*/ 2451 h 2674"/>
                <a:gd name="connsiteX344" fmla="*/ 552 w 2665"/>
                <a:gd name="connsiteY344" fmla="*/ 2444 h 2674"/>
                <a:gd name="connsiteX345" fmla="*/ 565 w 2665"/>
                <a:gd name="connsiteY345" fmla="*/ 2438 h 2674"/>
                <a:gd name="connsiteX346" fmla="*/ 578 w 2665"/>
                <a:gd name="connsiteY346" fmla="*/ 2433 h 2674"/>
                <a:gd name="connsiteX347" fmla="*/ 598 w 2665"/>
                <a:gd name="connsiteY347" fmla="*/ 2427 h 2674"/>
                <a:gd name="connsiteX348" fmla="*/ 620 w 2665"/>
                <a:gd name="connsiteY348" fmla="*/ 2420 h 2674"/>
                <a:gd name="connsiteX349" fmla="*/ 646 w 2665"/>
                <a:gd name="connsiteY349" fmla="*/ 2414 h 2674"/>
                <a:gd name="connsiteX350" fmla="*/ 672 w 2665"/>
                <a:gd name="connsiteY350" fmla="*/ 2411 h 2674"/>
                <a:gd name="connsiteX351" fmla="*/ 698 w 2665"/>
                <a:gd name="connsiteY351" fmla="*/ 2411 h 2674"/>
                <a:gd name="connsiteX352" fmla="*/ 722 w 2665"/>
                <a:gd name="connsiteY352" fmla="*/ 2414 h 2674"/>
                <a:gd name="connsiteX353" fmla="*/ 744 w 2665"/>
                <a:gd name="connsiteY353" fmla="*/ 2424 h 2674"/>
                <a:gd name="connsiteX354" fmla="*/ 763 w 2665"/>
                <a:gd name="connsiteY354" fmla="*/ 2440 h 2674"/>
                <a:gd name="connsiteX355" fmla="*/ 774 w 2665"/>
                <a:gd name="connsiteY355" fmla="*/ 2457 h 2674"/>
                <a:gd name="connsiteX356" fmla="*/ 779 w 2665"/>
                <a:gd name="connsiteY356" fmla="*/ 2476 h 2674"/>
                <a:gd name="connsiteX357" fmla="*/ 783 w 2665"/>
                <a:gd name="connsiteY357" fmla="*/ 2496 h 2674"/>
                <a:gd name="connsiteX358" fmla="*/ 785 w 2665"/>
                <a:gd name="connsiteY358" fmla="*/ 2518 h 2674"/>
                <a:gd name="connsiteX359" fmla="*/ 787 w 2665"/>
                <a:gd name="connsiteY359" fmla="*/ 2539 h 2674"/>
                <a:gd name="connsiteX360" fmla="*/ 791 w 2665"/>
                <a:gd name="connsiteY360" fmla="*/ 2559 h 2674"/>
                <a:gd name="connsiteX361" fmla="*/ 796 w 2665"/>
                <a:gd name="connsiteY361" fmla="*/ 2577 h 2674"/>
                <a:gd name="connsiteX362" fmla="*/ 807 w 2665"/>
                <a:gd name="connsiteY362" fmla="*/ 2596 h 2674"/>
                <a:gd name="connsiteX363" fmla="*/ 820 w 2665"/>
                <a:gd name="connsiteY363" fmla="*/ 2609 h 2674"/>
                <a:gd name="connsiteX364" fmla="*/ 837 w 2665"/>
                <a:gd name="connsiteY364" fmla="*/ 2618 h 2674"/>
                <a:gd name="connsiteX365" fmla="*/ 854 w 2665"/>
                <a:gd name="connsiteY365" fmla="*/ 2626 h 2674"/>
                <a:gd name="connsiteX366" fmla="*/ 872 w 2665"/>
                <a:gd name="connsiteY366" fmla="*/ 2627 h 2674"/>
                <a:gd name="connsiteX367" fmla="*/ 891 w 2665"/>
                <a:gd name="connsiteY367" fmla="*/ 2627 h 2674"/>
                <a:gd name="connsiteX368" fmla="*/ 911 w 2665"/>
                <a:gd name="connsiteY368" fmla="*/ 2627 h 2674"/>
                <a:gd name="connsiteX369" fmla="*/ 931 w 2665"/>
                <a:gd name="connsiteY369" fmla="*/ 2624 h 2674"/>
                <a:gd name="connsiteX370" fmla="*/ 952 w 2665"/>
                <a:gd name="connsiteY370" fmla="*/ 2622 h 2674"/>
                <a:gd name="connsiteX371" fmla="*/ 968 w 2665"/>
                <a:gd name="connsiteY371" fmla="*/ 2620 h 2674"/>
                <a:gd name="connsiteX372" fmla="*/ 983 w 2665"/>
                <a:gd name="connsiteY372" fmla="*/ 2616 h 2674"/>
                <a:gd name="connsiteX373" fmla="*/ 1000 w 2665"/>
                <a:gd name="connsiteY373" fmla="*/ 2616 h 2674"/>
                <a:gd name="connsiteX374" fmla="*/ 1015 w 2665"/>
                <a:gd name="connsiteY374" fmla="*/ 2615 h 2674"/>
                <a:gd name="connsiteX375" fmla="*/ 1028 w 2665"/>
                <a:gd name="connsiteY375" fmla="*/ 2615 h 2674"/>
                <a:gd name="connsiteX376" fmla="*/ 1042 w 2665"/>
                <a:gd name="connsiteY376" fmla="*/ 2616 h 2674"/>
                <a:gd name="connsiteX377" fmla="*/ 1055 w 2665"/>
                <a:gd name="connsiteY377" fmla="*/ 2620 h 2674"/>
                <a:gd name="connsiteX378" fmla="*/ 1067 w 2665"/>
                <a:gd name="connsiteY378" fmla="*/ 2626 h 2674"/>
                <a:gd name="connsiteX379" fmla="*/ 1091 w 2665"/>
                <a:gd name="connsiteY379" fmla="*/ 2640 h 2674"/>
                <a:gd name="connsiteX380" fmla="*/ 1105 w 2665"/>
                <a:gd name="connsiteY380" fmla="*/ 2648 h 2674"/>
                <a:gd name="connsiteX381" fmla="*/ 1118 w 2665"/>
                <a:gd name="connsiteY381" fmla="*/ 2657 h 2674"/>
                <a:gd name="connsiteX382" fmla="*/ 1133 w 2665"/>
                <a:gd name="connsiteY382" fmla="*/ 2663 h 2674"/>
                <a:gd name="connsiteX383" fmla="*/ 1148 w 2665"/>
                <a:gd name="connsiteY383" fmla="*/ 2668 h 2674"/>
                <a:gd name="connsiteX384" fmla="*/ 1163 w 2665"/>
                <a:gd name="connsiteY384" fmla="*/ 2672 h 2674"/>
                <a:gd name="connsiteX385" fmla="*/ 1181 w 2665"/>
                <a:gd name="connsiteY385" fmla="*/ 2674 h 2674"/>
                <a:gd name="connsiteX386" fmla="*/ 1200 w 2665"/>
                <a:gd name="connsiteY386" fmla="*/ 2674 h 2674"/>
                <a:gd name="connsiteX387" fmla="*/ 1220 w 2665"/>
                <a:gd name="connsiteY387" fmla="*/ 2670 h 2674"/>
                <a:gd name="connsiteX388" fmla="*/ 1228 w 2665"/>
                <a:gd name="connsiteY388" fmla="*/ 2668 h 2674"/>
                <a:gd name="connsiteX389" fmla="*/ 1235 w 2665"/>
                <a:gd name="connsiteY389" fmla="*/ 2666 h 2674"/>
                <a:gd name="connsiteX390" fmla="*/ 1242 w 2665"/>
                <a:gd name="connsiteY390" fmla="*/ 2665 h 2674"/>
                <a:gd name="connsiteX391" fmla="*/ 1252 w 2665"/>
                <a:gd name="connsiteY391" fmla="*/ 2661 h 2674"/>
                <a:gd name="connsiteX392" fmla="*/ 1259 w 2665"/>
                <a:gd name="connsiteY392" fmla="*/ 2657 h 2674"/>
                <a:gd name="connsiteX393" fmla="*/ 1267 w 2665"/>
                <a:gd name="connsiteY393" fmla="*/ 2655 h 2674"/>
                <a:gd name="connsiteX394" fmla="*/ 1274 w 2665"/>
                <a:gd name="connsiteY394" fmla="*/ 2652 h 2674"/>
                <a:gd name="connsiteX395" fmla="*/ 1281 w 2665"/>
                <a:gd name="connsiteY395" fmla="*/ 2648 h 2674"/>
                <a:gd name="connsiteX396" fmla="*/ 1292 w 2665"/>
                <a:gd name="connsiteY396" fmla="*/ 2642 h 2674"/>
                <a:gd name="connsiteX397" fmla="*/ 1304 w 2665"/>
                <a:gd name="connsiteY397" fmla="*/ 2637 h 2674"/>
                <a:gd name="connsiteX398" fmla="*/ 1315 w 2665"/>
                <a:gd name="connsiteY398" fmla="*/ 2633 h 2674"/>
                <a:gd name="connsiteX399" fmla="*/ 1326 w 2665"/>
                <a:gd name="connsiteY399" fmla="*/ 2629 h 2674"/>
                <a:gd name="connsiteX400" fmla="*/ 1337 w 2665"/>
                <a:gd name="connsiteY400" fmla="*/ 2626 h 2674"/>
                <a:gd name="connsiteX401" fmla="*/ 1348 w 2665"/>
                <a:gd name="connsiteY401" fmla="*/ 2624 h 2674"/>
                <a:gd name="connsiteX402" fmla="*/ 1359 w 2665"/>
                <a:gd name="connsiteY402" fmla="*/ 2622 h 2674"/>
                <a:gd name="connsiteX403" fmla="*/ 1370 w 2665"/>
                <a:gd name="connsiteY403" fmla="*/ 2622 h 2674"/>
                <a:gd name="connsiteX404" fmla="*/ 1378 w 2665"/>
                <a:gd name="connsiteY404" fmla="*/ 2624 h 2674"/>
                <a:gd name="connsiteX405" fmla="*/ 1387 w 2665"/>
                <a:gd name="connsiteY405" fmla="*/ 2626 h 2674"/>
                <a:gd name="connsiteX406" fmla="*/ 1396 w 2665"/>
                <a:gd name="connsiteY406" fmla="*/ 2631 h 2674"/>
                <a:gd name="connsiteX407" fmla="*/ 1405 w 2665"/>
                <a:gd name="connsiteY407" fmla="*/ 2635 h 2674"/>
                <a:gd name="connsiteX408" fmla="*/ 1417 w 2665"/>
                <a:gd name="connsiteY408" fmla="*/ 2640 h 2674"/>
                <a:gd name="connsiteX409" fmla="*/ 1428 w 2665"/>
                <a:gd name="connsiteY409" fmla="*/ 2646 h 2674"/>
                <a:gd name="connsiteX410" fmla="*/ 1439 w 2665"/>
                <a:gd name="connsiteY410" fmla="*/ 2650 h 2674"/>
                <a:gd name="connsiteX411" fmla="*/ 1452 w 2665"/>
                <a:gd name="connsiteY411" fmla="*/ 2652 h 2674"/>
                <a:gd name="connsiteX412" fmla="*/ 1472 w 2665"/>
                <a:gd name="connsiteY412" fmla="*/ 2653 h 2674"/>
                <a:gd name="connsiteX413" fmla="*/ 1492 w 2665"/>
                <a:gd name="connsiteY413" fmla="*/ 2653 h 2674"/>
                <a:gd name="connsiteX414" fmla="*/ 1511 w 2665"/>
                <a:gd name="connsiteY414" fmla="*/ 2650 h 2674"/>
                <a:gd name="connsiteX415" fmla="*/ 1531 w 2665"/>
                <a:gd name="connsiteY415" fmla="*/ 2646 h 2674"/>
                <a:gd name="connsiteX416" fmla="*/ 1550 w 2665"/>
                <a:gd name="connsiteY416" fmla="*/ 2642 h 2674"/>
                <a:gd name="connsiteX417" fmla="*/ 1568 w 2665"/>
                <a:gd name="connsiteY417" fmla="*/ 2635 h 2674"/>
                <a:gd name="connsiteX418" fmla="*/ 1587 w 2665"/>
                <a:gd name="connsiteY418" fmla="*/ 2629 h 2674"/>
                <a:gd name="connsiteX419" fmla="*/ 1605 w 2665"/>
                <a:gd name="connsiteY419" fmla="*/ 2622 h 2674"/>
                <a:gd name="connsiteX420" fmla="*/ 1631 w 2665"/>
                <a:gd name="connsiteY420" fmla="*/ 2613 h 2674"/>
                <a:gd name="connsiteX421" fmla="*/ 1657 w 2665"/>
                <a:gd name="connsiteY421" fmla="*/ 2605 h 2674"/>
                <a:gd name="connsiteX422" fmla="*/ 1681 w 2665"/>
                <a:gd name="connsiteY422" fmla="*/ 2598 h 2674"/>
                <a:gd name="connsiteX423" fmla="*/ 1705 w 2665"/>
                <a:gd name="connsiteY423" fmla="*/ 2590 h 2674"/>
                <a:gd name="connsiteX424" fmla="*/ 1730 w 2665"/>
                <a:gd name="connsiteY424" fmla="*/ 2587 h 2674"/>
                <a:gd name="connsiteX425" fmla="*/ 1754 w 2665"/>
                <a:gd name="connsiteY425" fmla="*/ 2581 h 2674"/>
                <a:gd name="connsiteX426" fmla="*/ 1776 w 2665"/>
                <a:gd name="connsiteY426" fmla="*/ 2577 h 2674"/>
                <a:gd name="connsiteX427" fmla="*/ 1800 w 2665"/>
                <a:gd name="connsiteY427" fmla="*/ 2576 h 2674"/>
                <a:gd name="connsiteX428" fmla="*/ 1948 w 2665"/>
                <a:gd name="connsiteY428" fmla="*/ 2559 h 2674"/>
                <a:gd name="connsiteX429" fmla="*/ 2100 w 2665"/>
                <a:gd name="connsiteY429" fmla="*/ 2544 h 2674"/>
                <a:gd name="connsiteX430" fmla="*/ 2169 w 2665"/>
                <a:gd name="connsiteY430" fmla="*/ 2537 h 2674"/>
                <a:gd name="connsiteX431" fmla="*/ 2187 w 2665"/>
                <a:gd name="connsiteY431" fmla="*/ 2535 h 2674"/>
                <a:gd name="connsiteX432" fmla="*/ 2207 w 2665"/>
                <a:gd name="connsiteY432" fmla="*/ 2533 h 2674"/>
                <a:gd name="connsiteX433" fmla="*/ 2226 w 2665"/>
                <a:gd name="connsiteY433" fmla="*/ 2531 h 2674"/>
                <a:gd name="connsiteX434" fmla="*/ 2244 w 2665"/>
                <a:gd name="connsiteY434" fmla="*/ 2529 h 2674"/>
                <a:gd name="connsiteX435" fmla="*/ 2265 w 2665"/>
                <a:gd name="connsiteY435" fmla="*/ 2527 h 2674"/>
                <a:gd name="connsiteX436" fmla="*/ 2283 w 2665"/>
                <a:gd name="connsiteY436" fmla="*/ 2527 h 2674"/>
                <a:gd name="connsiteX437" fmla="*/ 2302 w 2665"/>
                <a:gd name="connsiteY437" fmla="*/ 2527 h 2674"/>
                <a:gd name="connsiteX438" fmla="*/ 2320 w 2665"/>
                <a:gd name="connsiteY438" fmla="*/ 2527 h 2674"/>
                <a:gd name="connsiteX439" fmla="*/ 2322 w 2665"/>
                <a:gd name="connsiteY439" fmla="*/ 2527 h 2674"/>
                <a:gd name="connsiteX440" fmla="*/ 2324 w 2665"/>
                <a:gd name="connsiteY440" fmla="*/ 2526 h 2674"/>
                <a:gd name="connsiteX441" fmla="*/ 2326 w 2665"/>
                <a:gd name="connsiteY441" fmla="*/ 2522 h 2674"/>
                <a:gd name="connsiteX442" fmla="*/ 2326 w 2665"/>
                <a:gd name="connsiteY442" fmla="*/ 2520 h 2674"/>
                <a:gd name="connsiteX443" fmla="*/ 2326 w 2665"/>
                <a:gd name="connsiteY443" fmla="*/ 2518 h 2674"/>
                <a:gd name="connsiteX444" fmla="*/ 2326 w 2665"/>
                <a:gd name="connsiteY444" fmla="*/ 2516 h 2674"/>
                <a:gd name="connsiteX445" fmla="*/ 2322 w 2665"/>
                <a:gd name="connsiteY445" fmla="*/ 2514 h 2674"/>
                <a:gd name="connsiteX446" fmla="*/ 2320 w 2665"/>
                <a:gd name="connsiteY446" fmla="*/ 2514 h 2674"/>
                <a:gd name="connsiteX447" fmla="*/ 2313 w 2665"/>
                <a:gd name="connsiteY447" fmla="*/ 2514 h 2674"/>
                <a:gd name="connsiteX448" fmla="*/ 2306 w 2665"/>
                <a:gd name="connsiteY448" fmla="*/ 2514 h 2674"/>
                <a:gd name="connsiteX449" fmla="*/ 2298 w 2665"/>
                <a:gd name="connsiteY449" fmla="*/ 2514 h 2674"/>
                <a:gd name="connsiteX450" fmla="*/ 2291 w 2665"/>
                <a:gd name="connsiteY450" fmla="*/ 2514 h 2674"/>
                <a:gd name="connsiteX451" fmla="*/ 2281 w 2665"/>
                <a:gd name="connsiteY451" fmla="*/ 2514 h 2674"/>
                <a:gd name="connsiteX452" fmla="*/ 2274 w 2665"/>
                <a:gd name="connsiteY452" fmla="*/ 2514 h 2674"/>
                <a:gd name="connsiteX453" fmla="*/ 2267 w 2665"/>
                <a:gd name="connsiteY453" fmla="*/ 2514 h 2674"/>
                <a:gd name="connsiteX454" fmla="*/ 2259 w 2665"/>
                <a:gd name="connsiteY454" fmla="*/ 2514 h 2674"/>
                <a:gd name="connsiteX455" fmla="*/ 2270 w 2665"/>
                <a:gd name="connsiteY455" fmla="*/ 2513 h 2674"/>
                <a:gd name="connsiteX456" fmla="*/ 2281 w 2665"/>
                <a:gd name="connsiteY456" fmla="*/ 2511 h 2674"/>
                <a:gd name="connsiteX457" fmla="*/ 2293 w 2665"/>
                <a:gd name="connsiteY457" fmla="*/ 2509 h 2674"/>
                <a:gd name="connsiteX458" fmla="*/ 2304 w 2665"/>
                <a:gd name="connsiteY458" fmla="*/ 2507 h 2674"/>
                <a:gd name="connsiteX459" fmla="*/ 2315 w 2665"/>
                <a:gd name="connsiteY459" fmla="*/ 2503 h 2674"/>
                <a:gd name="connsiteX460" fmla="*/ 2326 w 2665"/>
                <a:gd name="connsiteY460" fmla="*/ 2501 h 2674"/>
                <a:gd name="connsiteX461" fmla="*/ 2337 w 2665"/>
                <a:gd name="connsiteY461" fmla="*/ 2498 h 2674"/>
                <a:gd name="connsiteX462" fmla="*/ 2348 w 2665"/>
                <a:gd name="connsiteY462" fmla="*/ 2496 h 2674"/>
                <a:gd name="connsiteX463" fmla="*/ 2350 w 2665"/>
                <a:gd name="connsiteY463" fmla="*/ 2494 h 2674"/>
                <a:gd name="connsiteX464" fmla="*/ 2352 w 2665"/>
                <a:gd name="connsiteY464" fmla="*/ 2492 h 2674"/>
                <a:gd name="connsiteX465" fmla="*/ 2354 w 2665"/>
                <a:gd name="connsiteY465" fmla="*/ 2490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9 h 2674"/>
                <a:gd name="connsiteX470" fmla="*/ 2354 w 2665"/>
                <a:gd name="connsiteY470" fmla="*/ 2487 h 2674"/>
                <a:gd name="connsiteX471" fmla="*/ 2352 w 2665"/>
                <a:gd name="connsiteY471" fmla="*/ 2485 h 2674"/>
                <a:gd name="connsiteX472" fmla="*/ 2350 w 2665"/>
                <a:gd name="connsiteY472" fmla="*/ 2483 h 2674"/>
                <a:gd name="connsiteX473" fmla="*/ 2346 w 2665"/>
                <a:gd name="connsiteY473" fmla="*/ 2483 h 2674"/>
                <a:gd name="connsiteX474" fmla="*/ 2344 w 2665"/>
                <a:gd name="connsiteY474" fmla="*/ 2483 h 2674"/>
                <a:gd name="connsiteX475" fmla="*/ 2311 w 2665"/>
                <a:gd name="connsiteY475" fmla="*/ 2492 h 2674"/>
                <a:gd name="connsiteX476" fmla="*/ 2278 w 2665"/>
                <a:gd name="connsiteY476" fmla="*/ 2500 h 2674"/>
                <a:gd name="connsiteX477" fmla="*/ 2244 w 2665"/>
                <a:gd name="connsiteY477" fmla="*/ 2505 h 2674"/>
                <a:gd name="connsiteX478" fmla="*/ 2209 w 2665"/>
                <a:gd name="connsiteY478" fmla="*/ 2509 h 2674"/>
                <a:gd name="connsiteX479" fmla="*/ 2174 w 2665"/>
                <a:gd name="connsiteY479" fmla="*/ 2513 h 2674"/>
                <a:gd name="connsiteX480" fmla="*/ 2141 w 2665"/>
                <a:gd name="connsiteY480" fmla="*/ 2514 h 2674"/>
                <a:gd name="connsiteX481" fmla="*/ 2106 w 2665"/>
                <a:gd name="connsiteY481" fmla="*/ 2514 h 2674"/>
                <a:gd name="connsiteX482" fmla="*/ 2070 w 2665"/>
                <a:gd name="connsiteY482" fmla="*/ 2514 h 2674"/>
                <a:gd name="connsiteX483" fmla="*/ 2035 w 2665"/>
                <a:gd name="connsiteY483" fmla="*/ 2513 h 2674"/>
                <a:gd name="connsiteX484" fmla="*/ 1998 w 2665"/>
                <a:gd name="connsiteY484" fmla="*/ 2511 h 2674"/>
                <a:gd name="connsiteX485" fmla="*/ 1963 w 2665"/>
                <a:gd name="connsiteY485" fmla="*/ 2509 h 2674"/>
                <a:gd name="connsiteX486" fmla="*/ 1928 w 2665"/>
                <a:gd name="connsiteY486" fmla="*/ 2505 h 2674"/>
                <a:gd name="connsiteX487" fmla="*/ 1893 w 2665"/>
                <a:gd name="connsiteY487" fmla="*/ 2501 h 2674"/>
                <a:gd name="connsiteX488" fmla="*/ 1856 w 2665"/>
                <a:gd name="connsiteY488" fmla="*/ 2498 h 2674"/>
                <a:gd name="connsiteX489" fmla="*/ 1820 w 2665"/>
                <a:gd name="connsiteY489" fmla="*/ 2494 h 2674"/>
                <a:gd name="connsiteX490" fmla="*/ 1785 w 2665"/>
                <a:gd name="connsiteY490" fmla="*/ 2490 h 2674"/>
                <a:gd name="connsiteX491" fmla="*/ 1633 w 2665"/>
                <a:gd name="connsiteY491" fmla="*/ 2476 h 2674"/>
                <a:gd name="connsiteX492" fmla="*/ 1609 w 2665"/>
                <a:gd name="connsiteY492" fmla="*/ 2474 h 2674"/>
                <a:gd name="connsiteX493" fmla="*/ 1585 w 2665"/>
                <a:gd name="connsiteY493" fmla="*/ 2472 h 2674"/>
                <a:gd name="connsiteX494" fmla="*/ 1559 w 2665"/>
                <a:gd name="connsiteY494" fmla="*/ 2470 h 2674"/>
                <a:gd name="connsiteX495" fmla="*/ 1535 w 2665"/>
                <a:gd name="connsiteY495" fmla="*/ 2470 h 2674"/>
                <a:gd name="connsiteX496" fmla="*/ 1511 w 2665"/>
                <a:gd name="connsiteY496" fmla="*/ 2470 h 2674"/>
                <a:gd name="connsiteX497" fmla="*/ 1485 w 2665"/>
                <a:gd name="connsiteY497" fmla="*/ 2470 h 2674"/>
                <a:gd name="connsiteX498" fmla="*/ 1461 w 2665"/>
                <a:gd name="connsiteY498" fmla="*/ 2470 h 2674"/>
                <a:gd name="connsiteX499" fmla="*/ 1437 w 2665"/>
                <a:gd name="connsiteY499" fmla="*/ 2470 h 2674"/>
                <a:gd name="connsiteX500" fmla="*/ 2626 w 2665"/>
                <a:gd name="connsiteY500" fmla="*/ 2012 h 2674"/>
                <a:gd name="connsiteX501" fmla="*/ 2665 w 2665"/>
                <a:gd name="connsiteY501" fmla="*/ 1905 h 2674"/>
                <a:gd name="connsiteX502" fmla="*/ 2665 w 2665"/>
                <a:gd name="connsiteY502" fmla="*/ 1834 h 2674"/>
                <a:gd name="connsiteX503" fmla="*/ 2656 w 2665"/>
                <a:gd name="connsiteY503" fmla="*/ 1788 h 2674"/>
                <a:gd name="connsiteX504" fmla="*/ 2637 w 2665"/>
                <a:gd name="connsiteY504" fmla="*/ 1762 h 2674"/>
                <a:gd name="connsiteX505" fmla="*/ 2617 w 2665"/>
                <a:gd name="connsiteY505" fmla="*/ 1751 h 2674"/>
                <a:gd name="connsiteX506" fmla="*/ 2594 w 2665"/>
                <a:gd name="connsiteY506" fmla="*/ 1751 h 2674"/>
                <a:gd name="connsiteX507" fmla="*/ 2574 w 2665"/>
                <a:gd name="connsiteY507" fmla="*/ 1757 h 2674"/>
                <a:gd name="connsiteX508" fmla="*/ 2559 w 2665"/>
                <a:gd name="connsiteY508" fmla="*/ 1762 h 2674"/>
                <a:gd name="connsiteX509" fmla="*/ 2554 w 2665"/>
                <a:gd name="connsiteY509" fmla="*/ 1766 h 2674"/>
                <a:gd name="connsiteX510" fmla="*/ 2552 w 2665"/>
                <a:gd name="connsiteY510" fmla="*/ 1788 h 2674"/>
                <a:gd name="connsiteX511" fmla="*/ 2543 w 2665"/>
                <a:gd name="connsiteY511" fmla="*/ 1816 h 2674"/>
                <a:gd name="connsiteX512" fmla="*/ 2528 w 2665"/>
                <a:gd name="connsiteY512" fmla="*/ 1846 h 2674"/>
                <a:gd name="connsiteX513" fmla="*/ 2509 w 2665"/>
                <a:gd name="connsiteY513" fmla="*/ 1873 h 2674"/>
                <a:gd name="connsiteX514" fmla="*/ 2491 w 2665"/>
                <a:gd name="connsiteY514" fmla="*/ 1901 h 2674"/>
                <a:gd name="connsiteX515" fmla="*/ 2476 w 2665"/>
                <a:gd name="connsiteY515" fmla="*/ 1922 h 2674"/>
                <a:gd name="connsiteX516" fmla="*/ 2463 w 2665"/>
                <a:gd name="connsiteY516" fmla="*/ 1936 h 2674"/>
                <a:gd name="connsiteX517" fmla="*/ 2459 w 2665"/>
                <a:gd name="connsiteY517" fmla="*/ 1942 h 2674"/>
                <a:gd name="connsiteX518" fmla="*/ 1791 w 2665"/>
                <a:gd name="connsiteY518" fmla="*/ 2209 h 2674"/>
                <a:gd name="connsiteX519" fmla="*/ 1783 w 2665"/>
                <a:gd name="connsiteY519" fmla="*/ 2209 h 2674"/>
                <a:gd name="connsiteX520" fmla="*/ 1776 w 2665"/>
                <a:gd name="connsiteY520" fmla="*/ 2207 h 2674"/>
                <a:gd name="connsiteX521" fmla="*/ 1768 w 2665"/>
                <a:gd name="connsiteY521" fmla="*/ 2207 h 2674"/>
                <a:gd name="connsiteX522" fmla="*/ 1761 w 2665"/>
                <a:gd name="connsiteY522" fmla="*/ 2205 h 2674"/>
                <a:gd name="connsiteX523" fmla="*/ 1754 w 2665"/>
                <a:gd name="connsiteY523" fmla="*/ 2205 h 2674"/>
                <a:gd name="connsiteX524" fmla="*/ 1746 w 2665"/>
                <a:gd name="connsiteY524" fmla="*/ 2205 h 2674"/>
                <a:gd name="connsiteX525" fmla="*/ 1739 w 2665"/>
                <a:gd name="connsiteY525" fmla="*/ 2203 h 2674"/>
                <a:gd name="connsiteX526" fmla="*/ 1731 w 2665"/>
                <a:gd name="connsiteY526" fmla="*/ 2203 h 2674"/>
                <a:gd name="connsiteX527" fmla="*/ 1502 w 2665"/>
                <a:gd name="connsiteY527" fmla="*/ 1571 h 2674"/>
                <a:gd name="connsiteX528" fmla="*/ 944 w 2665"/>
                <a:gd name="connsiteY528" fmla="*/ 1531 h 2674"/>
                <a:gd name="connsiteX529" fmla="*/ 946 w 2665"/>
                <a:gd name="connsiteY529" fmla="*/ 1531 h 2674"/>
                <a:gd name="connsiteX530" fmla="*/ 948 w 2665"/>
                <a:gd name="connsiteY530" fmla="*/ 1529 h 2674"/>
                <a:gd name="connsiteX531" fmla="*/ 948 w 2665"/>
                <a:gd name="connsiteY531" fmla="*/ 1529 h 2674"/>
                <a:gd name="connsiteX532" fmla="*/ 948 w 2665"/>
                <a:gd name="connsiteY532" fmla="*/ 1529 h 2674"/>
                <a:gd name="connsiteX533" fmla="*/ 828 w 2665"/>
                <a:gd name="connsiteY533" fmla="*/ 1479 h 2674"/>
                <a:gd name="connsiteX534" fmla="*/ 868 w 2665"/>
                <a:gd name="connsiteY534" fmla="*/ 1318 h 2674"/>
                <a:gd name="connsiteX535" fmla="*/ 1398 w 2665"/>
                <a:gd name="connsiteY535" fmla="*/ 1388 h 2674"/>
                <a:gd name="connsiteX536" fmla="*/ 1511 w 2665"/>
                <a:gd name="connsiteY536" fmla="*/ 1368 h 2674"/>
                <a:gd name="connsiteX537" fmla="*/ 1688 w 2665"/>
                <a:gd name="connsiteY537" fmla="*/ 1227 h 2674"/>
                <a:gd name="connsiteX538" fmla="*/ 1618 w 2665"/>
                <a:gd name="connsiteY538" fmla="*/ 1195 h 2674"/>
                <a:gd name="connsiteX0" fmla="*/ 1737 w 2665"/>
                <a:gd name="connsiteY0" fmla="*/ 1246 h 2674"/>
                <a:gd name="connsiteX1" fmla="*/ 1753 w 2665"/>
                <a:gd name="connsiteY1" fmla="*/ 1246 h 2674"/>
                <a:gd name="connsiteX2" fmla="*/ 1631 w 2665"/>
                <a:gd name="connsiteY2" fmla="*/ 1266 h 2674"/>
                <a:gd name="connsiteX3" fmla="*/ 1624 w 2665"/>
                <a:gd name="connsiteY3" fmla="*/ 1260 h 2674"/>
                <a:gd name="connsiteX4" fmla="*/ 1617 w 2665"/>
                <a:gd name="connsiteY4" fmla="*/ 1255 h 2674"/>
                <a:gd name="connsiteX5" fmla="*/ 1605 w 2665"/>
                <a:gd name="connsiteY5" fmla="*/ 1253 h 2674"/>
                <a:gd name="connsiteX6" fmla="*/ 1594 w 2665"/>
                <a:gd name="connsiteY6" fmla="*/ 1251 h 2674"/>
                <a:gd name="connsiteX7" fmla="*/ 1591 w 2665"/>
                <a:gd name="connsiteY7" fmla="*/ 1251 h 2674"/>
                <a:gd name="connsiteX8" fmla="*/ 1587 w 2665"/>
                <a:gd name="connsiteY8" fmla="*/ 1251 h 2674"/>
                <a:gd name="connsiteX9" fmla="*/ 1583 w 2665"/>
                <a:gd name="connsiteY9" fmla="*/ 1251 h 2674"/>
                <a:gd name="connsiteX10" fmla="*/ 1580 w 2665"/>
                <a:gd name="connsiteY10" fmla="*/ 1253 h 2674"/>
                <a:gd name="connsiteX11" fmla="*/ 1528 w 2665"/>
                <a:gd name="connsiteY11" fmla="*/ 1238 h 2674"/>
                <a:gd name="connsiteX12" fmla="*/ 1524 w 2665"/>
                <a:gd name="connsiteY12" fmla="*/ 1217 h 2674"/>
                <a:gd name="connsiteX13" fmla="*/ 1515 w 2665"/>
                <a:gd name="connsiteY13" fmla="*/ 1199 h 2674"/>
                <a:gd name="connsiteX14" fmla="*/ 1500 w 2665"/>
                <a:gd name="connsiteY14" fmla="*/ 1188 h 2674"/>
                <a:gd name="connsiteX15" fmla="*/ 1483 w 2665"/>
                <a:gd name="connsiteY15" fmla="*/ 1184 h 2674"/>
                <a:gd name="connsiteX16" fmla="*/ 1468 w 2665"/>
                <a:gd name="connsiteY16" fmla="*/ 1188 h 2674"/>
                <a:gd name="connsiteX17" fmla="*/ 1455 w 2665"/>
                <a:gd name="connsiteY17" fmla="*/ 1195 h 2674"/>
                <a:gd name="connsiteX18" fmla="*/ 1446 w 2665"/>
                <a:gd name="connsiteY18" fmla="*/ 1208 h 2674"/>
                <a:gd name="connsiteX19" fmla="*/ 1441 w 2665"/>
                <a:gd name="connsiteY19" fmla="*/ 1223 h 2674"/>
                <a:gd name="connsiteX20" fmla="*/ 1431 w 2665"/>
                <a:gd name="connsiteY20" fmla="*/ 1225 h 2674"/>
                <a:gd name="connsiteX21" fmla="*/ 1407 w 2665"/>
                <a:gd name="connsiteY21" fmla="*/ 1227 h 2674"/>
                <a:gd name="connsiteX22" fmla="*/ 1389 w 2665"/>
                <a:gd name="connsiteY22" fmla="*/ 1229 h 2674"/>
                <a:gd name="connsiteX23" fmla="*/ 1376 w 2665"/>
                <a:gd name="connsiteY23" fmla="*/ 1232 h 2674"/>
                <a:gd name="connsiteX24" fmla="*/ 1367 w 2665"/>
                <a:gd name="connsiteY24" fmla="*/ 1236 h 2674"/>
                <a:gd name="connsiteX25" fmla="*/ 1359 w 2665"/>
                <a:gd name="connsiteY25" fmla="*/ 1238 h 2674"/>
                <a:gd name="connsiteX26" fmla="*/ 1355 w 2665"/>
                <a:gd name="connsiteY26" fmla="*/ 1242 h 2674"/>
                <a:gd name="connsiteX27" fmla="*/ 1354 w 2665"/>
                <a:gd name="connsiteY27" fmla="*/ 1245 h 2674"/>
                <a:gd name="connsiteX28" fmla="*/ 1352 w 2665"/>
                <a:gd name="connsiteY28" fmla="*/ 1247 h 2674"/>
                <a:gd name="connsiteX29" fmla="*/ 1348 w 2665"/>
                <a:gd name="connsiteY29" fmla="*/ 1253 h 2674"/>
                <a:gd name="connsiteX30" fmla="*/ 1346 w 2665"/>
                <a:gd name="connsiteY30" fmla="*/ 1264 h 2674"/>
                <a:gd name="connsiteX31" fmla="*/ 1342 w 2665"/>
                <a:gd name="connsiteY31" fmla="*/ 1275 h 2674"/>
                <a:gd name="connsiteX32" fmla="*/ 1339 w 2665"/>
                <a:gd name="connsiteY32" fmla="*/ 1286 h 2674"/>
                <a:gd name="connsiteX33" fmla="*/ 1330 w 2665"/>
                <a:gd name="connsiteY33" fmla="*/ 1282 h 2674"/>
                <a:gd name="connsiteX34" fmla="*/ 1311 w 2665"/>
                <a:gd name="connsiteY34" fmla="*/ 1279 h 2674"/>
                <a:gd name="connsiteX35" fmla="*/ 1285 w 2665"/>
                <a:gd name="connsiteY35" fmla="*/ 1271 h 2674"/>
                <a:gd name="connsiteX36" fmla="*/ 1254 w 2665"/>
                <a:gd name="connsiteY36" fmla="*/ 1262 h 2674"/>
                <a:gd name="connsiteX37" fmla="*/ 1218 w 2665"/>
                <a:gd name="connsiteY37" fmla="*/ 1253 h 2674"/>
                <a:gd name="connsiteX38" fmla="*/ 1176 w 2665"/>
                <a:gd name="connsiteY38" fmla="*/ 1240 h 2674"/>
                <a:gd name="connsiteX39" fmla="*/ 1131 w 2665"/>
                <a:gd name="connsiteY39" fmla="*/ 1227 h 2674"/>
                <a:gd name="connsiteX40" fmla="*/ 1085 w 2665"/>
                <a:gd name="connsiteY40" fmla="*/ 1214 h 2674"/>
                <a:gd name="connsiteX41" fmla="*/ 1035 w 2665"/>
                <a:gd name="connsiteY41" fmla="*/ 1201 h 2674"/>
                <a:gd name="connsiteX42" fmla="*/ 985 w 2665"/>
                <a:gd name="connsiteY42" fmla="*/ 1186 h 2674"/>
                <a:gd name="connsiteX43" fmla="*/ 933 w 2665"/>
                <a:gd name="connsiteY43" fmla="*/ 1171 h 2674"/>
                <a:gd name="connsiteX44" fmla="*/ 883 w 2665"/>
                <a:gd name="connsiteY44" fmla="*/ 1158 h 2674"/>
                <a:gd name="connsiteX45" fmla="*/ 835 w 2665"/>
                <a:gd name="connsiteY45" fmla="*/ 1143 h 2674"/>
                <a:gd name="connsiteX46" fmla="*/ 789 w 2665"/>
                <a:gd name="connsiteY46" fmla="*/ 1130 h 2674"/>
                <a:gd name="connsiteX47" fmla="*/ 746 w 2665"/>
                <a:gd name="connsiteY47" fmla="*/ 1117 h 2674"/>
                <a:gd name="connsiteX48" fmla="*/ 707 w 2665"/>
                <a:gd name="connsiteY48" fmla="*/ 1106 h 2674"/>
                <a:gd name="connsiteX49" fmla="*/ 754 w 2665"/>
                <a:gd name="connsiteY49" fmla="*/ 1104 h 2674"/>
                <a:gd name="connsiteX50" fmla="*/ 704 w 2665"/>
                <a:gd name="connsiteY50" fmla="*/ 1067 h 2674"/>
                <a:gd name="connsiteX51" fmla="*/ 744 w 2665"/>
                <a:gd name="connsiteY51" fmla="*/ 927 h 2674"/>
                <a:gd name="connsiteX52" fmla="*/ 761 w 2665"/>
                <a:gd name="connsiteY52" fmla="*/ 925 h 2674"/>
                <a:gd name="connsiteX53" fmla="*/ 776 w 2665"/>
                <a:gd name="connsiteY53" fmla="*/ 919 h 2674"/>
                <a:gd name="connsiteX54" fmla="*/ 791 w 2665"/>
                <a:gd name="connsiteY54" fmla="*/ 914 h 2674"/>
                <a:gd name="connsiteX55" fmla="*/ 804 w 2665"/>
                <a:gd name="connsiteY55" fmla="*/ 903 h 2674"/>
                <a:gd name="connsiteX56" fmla="*/ 815 w 2665"/>
                <a:gd name="connsiteY56" fmla="*/ 891 h 2674"/>
                <a:gd name="connsiteX57" fmla="*/ 826 w 2665"/>
                <a:gd name="connsiteY57" fmla="*/ 878 h 2674"/>
                <a:gd name="connsiteX58" fmla="*/ 837 w 2665"/>
                <a:gd name="connsiteY58" fmla="*/ 864 h 2674"/>
                <a:gd name="connsiteX59" fmla="*/ 846 w 2665"/>
                <a:gd name="connsiteY59" fmla="*/ 847 h 2674"/>
                <a:gd name="connsiteX60" fmla="*/ 852 w 2665"/>
                <a:gd name="connsiteY60" fmla="*/ 847 h 2674"/>
                <a:gd name="connsiteX61" fmla="*/ 857 w 2665"/>
                <a:gd name="connsiteY61" fmla="*/ 845 h 2674"/>
                <a:gd name="connsiteX62" fmla="*/ 863 w 2665"/>
                <a:gd name="connsiteY62" fmla="*/ 845 h 2674"/>
                <a:gd name="connsiteX63" fmla="*/ 868 w 2665"/>
                <a:gd name="connsiteY63" fmla="*/ 843 h 2674"/>
                <a:gd name="connsiteX64" fmla="*/ 870 w 2665"/>
                <a:gd name="connsiteY64" fmla="*/ 845 h 2674"/>
                <a:gd name="connsiteX65" fmla="*/ 872 w 2665"/>
                <a:gd name="connsiteY65" fmla="*/ 845 h 2674"/>
                <a:gd name="connsiteX66" fmla="*/ 874 w 2665"/>
                <a:gd name="connsiteY66" fmla="*/ 847 h 2674"/>
                <a:gd name="connsiteX67" fmla="*/ 876 w 2665"/>
                <a:gd name="connsiteY67" fmla="*/ 849 h 2674"/>
                <a:gd name="connsiteX68" fmla="*/ 917 w 2665"/>
                <a:gd name="connsiteY68" fmla="*/ 856 h 2674"/>
                <a:gd name="connsiteX69" fmla="*/ 955 w 2665"/>
                <a:gd name="connsiteY69" fmla="*/ 851 h 2674"/>
                <a:gd name="connsiteX70" fmla="*/ 991 w 2665"/>
                <a:gd name="connsiteY70" fmla="*/ 832 h 2674"/>
                <a:gd name="connsiteX71" fmla="*/ 1020 w 2665"/>
                <a:gd name="connsiteY71" fmla="*/ 804 h 2674"/>
                <a:gd name="connsiteX72" fmla="*/ 1046 w 2665"/>
                <a:gd name="connsiteY72" fmla="*/ 771 h 2674"/>
                <a:gd name="connsiteX73" fmla="*/ 1068 w 2665"/>
                <a:gd name="connsiteY73" fmla="*/ 732 h 2674"/>
                <a:gd name="connsiteX74" fmla="*/ 1085 w 2665"/>
                <a:gd name="connsiteY74" fmla="*/ 691 h 2674"/>
                <a:gd name="connsiteX75" fmla="*/ 1098 w 2665"/>
                <a:gd name="connsiteY75" fmla="*/ 651 h 2674"/>
                <a:gd name="connsiteX76" fmla="*/ 1104 w 2665"/>
                <a:gd name="connsiteY76" fmla="*/ 597 h 2674"/>
                <a:gd name="connsiteX77" fmla="*/ 1092 w 2665"/>
                <a:gd name="connsiteY77" fmla="*/ 545 h 2674"/>
                <a:gd name="connsiteX78" fmla="*/ 1072 w 2665"/>
                <a:gd name="connsiteY78" fmla="*/ 497 h 2674"/>
                <a:gd name="connsiteX79" fmla="*/ 1042 w 2665"/>
                <a:gd name="connsiteY79" fmla="*/ 449 h 2674"/>
                <a:gd name="connsiteX80" fmla="*/ 1009 w 2665"/>
                <a:gd name="connsiteY80" fmla="*/ 404 h 2674"/>
                <a:gd name="connsiteX81" fmla="*/ 974 w 2665"/>
                <a:gd name="connsiteY81" fmla="*/ 360 h 2674"/>
                <a:gd name="connsiteX82" fmla="*/ 942 w 2665"/>
                <a:gd name="connsiteY82" fmla="*/ 317 h 2674"/>
                <a:gd name="connsiteX83" fmla="*/ 915 w 2665"/>
                <a:gd name="connsiteY83" fmla="*/ 274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3 h 2674"/>
                <a:gd name="connsiteX88" fmla="*/ 922 w 2665"/>
                <a:gd name="connsiteY88" fmla="*/ 274 h 2674"/>
                <a:gd name="connsiteX89" fmla="*/ 928 w 2665"/>
                <a:gd name="connsiteY89" fmla="*/ 276 h 2674"/>
                <a:gd name="connsiteX90" fmla="*/ 931 w 2665"/>
                <a:gd name="connsiteY90" fmla="*/ 280 h 2674"/>
                <a:gd name="connsiteX91" fmla="*/ 935 w 2665"/>
                <a:gd name="connsiteY91" fmla="*/ 284 h 2674"/>
                <a:gd name="connsiteX92" fmla="*/ 941 w 2665"/>
                <a:gd name="connsiteY92" fmla="*/ 289 h 2674"/>
                <a:gd name="connsiteX93" fmla="*/ 952 w 2665"/>
                <a:gd name="connsiteY93" fmla="*/ 295 h 2674"/>
                <a:gd name="connsiteX94" fmla="*/ 965 w 2665"/>
                <a:gd name="connsiteY94" fmla="*/ 300 h 2674"/>
                <a:gd name="connsiteX95" fmla="*/ 978 w 2665"/>
                <a:gd name="connsiteY95" fmla="*/ 306 h 2674"/>
                <a:gd name="connsiteX96" fmla="*/ 992 w 2665"/>
                <a:gd name="connsiteY96" fmla="*/ 319 h 2674"/>
                <a:gd name="connsiteX97" fmla="*/ 1011 w 2665"/>
                <a:gd name="connsiteY97" fmla="*/ 330 h 2674"/>
                <a:gd name="connsiteX98" fmla="*/ 1024 w 2665"/>
                <a:gd name="connsiteY98" fmla="*/ 334 h 2674"/>
                <a:gd name="connsiteX99" fmla="*/ 1029 w 2665"/>
                <a:gd name="connsiteY99" fmla="*/ 332 h 2674"/>
                <a:gd name="connsiteX100" fmla="*/ 1024 w 2665"/>
                <a:gd name="connsiteY100" fmla="*/ 280 h 2674"/>
                <a:gd name="connsiteX101" fmla="*/ 1015 w 2665"/>
                <a:gd name="connsiteY101" fmla="*/ 230 h 2674"/>
                <a:gd name="connsiteX102" fmla="*/ 998 w 2665"/>
                <a:gd name="connsiteY102" fmla="*/ 184 h 2674"/>
                <a:gd name="connsiteX103" fmla="*/ 978 w 2665"/>
                <a:gd name="connsiteY103" fmla="*/ 139 h 2674"/>
                <a:gd name="connsiteX104" fmla="*/ 950 w 2665"/>
                <a:gd name="connsiteY104" fmla="*/ 100 h 2674"/>
                <a:gd name="connsiteX105" fmla="*/ 917 w 2665"/>
                <a:gd name="connsiteY105" fmla="*/ 65 h 2674"/>
                <a:gd name="connsiteX106" fmla="*/ 874 w 2665"/>
                <a:gd name="connsiteY106" fmla="*/ 37 h 2674"/>
                <a:gd name="connsiteX107" fmla="*/ 822 w 2665"/>
                <a:gd name="connsiteY107" fmla="*/ 17 h 2674"/>
                <a:gd name="connsiteX108" fmla="*/ 800 w 2665"/>
                <a:gd name="connsiteY108" fmla="*/ 11 h 2674"/>
                <a:gd name="connsiteX109" fmla="*/ 778 w 2665"/>
                <a:gd name="connsiteY109" fmla="*/ 6 h 2674"/>
                <a:gd name="connsiteX110" fmla="*/ 752 w 2665"/>
                <a:gd name="connsiteY110" fmla="*/ 4 h 2674"/>
                <a:gd name="connsiteX111" fmla="*/ 728 w 2665"/>
                <a:gd name="connsiteY111" fmla="*/ 2 h 2674"/>
                <a:gd name="connsiteX112" fmla="*/ 702 w 2665"/>
                <a:gd name="connsiteY112" fmla="*/ 0 h 2674"/>
                <a:gd name="connsiteX113" fmla="*/ 676 w 2665"/>
                <a:gd name="connsiteY113" fmla="*/ 2 h 2674"/>
                <a:gd name="connsiteX114" fmla="*/ 650 w 2665"/>
                <a:gd name="connsiteY114" fmla="*/ 4 h 2674"/>
                <a:gd name="connsiteX115" fmla="*/ 624 w 2665"/>
                <a:gd name="connsiteY115" fmla="*/ 9 h 2674"/>
                <a:gd name="connsiteX116" fmla="*/ 598 w 2665"/>
                <a:gd name="connsiteY116" fmla="*/ 15 h 2674"/>
                <a:gd name="connsiteX117" fmla="*/ 574 w 2665"/>
                <a:gd name="connsiteY117" fmla="*/ 22 h 2674"/>
                <a:gd name="connsiteX118" fmla="*/ 550 w 2665"/>
                <a:gd name="connsiteY118" fmla="*/ 32 h 2674"/>
                <a:gd name="connsiteX119" fmla="*/ 528 w 2665"/>
                <a:gd name="connsiteY119" fmla="*/ 43 h 2674"/>
                <a:gd name="connsiteX120" fmla="*/ 507 w 2665"/>
                <a:gd name="connsiteY120" fmla="*/ 56 h 2674"/>
                <a:gd name="connsiteX121" fmla="*/ 489 w 2665"/>
                <a:gd name="connsiteY121" fmla="*/ 69 h 2674"/>
                <a:gd name="connsiteX122" fmla="*/ 472 w 2665"/>
                <a:gd name="connsiteY122" fmla="*/ 85 h 2674"/>
                <a:gd name="connsiteX123" fmla="*/ 457 w 2665"/>
                <a:gd name="connsiteY123" fmla="*/ 104 h 2674"/>
                <a:gd name="connsiteX124" fmla="*/ 450 w 2665"/>
                <a:gd name="connsiteY124" fmla="*/ 100 h 2674"/>
                <a:gd name="connsiteX125" fmla="*/ 444 w 2665"/>
                <a:gd name="connsiteY125" fmla="*/ 98 h 2674"/>
                <a:gd name="connsiteX126" fmla="*/ 437 w 2665"/>
                <a:gd name="connsiteY126" fmla="*/ 97 h 2674"/>
                <a:gd name="connsiteX127" fmla="*/ 431 w 2665"/>
                <a:gd name="connsiteY127" fmla="*/ 98 h 2674"/>
                <a:gd name="connsiteX128" fmla="*/ 365 w 2665"/>
                <a:gd name="connsiteY128" fmla="*/ 148 h 2674"/>
                <a:gd name="connsiteX129" fmla="*/ 316 w 2665"/>
                <a:gd name="connsiteY129" fmla="*/ 211 h 2674"/>
                <a:gd name="connsiteX130" fmla="*/ 281 w 2665"/>
                <a:gd name="connsiteY130" fmla="*/ 284 h 2674"/>
                <a:gd name="connsiteX131" fmla="*/ 261 w 2665"/>
                <a:gd name="connsiteY131" fmla="*/ 361 h 2674"/>
                <a:gd name="connsiteX132" fmla="*/ 252 w 2665"/>
                <a:gd name="connsiteY132" fmla="*/ 445 h 2674"/>
                <a:gd name="connsiteX133" fmla="*/ 253 w 2665"/>
                <a:gd name="connsiteY133" fmla="*/ 528 h 2674"/>
                <a:gd name="connsiteX134" fmla="*/ 265 w 2665"/>
                <a:gd name="connsiteY134" fmla="*/ 610 h 2674"/>
                <a:gd name="connsiteX135" fmla="*/ 283 w 2665"/>
                <a:gd name="connsiteY135" fmla="*/ 686 h 2674"/>
                <a:gd name="connsiteX136" fmla="*/ 291 w 2665"/>
                <a:gd name="connsiteY136" fmla="*/ 708 h 2674"/>
                <a:gd name="connsiteX137" fmla="*/ 300 w 2665"/>
                <a:gd name="connsiteY137" fmla="*/ 730 h 2674"/>
                <a:gd name="connsiteX138" fmla="*/ 309 w 2665"/>
                <a:gd name="connsiteY138" fmla="*/ 751 h 2674"/>
                <a:gd name="connsiteX139" fmla="*/ 322 w 2665"/>
                <a:gd name="connsiteY139" fmla="*/ 771 h 2674"/>
                <a:gd name="connsiteX140" fmla="*/ 337 w 2665"/>
                <a:gd name="connsiteY140" fmla="*/ 789 h 2674"/>
                <a:gd name="connsiteX141" fmla="*/ 353 w 2665"/>
                <a:gd name="connsiteY141" fmla="*/ 804 h 2674"/>
                <a:gd name="connsiteX142" fmla="*/ 372 w 2665"/>
                <a:gd name="connsiteY142" fmla="*/ 819 h 2674"/>
                <a:gd name="connsiteX143" fmla="*/ 392 w 2665"/>
                <a:gd name="connsiteY143" fmla="*/ 830 h 2674"/>
                <a:gd name="connsiteX144" fmla="*/ 415 w 2665"/>
                <a:gd name="connsiteY144" fmla="*/ 840 h 2674"/>
                <a:gd name="connsiteX145" fmla="*/ 441 w 2665"/>
                <a:gd name="connsiteY145" fmla="*/ 845 h 2674"/>
                <a:gd name="connsiteX146" fmla="*/ 466 w 2665"/>
                <a:gd name="connsiteY146" fmla="*/ 849 h 2674"/>
                <a:gd name="connsiteX147" fmla="*/ 492 w 2665"/>
                <a:gd name="connsiteY147" fmla="*/ 851 h 2674"/>
                <a:gd name="connsiteX148" fmla="*/ 518 w 2665"/>
                <a:gd name="connsiteY148" fmla="*/ 849 h 2674"/>
                <a:gd name="connsiteX149" fmla="*/ 544 w 2665"/>
                <a:gd name="connsiteY149" fmla="*/ 845 h 2674"/>
                <a:gd name="connsiteX150" fmla="*/ 570 w 2665"/>
                <a:gd name="connsiteY150" fmla="*/ 838 h 2674"/>
                <a:gd name="connsiteX151" fmla="*/ 592 w 2665"/>
                <a:gd name="connsiteY151" fmla="*/ 827 h 2674"/>
                <a:gd name="connsiteX152" fmla="*/ 596 w 2665"/>
                <a:gd name="connsiteY152" fmla="*/ 828 h 2674"/>
                <a:gd name="connsiteX153" fmla="*/ 598 w 2665"/>
                <a:gd name="connsiteY153" fmla="*/ 828 h 2674"/>
                <a:gd name="connsiteX154" fmla="*/ 602 w 2665"/>
                <a:gd name="connsiteY154" fmla="*/ 828 h 2674"/>
                <a:gd name="connsiteX155" fmla="*/ 605 w 2665"/>
                <a:gd name="connsiteY155" fmla="*/ 830 h 2674"/>
                <a:gd name="connsiteX156" fmla="*/ 600 w 2665"/>
                <a:gd name="connsiteY156" fmla="*/ 888 h 2674"/>
                <a:gd name="connsiteX157" fmla="*/ 596 w 2665"/>
                <a:gd name="connsiteY157" fmla="*/ 947 h 2674"/>
                <a:gd name="connsiteX158" fmla="*/ 592 w 2665"/>
                <a:gd name="connsiteY158" fmla="*/ 1010 h 2674"/>
                <a:gd name="connsiteX159" fmla="*/ 589 w 2665"/>
                <a:gd name="connsiteY159" fmla="*/ 1077 h 2674"/>
                <a:gd name="connsiteX160" fmla="*/ 589 w 2665"/>
                <a:gd name="connsiteY160" fmla="*/ 1079 h 2674"/>
                <a:gd name="connsiteX161" fmla="*/ 589 w 2665"/>
                <a:gd name="connsiteY161" fmla="*/ 1079 h 2674"/>
                <a:gd name="connsiteX162" fmla="*/ 589 w 2665"/>
                <a:gd name="connsiteY162" fmla="*/ 1080 h 2674"/>
                <a:gd name="connsiteX163" fmla="*/ 591 w 2665"/>
                <a:gd name="connsiteY163" fmla="*/ 1082 h 2674"/>
                <a:gd name="connsiteX164" fmla="*/ 578 w 2665"/>
                <a:gd name="connsiteY164" fmla="*/ 1088 h 2674"/>
                <a:gd name="connsiteX165" fmla="*/ 559 w 2665"/>
                <a:gd name="connsiteY165" fmla="*/ 1097 h 2674"/>
                <a:gd name="connsiteX166" fmla="*/ 537 w 2665"/>
                <a:gd name="connsiteY166" fmla="*/ 1108 h 2674"/>
                <a:gd name="connsiteX167" fmla="*/ 513 w 2665"/>
                <a:gd name="connsiteY167" fmla="*/ 1123 h 2674"/>
                <a:gd name="connsiteX168" fmla="*/ 491 w 2665"/>
                <a:gd name="connsiteY168" fmla="*/ 1140 h 2674"/>
                <a:gd name="connsiteX169" fmla="*/ 472 w 2665"/>
                <a:gd name="connsiteY169" fmla="*/ 1156 h 2674"/>
                <a:gd name="connsiteX170" fmla="*/ 461 w 2665"/>
                <a:gd name="connsiteY170" fmla="*/ 1177 h 2674"/>
                <a:gd name="connsiteX171" fmla="*/ 455 w 2665"/>
                <a:gd name="connsiteY171" fmla="*/ 1199 h 2674"/>
                <a:gd name="connsiteX172" fmla="*/ 457 w 2665"/>
                <a:gd name="connsiteY172" fmla="*/ 1208 h 2674"/>
                <a:gd name="connsiteX173" fmla="*/ 461 w 2665"/>
                <a:gd name="connsiteY173" fmla="*/ 1217 h 2674"/>
                <a:gd name="connsiteX174" fmla="*/ 468 w 2665"/>
                <a:gd name="connsiteY174" fmla="*/ 1229 h 2674"/>
                <a:gd name="connsiteX175" fmla="*/ 478 w 2665"/>
                <a:gd name="connsiteY175" fmla="*/ 1238 h 2674"/>
                <a:gd name="connsiteX176" fmla="*/ 494 w 2665"/>
                <a:gd name="connsiteY176" fmla="*/ 1368 h 2674"/>
                <a:gd name="connsiteX177" fmla="*/ 522 w 2665"/>
                <a:gd name="connsiteY177" fmla="*/ 1479 h 2674"/>
                <a:gd name="connsiteX178" fmla="*/ 555 w 2665"/>
                <a:gd name="connsiteY178" fmla="*/ 1571 h 2674"/>
                <a:gd name="connsiteX179" fmla="*/ 594 w 2665"/>
                <a:gd name="connsiteY179" fmla="*/ 1647 h 2674"/>
                <a:gd name="connsiteX180" fmla="*/ 637 w 2665"/>
                <a:gd name="connsiteY180" fmla="*/ 1708 h 2674"/>
                <a:gd name="connsiteX181" fmla="*/ 679 w 2665"/>
                <a:gd name="connsiteY181" fmla="*/ 1755 h 2674"/>
                <a:gd name="connsiteX182" fmla="*/ 720 w 2665"/>
                <a:gd name="connsiteY182" fmla="*/ 1790 h 2674"/>
                <a:gd name="connsiteX183" fmla="*/ 755 w 2665"/>
                <a:gd name="connsiteY183" fmla="*/ 1814 h 2674"/>
                <a:gd name="connsiteX184" fmla="*/ 765 w 2665"/>
                <a:gd name="connsiteY184" fmla="*/ 1822 h 2674"/>
                <a:gd name="connsiteX185" fmla="*/ 776 w 2665"/>
                <a:gd name="connsiteY185" fmla="*/ 1827 h 2674"/>
                <a:gd name="connsiteX186" fmla="*/ 791 w 2665"/>
                <a:gd name="connsiteY186" fmla="*/ 1834 h 2674"/>
                <a:gd name="connsiteX187" fmla="*/ 805 w 2665"/>
                <a:gd name="connsiteY187" fmla="*/ 1842 h 2674"/>
                <a:gd name="connsiteX188" fmla="*/ 824 w 2665"/>
                <a:gd name="connsiteY188" fmla="*/ 1847 h 2674"/>
                <a:gd name="connsiteX189" fmla="*/ 844 w 2665"/>
                <a:gd name="connsiteY189" fmla="*/ 1853 h 2674"/>
                <a:gd name="connsiteX190" fmla="*/ 868 w 2665"/>
                <a:gd name="connsiteY190" fmla="*/ 1859 h 2674"/>
                <a:gd name="connsiteX191" fmla="*/ 892 w 2665"/>
                <a:gd name="connsiteY191" fmla="*/ 1862 h 2674"/>
                <a:gd name="connsiteX192" fmla="*/ 920 w 2665"/>
                <a:gd name="connsiteY192" fmla="*/ 1866 h 2674"/>
                <a:gd name="connsiteX193" fmla="*/ 952 w 2665"/>
                <a:gd name="connsiteY193" fmla="*/ 1866 h 2674"/>
                <a:gd name="connsiteX194" fmla="*/ 985 w 2665"/>
                <a:gd name="connsiteY194" fmla="*/ 1866 h 2674"/>
                <a:gd name="connsiteX195" fmla="*/ 1022 w 2665"/>
                <a:gd name="connsiteY195" fmla="*/ 1864 h 2674"/>
                <a:gd name="connsiteX196" fmla="*/ 1061 w 2665"/>
                <a:gd name="connsiteY196" fmla="*/ 1859 h 2674"/>
                <a:gd name="connsiteX197" fmla="*/ 1105 w 2665"/>
                <a:gd name="connsiteY197" fmla="*/ 1851 h 2674"/>
                <a:gd name="connsiteX198" fmla="*/ 1150 w 2665"/>
                <a:gd name="connsiteY198" fmla="*/ 1840 h 2674"/>
                <a:gd name="connsiteX199" fmla="*/ 1200 w 2665"/>
                <a:gd name="connsiteY199" fmla="*/ 1827 h 2674"/>
                <a:gd name="connsiteX200" fmla="*/ 1257 w 2665"/>
                <a:gd name="connsiteY200" fmla="*/ 1873 h 2674"/>
                <a:gd name="connsiteX201" fmla="*/ 1287 w 2665"/>
                <a:gd name="connsiteY201" fmla="*/ 1918 h 2674"/>
                <a:gd name="connsiteX202" fmla="*/ 1322 w 2665"/>
                <a:gd name="connsiteY202" fmla="*/ 1972 h 2674"/>
                <a:gd name="connsiteX203" fmla="*/ 1359 w 2665"/>
                <a:gd name="connsiteY203" fmla="*/ 2027 h 2674"/>
                <a:gd name="connsiteX204" fmla="*/ 1396 w 2665"/>
                <a:gd name="connsiteY204" fmla="*/ 2083 h 2674"/>
                <a:gd name="connsiteX205" fmla="*/ 1430 w 2665"/>
                <a:gd name="connsiteY205" fmla="*/ 2133 h 2674"/>
                <a:gd name="connsiteX206" fmla="*/ 1457 w 2665"/>
                <a:gd name="connsiteY206" fmla="*/ 2175 h 2674"/>
                <a:gd name="connsiteX207" fmla="*/ 1478 w 2665"/>
                <a:gd name="connsiteY207" fmla="*/ 2203 h 2674"/>
                <a:gd name="connsiteX208" fmla="*/ 1485 w 2665"/>
                <a:gd name="connsiteY208" fmla="*/ 2214 h 2674"/>
                <a:gd name="connsiteX209" fmla="*/ 1489 w 2665"/>
                <a:gd name="connsiteY209" fmla="*/ 2225 h 2674"/>
                <a:gd name="connsiteX210" fmla="*/ 1496 w 2665"/>
                <a:gd name="connsiteY210" fmla="*/ 2250 h 2674"/>
                <a:gd name="connsiteX211" fmla="*/ 1507 w 2665"/>
                <a:gd name="connsiteY211" fmla="*/ 2283 h 2674"/>
                <a:gd name="connsiteX212" fmla="*/ 1520 w 2665"/>
                <a:gd name="connsiteY212" fmla="*/ 2318 h 2674"/>
                <a:gd name="connsiteX213" fmla="*/ 1122 w 2665"/>
                <a:gd name="connsiteY213" fmla="*/ 2477 h 2674"/>
                <a:gd name="connsiteX214" fmla="*/ 1098 w 2665"/>
                <a:gd name="connsiteY214" fmla="*/ 2470 h 2674"/>
                <a:gd name="connsiteX215" fmla="*/ 1076 w 2665"/>
                <a:gd name="connsiteY215" fmla="*/ 2459 h 2674"/>
                <a:gd name="connsiteX216" fmla="*/ 1054 w 2665"/>
                <a:gd name="connsiteY216" fmla="*/ 2446 h 2674"/>
                <a:gd name="connsiteX217" fmla="*/ 1031 w 2665"/>
                <a:gd name="connsiteY217" fmla="*/ 2431 h 2674"/>
                <a:gd name="connsiteX218" fmla="*/ 1009 w 2665"/>
                <a:gd name="connsiteY218" fmla="*/ 2416 h 2674"/>
                <a:gd name="connsiteX219" fmla="*/ 987 w 2665"/>
                <a:gd name="connsiteY219" fmla="*/ 2400 h 2674"/>
                <a:gd name="connsiteX220" fmla="*/ 965 w 2665"/>
                <a:gd name="connsiteY220" fmla="*/ 2383 h 2674"/>
                <a:gd name="connsiteX221" fmla="*/ 944 w 2665"/>
                <a:gd name="connsiteY221" fmla="*/ 2366 h 2674"/>
                <a:gd name="connsiteX222" fmla="*/ 935 w 2665"/>
                <a:gd name="connsiteY222" fmla="*/ 2359 h 2674"/>
                <a:gd name="connsiteX223" fmla="*/ 926 w 2665"/>
                <a:gd name="connsiteY223" fmla="*/ 2351 h 2674"/>
                <a:gd name="connsiteX224" fmla="*/ 915 w 2665"/>
                <a:gd name="connsiteY224" fmla="*/ 2344 h 2674"/>
                <a:gd name="connsiteX225" fmla="*/ 905 w 2665"/>
                <a:gd name="connsiteY225" fmla="*/ 2337 h 2674"/>
                <a:gd name="connsiteX226" fmla="*/ 896 w 2665"/>
                <a:gd name="connsiteY226" fmla="*/ 2329 h 2674"/>
                <a:gd name="connsiteX227" fmla="*/ 887 w 2665"/>
                <a:gd name="connsiteY227" fmla="*/ 2322 h 2674"/>
                <a:gd name="connsiteX228" fmla="*/ 878 w 2665"/>
                <a:gd name="connsiteY228" fmla="*/ 2314 h 2674"/>
                <a:gd name="connsiteX229" fmla="*/ 868 w 2665"/>
                <a:gd name="connsiteY229" fmla="*/ 2309 h 2674"/>
                <a:gd name="connsiteX230" fmla="*/ 854 w 2665"/>
                <a:gd name="connsiteY230" fmla="*/ 2300 h 2674"/>
                <a:gd name="connsiteX231" fmla="*/ 835 w 2665"/>
                <a:gd name="connsiteY231" fmla="*/ 2287 h 2674"/>
                <a:gd name="connsiteX232" fmla="*/ 816 w 2665"/>
                <a:gd name="connsiteY232" fmla="*/ 2275 h 2674"/>
                <a:gd name="connsiteX233" fmla="*/ 798 w 2665"/>
                <a:gd name="connsiteY233" fmla="*/ 2262 h 2674"/>
                <a:gd name="connsiteX234" fmla="*/ 779 w 2665"/>
                <a:gd name="connsiteY234" fmla="*/ 2250 h 2674"/>
                <a:gd name="connsiteX235" fmla="*/ 759 w 2665"/>
                <a:gd name="connsiteY235" fmla="*/ 2237 h 2674"/>
                <a:gd name="connsiteX236" fmla="*/ 739 w 2665"/>
                <a:gd name="connsiteY236" fmla="*/ 2225 h 2674"/>
                <a:gd name="connsiteX237" fmla="*/ 718 w 2665"/>
                <a:gd name="connsiteY237" fmla="*/ 2214 h 2674"/>
                <a:gd name="connsiteX238" fmla="*/ 698 w 2665"/>
                <a:gd name="connsiteY238" fmla="*/ 2203 h 2674"/>
                <a:gd name="connsiteX239" fmla="*/ 676 w 2665"/>
                <a:gd name="connsiteY239" fmla="*/ 2192 h 2674"/>
                <a:gd name="connsiteX240" fmla="*/ 655 w 2665"/>
                <a:gd name="connsiteY240" fmla="*/ 2183 h 2674"/>
                <a:gd name="connsiteX241" fmla="*/ 633 w 2665"/>
                <a:gd name="connsiteY241" fmla="*/ 2175 h 2674"/>
                <a:gd name="connsiteX242" fmla="*/ 611 w 2665"/>
                <a:gd name="connsiteY242" fmla="*/ 2168 h 2674"/>
                <a:gd name="connsiteX243" fmla="*/ 589 w 2665"/>
                <a:gd name="connsiteY243" fmla="*/ 2162 h 2674"/>
                <a:gd name="connsiteX244" fmla="*/ 568 w 2665"/>
                <a:gd name="connsiteY244" fmla="*/ 2159 h 2674"/>
                <a:gd name="connsiteX245" fmla="*/ 546 w 2665"/>
                <a:gd name="connsiteY245" fmla="*/ 2155 h 2674"/>
                <a:gd name="connsiteX246" fmla="*/ 524 w 2665"/>
                <a:gd name="connsiteY246" fmla="*/ 2155 h 2674"/>
                <a:gd name="connsiteX247" fmla="*/ 489 w 2665"/>
                <a:gd name="connsiteY247" fmla="*/ 2157 h 2674"/>
                <a:gd name="connsiteX248" fmla="*/ 450 w 2665"/>
                <a:gd name="connsiteY248" fmla="*/ 2162 h 2674"/>
                <a:gd name="connsiteX249" fmla="*/ 411 w 2665"/>
                <a:gd name="connsiteY249" fmla="*/ 2174 h 2674"/>
                <a:gd name="connsiteX250" fmla="*/ 372 w 2665"/>
                <a:gd name="connsiteY250" fmla="*/ 2190 h 2674"/>
                <a:gd name="connsiteX251" fmla="*/ 335 w 2665"/>
                <a:gd name="connsiteY251" fmla="*/ 2211 h 2674"/>
                <a:gd name="connsiteX252" fmla="*/ 303 w 2665"/>
                <a:gd name="connsiteY252" fmla="*/ 2237 h 2674"/>
                <a:gd name="connsiteX253" fmla="*/ 279 w 2665"/>
                <a:gd name="connsiteY253" fmla="*/ 2266 h 2674"/>
                <a:gd name="connsiteX254" fmla="*/ 265 w 2665"/>
                <a:gd name="connsiteY254" fmla="*/ 2303 h 2674"/>
                <a:gd name="connsiteX255" fmla="*/ 265 w 2665"/>
                <a:gd name="connsiteY255" fmla="*/ 2305 h 2674"/>
                <a:gd name="connsiteX256" fmla="*/ 266 w 2665"/>
                <a:gd name="connsiteY256" fmla="*/ 2307 h 2674"/>
                <a:gd name="connsiteX257" fmla="*/ 268 w 2665"/>
                <a:gd name="connsiteY257" fmla="*/ 2309 h 2674"/>
                <a:gd name="connsiteX258" fmla="*/ 270 w 2665"/>
                <a:gd name="connsiteY258" fmla="*/ 2311 h 2674"/>
                <a:gd name="connsiteX259" fmla="*/ 292 w 2665"/>
                <a:gd name="connsiteY259" fmla="*/ 2316 h 2674"/>
                <a:gd name="connsiteX260" fmla="*/ 316 w 2665"/>
                <a:gd name="connsiteY260" fmla="*/ 2320 h 2674"/>
                <a:gd name="connsiteX261" fmla="*/ 342 w 2665"/>
                <a:gd name="connsiteY261" fmla="*/ 2322 h 2674"/>
                <a:gd name="connsiteX262" fmla="*/ 368 w 2665"/>
                <a:gd name="connsiteY262" fmla="*/ 2320 h 2674"/>
                <a:gd name="connsiteX263" fmla="*/ 396 w 2665"/>
                <a:gd name="connsiteY263" fmla="*/ 2318 h 2674"/>
                <a:gd name="connsiteX264" fmla="*/ 422 w 2665"/>
                <a:gd name="connsiteY264" fmla="*/ 2314 h 2674"/>
                <a:gd name="connsiteX265" fmla="*/ 446 w 2665"/>
                <a:gd name="connsiteY265" fmla="*/ 2311 h 2674"/>
                <a:gd name="connsiteX266" fmla="*/ 466 w 2665"/>
                <a:gd name="connsiteY266" fmla="*/ 2305 h 2674"/>
                <a:gd name="connsiteX267" fmla="*/ 466 w 2665"/>
                <a:gd name="connsiteY267" fmla="*/ 2309 h 2674"/>
                <a:gd name="connsiteX268" fmla="*/ 465 w 2665"/>
                <a:gd name="connsiteY268" fmla="*/ 2313 h 2674"/>
                <a:gd name="connsiteX269" fmla="*/ 463 w 2665"/>
                <a:gd name="connsiteY269" fmla="*/ 2314 h 2674"/>
                <a:gd name="connsiteX270" fmla="*/ 461 w 2665"/>
                <a:gd name="connsiteY270" fmla="*/ 2318 h 2674"/>
                <a:gd name="connsiteX271" fmla="*/ 455 w 2665"/>
                <a:gd name="connsiteY271" fmla="*/ 2324 h 2674"/>
                <a:gd name="connsiteX272" fmla="*/ 448 w 2665"/>
                <a:gd name="connsiteY272" fmla="*/ 2329 h 2674"/>
                <a:gd name="connsiteX273" fmla="*/ 437 w 2665"/>
                <a:gd name="connsiteY273" fmla="*/ 2333 h 2674"/>
                <a:gd name="connsiteX274" fmla="*/ 428 w 2665"/>
                <a:gd name="connsiteY274" fmla="*/ 2335 h 2674"/>
                <a:gd name="connsiteX275" fmla="*/ 416 w 2665"/>
                <a:gd name="connsiteY275" fmla="*/ 2337 h 2674"/>
                <a:gd name="connsiteX276" fmla="*/ 403 w 2665"/>
                <a:gd name="connsiteY276" fmla="*/ 2338 h 2674"/>
                <a:gd name="connsiteX277" fmla="*/ 391 w 2665"/>
                <a:gd name="connsiteY277" fmla="*/ 2340 h 2674"/>
                <a:gd name="connsiteX278" fmla="*/ 379 w 2665"/>
                <a:gd name="connsiteY278" fmla="*/ 2342 h 2674"/>
                <a:gd name="connsiteX279" fmla="*/ 368 w 2665"/>
                <a:gd name="connsiteY279" fmla="*/ 2344 h 2674"/>
                <a:gd name="connsiteX280" fmla="*/ 359 w 2665"/>
                <a:gd name="connsiteY280" fmla="*/ 2344 h 2674"/>
                <a:gd name="connsiteX281" fmla="*/ 350 w 2665"/>
                <a:gd name="connsiteY281" fmla="*/ 2346 h 2674"/>
                <a:gd name="connsiteX282" fmla="*/ 342 w 2665"/>
                <a:gd name="connsiteY282" fmla="*/ 2348 h 2674"/>
                <a:gd name="connsiteX283" fmla="*/ 333 w 2665"/>
                <a:gd name="connsiteY283" fmla="*/ 2351 h 2674"/>
                <a:gd name="connsiteX284" fmla="*/ 320 w 2665"/>
                <a:gd name="connsiteY284" fmla="*/ 2359 h 2674"/>
                <a:gd name="connsiteX285" fmla="*/ 305 w 2665"/>
                <a:gd name="connsiteY285" fmla="*/ 2368 h 2674"/>
                <a:gd name="connsiteX286" fmla="*/ 291 w 2665"/>
                <a:gd name="connsiteY286" fmla="*/ 2379 h 2674"/>
                <a:gd name="connsiteX287" fmla="*/ 276 w 2665"/>
                <a:gd name="connsiteY287" fmla="*/ 2392 h 2674"/>
                <a:gd name="connsiteX288" fmla="*/ 265 w 2665"/>
                <a:gd name="connsiteY288" fmla="*/ 2405 h 2674"/>
                <a:gd name="connsiteX289" fmla="*/ 257 w 2665"/>
                <a:gd name="connsiteY289" fmla="*/ 2418 h 2674"/>
                <a:gd name="connsiteX290" fmla="*/ 253 w 2665"/>
                <a:gd name="connsiteY290" fmla="*/ 2429 h 2674"/>
                <a:gd name="connsiteX291" fmla="*/ 253 w 2665"/>
                <a:gd name="connsiteY291" fmla="*/ 2431 h 2674"/>
                <a:gd name="connsiteX292" fmla="*/ 253 w 2665"/>
                <a:gd name="connsiteY292" fmla="*/ 2431 h 2674"/>
                <a:gd name="connsiteX293" fmla="*/ 253 w 2665"/>
                <a:gd name="connsiteY293" fmla="*/ 2431 h 2674"/>
                <a:gd name="connsiteX294" fmla="*/ 253 w 2665"/>
                <a:gd name="connsiteY294" fmla="*/ 2433 h 2674"/>
                <a:gd name="connsiteX295" fmla="*/ 255 w 2665"/>
                <a:gd name="connsiteY295" fmla="*/ 2435 h 2674"/>
                <a:gd name="connsiteX296" fmla="*/ 255 w 2665"/>
                <a:gd name="connsiteY296" fmla="*/ 2435 h 2674"/>
                <a:gd name="connsiteX297" fmla="*/ 257 w 2665"/>
                <a:gd name="connsiteY297" fmla="*/ 2435 h 2674"/>
                <a:gd name="connsiteX298" fmla="*/ 257 w 2665"/>
                <a:gd name="connsiteY298" fmla="*/ 2437 h 2674"/>
                <a:gd name="connsiteX299" fmla="*/ 226 w 2665"/>
                <a:gd name="connsiteY299" fmla="*/ 2444 h 2674"/>
                <a:gd name="connsiteX300" fmla="*/ 194 w 2665"/>
                <a:gd name="connsiteY300" fmla="*/ 2455 h 2674"/>
                <a:gd name="connsiteX301" fmla="*/ 161 w 2665"/>
                <a:gd name="connsiteY301" fmla="*/ 2470 h 2674"/>
                <a:gd name="connsiteX302" fmla="*/ 131 w 2665"/>
                <a:gd name="connsiteY302" fmla="*/ 2485 h 2674"/>
                <a:gd name="connsiteX303" fmla="*/ 103 w 2665"/>
                <a:gd name="connsiteY303" fmla="*/ 2500 h 2674"/>
                <a:gd name="connsiteX304" fmla="*/ 79 w 2665"/>
                <a:gd name="connsiteY304" fmla="*/ 2514 h 2674"/>
                <a:gd name="connsiteX305" fmla="*/ 63 w 2665"/>
                <a:gd name="connsiteY305" fmla="*/ 2526 h 2674"/>
                <a:gd name="connsiteX306" fmla="*/ 52 w 2665"/>
                <a:gd name="connsiteY306" fmla="*/ 2533 h 2674"/>
                <a:gd name="connsiteX307" fmla="*/ 33 w 2665"/>
                <a:gd name="connsiteY307" fmla="*/ 2544 h 2674"/>
                <a:gd name="connsiteX308" fmla="*/ 18 w 2665"/>
                <a:gd name="connsiteY308" fmla="*/ 2561 h 2674"/>
                <a:gd name="connsiteX309" fmla="*/ 5 w 2665"/>
                <a:gd name="connsiteY309" fmla="*/ 2581 h 2674"/>
                <a:gd name="connsiteX310" fmla="*/ 0 w 2665"/>
                <a:gd name="connsiteY310" fmla="*/ 2602 h 2674"/>
                <a:gd name="connsiteX311" fmla="*/ 0 w 2665"/>
                <a:gd name="connsiteY311" fmla="*/ 2603 h 2674"/>
                <a:gd name="connsiteX312" fmla="*/ 0 w 2665"/>
                <a:gd name="connsiteY312" fmla="*/ 2603 h 2674"/>
                <a:gd name="connsiteX313" fmla="*/ 0 w 2665"/>
                <a:gd name="connsiteY313" fmla="*/ 2605 h 2674"/>
                <a:gd name="connsiteX314" fmla="*/ 0 w 2665"/>
                <a:gd name="connsiteY314" fmla="*/ 2607 h 2674"/>
                <a:gd name="connsiteX315" fmla="*/ 2 w 2665"/>
                <a:gd name="connsiteY315" fmla="*/ 2618 h 2674"/>
                <a:gd name="connsiteX316" fmla="*/ 5 w 2665"/>
                <a:gd name="connsiteY316" fmla="*/ 2629 h 2674"/>
                <a:gd name="connsiteX317" fmla="*/ 11 w 2665"/>
                <a:gd name="connsiteY317" fmla="*/ 2637 h 2674"/>
                <a:gd name="connsiteX318" fmla="*/ 20 w 2665"/>
                <a:gd name="connsiteY318" fmla="*/ 2644 h 2674"/>
                <a:gd name="connsiteX319" fmla="*/ 42 w 2665"/>
                <a:gd name="connsiteY319" fmla="*/ 2652 h 2674"/>
                <a:gd name="connsiteX320" fmla="*/ 68 w 2665"/>
                <a:gd name="connsiteY320" fmla="*/ 2653 h 2674"/>
                <a:gd name="connsiteX321" fmla="*/ 96 w 2665"/>
                <a:gd name="connsiteY321" fmla="*/ 2652 h 2674"/>
                <a:gd name="connsiteX322" fmla="*/ 126 w 2665"/>
                <a:gd name="connsiteY322" fmla="*/ 2644 h 2674"/>
                <a:gd name="connsiteX323" fmla="*/ 157 w 2665"/>
                <a:gd name="connsiteY323" fmla="*/ 2637 h 2674"/>
                <a:gd name="connsiteX324" fmla="*/ 187 w 2665"/>
                <a:gd name="connsiteY324" fmla="*/ 2627 h 2674"/>
                <a:gd name="connsiteX325" fmla="*/ 216 w 2665"/>
                <a:gd name="connsiteY325" fmla="*/ 2616 h 2674"/>
                <a:gd name="connsiteX326" fmla="*/ 244 w 2665"/>
                <a:gd name="connsiteY326" fmla="*/ 2607 h 2674"/>
                <a:gd name="connsiteX327" fmla="*/ 281 w 2665"/>
                <a:gd name="connsiteY327" fmla="*/ 2594 h 2674"/>
                <a:gd name="connsiteX328" fmla="*/ 324 w 2665"/>
                <a:gd name="connsiteY328" fmla="*/ 2581 h 2674"/>
                <a:gd name="connsiteX329" fmla="*/ 339 w 2665"/>
                <a:gd name="connsiteY329" fmla="*/ 2577 h 2674"/>
                <a:gd name="connsiteX330" fmla="*/ 353 w 2665"/>
                <a:gd name="connsiteY330" fmla="*/ 2574 h 2674"/>
                <a:gd name="connsiteX331" fmla="*/ 366 w 2665"/>
                <a:gd name="connsiteY331" fmla="*/ 2570 h 2674"/>
                <a:gd name="connsiteX332" fmla="*/ 381 w 2665"/>
                <a:gd name="connsiteY332" fmla="*/ 2564 h 2674"/>
                <a:gd name="connsiteX333" fmla="*/ 394 w 2665"/>
                <a:gd name="connsiteY333" fmla="*/ 2559 h 2674"/>
                <a:gd name="connsiteX334" fmla="*/ 409 w 2665"/>
                <a:gd name="connsiteY334" fmla="*/ 2553 h 2674"/>
                <a:gd name="connsiteX335" fmla="*/ 422 w 2665"/>
                <a:gd name="connsiteY335" fmla="*/ 2544 h 2674"/>
                <a:gd name="connsiteX336" fmla="*/ 437 w 2665"/>
                <a:gd name="connsiteY336" fmla="*/ 2535 h 2674"/>
                <a:gd name="connsiteX337" fmla="*/ 481 w 2665"/>
                <a:gd name="connsiteY337" fmla="*/ 2498 h 2674"/>
                <a:gd name="connsiteX338" fmla="*/ 492 w 2665"/>
                <a:gd name="connsiteY338" fmla="*/ 2489 h 2674"/>
                <a:gd name="connsiteX339" fmla="*/ 503 w 2665"/>
                <a:gd name="connsiteY339" fmla="*/ 2479 h 2674"/>
                <a:gd name="connsiteX340" fmla="*/ 515 w 2665"/>
                <a:gd name="connsiteY340" fmla="*/ 2470 h 2674"/>
                <a:gd name="connsiteX341" fmla="*/ 528 w 2665"/>
                <a:gd name="connsiteY341" fmla="*/ 2461 h 2674"/>
                <a:gd name="connsiteX342" fmla="*/ 539 w 2665"/>
                <a:gd name="connsiteY342" fmla="*/ 2451 h 2674"/>
                <a:gd name="connsiteX343" fmla="*/ 552 w 2665"/>
                <a:gd name="connsiteY343" fmla="*/ 2444 h 2674"/>
                <a:gd name="connsiteX344" fmla="*/ 565 w 2665"/>
                <a:gd name="connsiteY344" fmla="*/ 2438 h 2674"/>
                <a:gd name="connsiteX345" fmla="*/ 578 w 2665"/>
                <a:gd name="connsiteY345" fmla="*/ 2433 h 2674"/>
                <a:gd name="connsiteX346" fmla="*/ 598 w 2665"/>
                <a:gd name="connsiteY346" fmla="*/ 2427 h 2674"/>
                <a:gd name="connsiteX347" fmla="*/ 620 w 2665"/>
                <a:gd name="connsiteY347" fmla="*/ 2420 h 2674"/>
                <a:gd name="connsiteX348" fmla="*/ 646 w 2665"/>
                <a:gd name="connsiteY348" fmla="*/ 2414 h 2674"/>
                <a:gd name="connsiteX349" fmla="*/ 672 w 2665"/>
                <a:gd name="connsiteY349" fmla="*/ 2411 h 2674"/>
                <a:gd name="connsiteX350" fmla="*/ 698 w 2665"/>
                <a:gd name="connsiteY350" fmla="*/ 2411 h 2674"/>
                <a:gd name="connsiteX351" fmla="*/ 722 w 2665"/>
                <a:gd name="connsiteY351" fmla="*/ 2414 h 2674"/>
                <a:gd name="connsiteX352" fmla="*/ 744 w 2665"/>
                <a:gd name="connsiteY352" fmla="*/ 2424 h 2674"/>
                <a:gd name="connsiteX353" fmla="*/ 763 w 2665"/>
                <a:gd name="connsiteY353" fmla="*/ 2440 h 2674"/>
                <a:gd name="connsiteX354" fmla="*/ 774 w 2665"/>
                <a:gd name="connsiteY354" fmla="*/ 2457 h 2674"/>
                <a:gd name="connsiteX355" fmla="*/ 779 w 2665"/>
                <a:gd name="connsiteY355" fmla="*/ 2476 h 2674"/>
                <a:gd name="connsiteX356" fmla="*/ 783 w 2665"/>
                <a:gd name="connsiteY356" fmla="*/ 2496 h 2674"/>
                <a:gd name="connsiteX357" fmla="*/ 785 w 2665"/>
                <a:gd name="connsiteY357" fmla="*/ 2518 h 2674"/>
                <a:gd name="connsiteX358" fmla="*/ 787 w 2665"/>
                <a:gd name="connsiteY358" fmla="*/ 2539 h 2674"/>
                <a:gd name="connsiteX359" fmla="*/ 791 w 2665"/>
                <a:gd name="connsiteY359" fmla="*/ 2559 h 2674"/>
                <a:gd name="connsiteX360" fmla="*/ 796 w 2665"/>
                <a:gd name="connsiteY360" fmla="*/ 2577 h 2674"/>
                <a:gd name="connsiteX361" fmla="*/ 807 w 2665"/>
                <a:gd name="connsiteY361" fmla="*/ 2596 h 2674"/>
                <a:gd name="connsiteX362" fmla="*/ 820 w 2665"/>
                <a:gd name="connsiteY362" fmla="*/ 2609 h 2674"/>
                <a:gd name="connsiteX363" fmla="*/ 837 w 2665"/>
                <a:gd name="connsiteY363" fmla="*/ 2618 h 2674"/>
                <a:gd name="connsiteX364" fmla="*/ 854 w 2665"/>
                <a:gd name="connsiteY364" fmla="*/ 2626 h 2674"/>
                <a:gd name="connsiteX365" fmla="*/ 872 w 2665"/>
                <a:gd name="connsiteY365" fmla="*/ 2627 h 2674"/>
                <a:gd name="connsiteX366" fmla="*/ 891 w 2665"/>
                <a:gd name="connsiteY366" fmla="*/ 2627 h 2674"/>
                <a:gd name="connsiteX367" fmla="*/ 911 w 2665"/>
                <a:gd name="connsiteY367" fmla="*/ 2627 h 2674"/>
                <a:gd name="connsiteX368" fmla="*/ 931 w 2665"/>
                <a:gd name="connsiteY368" fmla="*/ 2624 h 2674"/>
                <a:gd name="connsiteX369" fmla="*/ 952 w 2665"/>
                <a:gd name="connsiteY369" fmla="*/ 2622 h 2674"/>
                <a:gd name="connsiteX370" fmla="*/ 968 w 2665"/>
                <a:gd name="connsiteY370" fmla="*/ 2620 h 2674"/>
                <a:gd name="connsiteX371" fmla="*/ 983 w 2665"/>
                <a:gd name="connsiteY371" fmla="*/ 2616 h 2674"/>
                <a:gd name="connsiteX372" fmla="*/ 1000 w 2665"/>
                <a:gd name="connsiteY372" fmla="*/ 2616 h 2674"/>
                <a:gd name="connsiteX373" fmla="*/ 1015 w 2665"/>
                <a:gd name="connsiteY373" fmla="*/ 2615 h 2674"/>
                <a:gd name="connsiteX374" fmla="*/ 1028 w 2665"/>
                <a:gd name="connsiteY374" fmla="*/ 2615 h 2674"/>
                <a:gd name="connsiteX375" fmla="*/ 1042 w 2665"/>
                <a:gd name="connsiteY375" fmla="*/ 2616 h 2674"/>
                <a:gd name="connsiteX376" fmla="*/ 1055 w 2665"/>
                <a:gd name="connsiteY376" fmla="*/ 2620 h 2674"/>
                <a:gd name="connsiteX377" fmla="*/ 1067 w 2665"/>
                <a:gd name="connsiteY377" fmla="*/ 2626 h 2674"/>
                <a:gd name="connsiteX378" fmla="*/ 1091 w 2665"/>
                <a:gd name="connsiteY378" fmla="*/ 2640 h 2674"/>
                <a:gd name="connsiteX379" fmla="*/ 1105 w 2665"/>
                <a:gd name="connsiteY379" fmla="*/ 2648 h 2674"/>
                <a:gd name="connsiteX380" fmla="*/ 1118 w 2665"/>
                <a:gd name="connsiteY380" fmla="*/ 2657 h 2674"/>
                <a:gd name="connsiteX381" fmla="*/ 1133 w 2665"/>
                <a:gd name="connsiteY381" fmla="*/ 2663 h 2674"/>
                <a:gd name="connsiteX382" fmla="*/ 1148 w 2665"/>
                <a:gd name="connsiteY382" fmla="*/ 2668 h 2674"/>
                <a:gd name="connsiteX383" fmla="*/ 1163 w 2665"/>
                <a:gd name="connsiteY383" fmla="*/ 2672 h 2674"/>
                <a:gd name="connsiteX384" fmla="*/ 1181 w 2665"/>
                <a:gd name="connsiteY384" fmla="*/ 2674 h 2674"/>
                <a:gd name="connsiteX385" fmla="*/ 1200 w 2665"/>
                <a:gd name="connsiteY385" fmla="*/ 2674 h 2674"/>
                <a:gd name="connsiteX386" fmla="*/ 1220 w 2665"/>
                <a:gd name="connsiteY386" fmla="*/ 2670 h 2674"/>
                <a:gd name="connsiteX387" fmla="*/ 1228 w 2665"/>
                <a:gd name="connsiteY387" fmla="*/ 2668 h 2674"/>
                <a:gd name="connsiteX388" fmla="*/ 1235 w 2665"/>
                <a:gd name="connsiteY388" fmla="*/ 2666 h 2674"/>
                <a:gd name="connsiteX389" fmla="*/ 1242 w 2665"/>
                <a:gd name="connsiteY389" fmla="*/ 2665 h 2674"/>
                <a:gd name="connsiteX390" fmla="*/ 1252 w 2665"/>
                <a:gd name="connsiteY390" fmla="*/ 2661 h 2674"/>
                <a:gd name="connsiteX391" fmla="*/ 1259 w 2665"/>
                <a:gd name="connsiteY391" fmla="*/ 2657 h 2674"/>
                <a:gd name="connsiteX392" fmla="*/ 1267 w 2665"/>
                <a:gd name="connsiteY392" fmla="*/ 2655 h 2674"/>
                <a:gd name="connsiteX393" fmla="*/ 1274 w 2665"/>
                <a:gd name="connsiteY393" fmla="*/ 2652 h 2674"/>
                <a:gd name="connsiteX394" fmla="*/ 1281 w 2665"/>
                <a:gd name="connsiteY394" fmla="*/ 2648 h 2674"/>
                <a:gd name="connsiteX395" fmla="*/ 1292 w 2665"/>
                <a:gd name="connsiteY395" fmla="*/ 2642 h 2674"/>
                <a:gd name="connsiteX396" fmla="*/ 1304 w 2665"/>
                <a:gd name="connsiteY396" fmla="*/ 2637 h 2674"/>
                <a:gd name="connsiteX397" fmla="*/ 1315 w 2665"/>
                <a:gd name="connsiteY397" fmla="*/ 2633 h 2674"/>
                <a:gd name="connsiteX398" fmla="*/ 1326 w 2665"/>
                <a:gd name="connsiteY398" fmla="*/ 2629 h 2674"/>
                <a:gd name="connsiteX399" fmla="*/ 1337 w 2665"/>
                <a:gd name="connsiteY399" fmla="*/ 2626 h 2674"/>
                <a:gd name="connsiteX400" fmla="*/ 1348 w 2665"/>
                <a:gd name="connsiteY400" fmla="*/ 2624 h 2674"/>
                <a:gd name="connsiteX401" fmla="*/ 1359 w 2665"/>
                <a:gd name="connsiteY401" fmla="*/ 2622 h 2674"/>
                <a:gd name="connsiteX402" fmla="*/ 1370 w 2665"/>
                <a:gd name="connsiteY402" fmla="*/ 2622 h 2674"/>
                <a:gd name="connsiteX403" fmla="*/ 1378 w 2665"/>
                <a:gd name="connsiteY403" fmla="*/ 2624 h 2674"/>
                <a:gd name="connsiteX404" fmla="*/ 1387 w 2665"/>
                <a:gd name="connsiteY404" fmla="*/ 2626 h 2674"/>
                <a:gd name="connsiteX405" fmla="*/ 1396 w 2665"/>
                <a:gd name="connsiteY405" fmla="*/ 2631 h 2674"/>
                <a:gd name="connsiteX406" fmla="*/ 1405 w 2665"/>
                <a:gd name="connsiteY406" fmla="*/ 2635 h 2674"/>
                <a:gd name="connsiteX407" fmla="*/ 1417 w 2665"/>
                <a:gd name="connsiteY407" fmla="*/ 2640 h 2674"/>
                <a:gd name="connsiteX408" fmla="*/ 1428 w 2665"/>
                <a:gd name="connsiteY408" fmla="*/ 2646 h 2674"/>
                <a:gd name="connsiteX409" fmla="*/ 1439 w 2665"/>
                <a:gd name="connsiteY409" fmla="*/ 2650 h 2674"/>
                <a:gd name="connsiteX410" fmla="*/ 1452 w 2665"/>
                <a:gd name="connsiteY410" fmla="*/ 2652 h 2674"/>
                <a:gd name="connsiteX411" fmla="*/ 1472 w 2665"/>
                <a:gd name="connsiteY411" fmla="*/ 2653 h 2674"/>
                <a:gd name="connsiteX412" fmla="*/ 1492 w 2665"/>
                <a:gd name="connsiteY412" fmla="*/ 2653 h 2674"/>
                <a:gd name="connsiteX413" fmla="*/ 1511 w 2665"/>
                <a:gd name="connsiteY413" fmla="*/ 2650 h 2674"/>
                <a:gd name="connsiteX414" fmla="*/ 1531 w 2665"/>
                <a:gd name="connsiteY414" fmla="*/ 2646 h 2674"/>
                <a:gd name="connsiteX415" fmla="*/ 1550 w 2665"/>
                <a:gd name="connsiteY415" fmla="*/ 2642 h 2674"/>
                <a:gd name="connsiteX416" fmla="*/ 1568 w 2665"/>
                <a:gd name="connsiteY416" fmla="*/ 2635 h 2674"/>
                <a:gd name="connsiteX417" fmla="*/ 1587 w 2665"/>
                <a:gd name="connsiteY417" fmla="*/ 2629 h 2674"/>
                <a:gd name="connsiteX418" fmla="*/ 1605 w 2665"/>
                <a:gd name="connsiteY418" fmla="*/ 2622 h 2674"/>
                <a:gd name="connsiteX419" fmla="*/ 1631 w 2665"/>
                <a:gd name="connsiteY419" fmla="*/ 2613 h 2674"/>
                <a:gd name="connsiteX420" fmla="*/ 1657 w 2665"/>
                <a:gd name="connsiteY420" fmla="*/ 2605 h 2674"/>
                <a:gd name="connsiteX421" fmla="*/ 1681 w 2665"/>
                <a:gd name="connsiteY421" fmla="*/ 2598 h 2674"/>
                <a:gd name="connsiteX422" fmla="*/ 1705 w 2665"/>
                <a:gd name="connsiteY422" fmla="*/ 2590 h 2674"/>
                <a:gd name="connsiteX423" fmla="*/ 1730 w 2665"/>
                <a:gd name="connsiteY423" fmla="*/ 2587 h 2674"/>
                <a:gd name="connsiteX424" fmla="*/ 1754 w 2665"/>
                <a:gd name="connsiteY424" fmla="*/ 2581 h 2674"/>
                <a:gd name="connsiteX425" fmla="*/ 1776 w 2665"/>
                <a:gd name="connsiteY425" fmla="*/ 2577 h 2674"/>
                <a:gd name="connsiteX426" fmla="*/ 1800 w 2665"/>
                <a:gd name="connsiteY426" fmla="*/ 2576 h 2674"/>
                <a:gd name="connsiteX427" fmla="*/ 1948 w 2665"/>
                <a:gd name="connsiteY427" fmla="*/ 2559 h 2674"/>
                <a:gd name="connsiteX428" fmla="*/ 2100 w 2665"/>
                <a:gd name="connsiteY428" fmla="*/ 2544 h 2674"/>
                <a:gd name="connsiteX429" fmla="*/ 2169 w 2665"/>
                <a:gd name="connsiteY429" fmla="*/ 2537 h 2674"/>
                <a:gd name="connsiteX430" fmla="*/ 2187 w 2665"/>
                <a:gd name="connsiteY430" fmla="*/ 2535 h 2674"/>
                <a:gd name="connsiteX431" fmla="*/ 2207 w 2665"/>
                <a:gd name="connsiteY431" fmla="*/ 2533 h 2674"/>
                <a:gd name="connsiteX432" fmla="*/ 2226 w 2665"/>
                <a:gd name="connsiteY432" fmla="*/ 2531 h 2674"/>
                <a:gd name="connsiteX433" fmla="*/ 2244 w 2665"/>
                <a:gd name="connsiteY433" fmla="*/ 2529 h 2674"/>
                <a:gd name="connsiteX434" fmla="*/ 2265 w 2665"/>
                <a:gd name="connsiteY434" fmla="*/ 2527 h 2674"/>
                <a:gd name="connsiteX435" fmla="*/ 2283 w 2665"/>
                <a:gd name="connsiteY435" fmla="*/ 2527 h 2674"/>
                <a:gd name="connsiteX436" fmla="*/ 2302 w 2665"/>
                <a:gd name="connsiteY436" fmla="*/ 2527 h 2674"/>
                <a:gd name="connsiteX437" fmla="*/ 2320 w 2665"/>
                <a:gd name="connsiteY437" fmla="*/ 2527 h 2674"/>
                <a:gd name="connsiteX438" fmla="*/ 2322 w 2665"/>
                <a:gd name="connsiteY438" fmla="*/ 2527 h 2674"/>
                <a:gd name="connsiteX439" fmla="*/ 2324 w 2665"/>
                <a:gd name="connsiteY439" fmla="*/ 2526 h 2674"/>
                <a:gd name="connsiteX440" fmla="*/ 2326 w 2665"/>
                <a:gd name="connsiteY440" fmla="*/ 2522 h 2674"/>
                <a:gd name="connsiteX441" fmla="*/ 2326 w 2665"/>
                <a:gd name="connsiteY441" fmla="*/ 2520 h 2674"/>
                <a:gd name="connsiteX442" fmla="*/ 2326 w 2665"/>
                <a:gd name="connsiteY442" fmla="*/ 2518 h 2674"/>
                <a:gd name="connsiteX443" fmla="*/ 2326 w 2665"/>
                <a:gd name="connsiteY443" fmla="*/ 2516 h 2674"/>
                <a:gd name="connsiteX444" fmla="*/ 2322 w 2665"/>
                <a:gd name="connsiteY444" fmla="*/ 2514 h 2674"/>
                <a:gd name="connsiteX445" fmla="*/ 2320 w 2665"/>
                <a:gd name="connsiteY445" fmla="*/ 2514 h 2674"/>
                <a:gd name="connsiteX446" fmla="*/ 2313 w 2665"/>
                <a:gd name="connsiteY446" fmla="*/ 2514 h 2674"/>
                <a:gd name="connsiteX447" fmla="*/ 2306 w 2665"/>
                <a:gd name="connsiteY447" fmla="*/ 2514 h 2674"/>
                <a:gd name="connsiteX448" fmla="*/ 2298 w 2665"/>
                <a:gd name="connsiteY448" fmla="*/ 2514 h 2674"/>
                <a:gd name="connsiteX449" fmla="*/ 2291 w 2665"/>
                <a:gd name="connsiteY449" fmla="*/ 2514 h 2674"/>
                <a:gd name="connsiteX450" fmla="*/ 2281 w 2665"/>
                <a:gd name="connsiteY450" fmla="*/ 2514 h 2674"/>
                <a:gd name="connsiteX451" fmla="*/ 2274 w 2665"/>
                <a:gd name="connsiteY451" fmla="*/ 2514 h 2674"/>
                <a:gd name="connsiteX452" fmla="*/ 2267 w 2665"/>
                <a:gd name="connsiteY452" fmla="*/ 2514 h 2674"/>
                <a:gd name="connsiteX453" fmla="*/ 2259 w 2665"/>
                <a:gd name="connsiteY453" fmla="*/ 2514 h 2674"/>
                <a:gd name="connsiteX454" fmla="*/ 2270 w 2665"/>
                <a:gd name="connsiteY454" fmla="*/ 2513 h 2674"/>
                <a:gd name="connsiteX455" fmla="*/ 2281 w 2665"/>
                <a:gd name="connsiteY455" fmla="*/ 2511 h 2674"/>
                <a:gd name="connsiteX456" fmla="*/ 2293 w 2665"/>
                <a:gd name="connsiteY456" fmla="*/ 2509 h 2674"/>
                <a:gd name="connsiteX457" fmla="*/ 2304 w 2665"/>
                <a:gd name="connsiteY457" fmla="*/ 2507 h 2674"/>
                <a:gd name="connsiteX458" fmla="*/ 2315 w 2665"/>
                <a:gd name="connsiteY458" fmla="*/ 2503 h 2674"/>
                <a:gd name="connsiteX459" fmla="*/ 2326 w 2665"/>
                <a:gd name="connsiteY459" fmla="*/ 2501 h 2674"/>
                <a:gd name="connsiteX460" fmla="*/ 2337 w 2665"/>
                <a:gd name="connsiteY460" fmla="*/ 2498 h 2674"/>
                <a:gd name="connsiteX461" fmla="*/ 2348 w 2665"/>
                <a:gd name="connsiteY461" fmla="*/ 2496 h 2674"/>
                <a:gd name="connsiteX462" fmla="*/ 2350 w 2665"/>
                <a:gd name="connsiteY462" fmla="*/ 2494 h 2674"/>
                <a:gd name="connsiteX463" fmla="*/ 2352 w 2665"/>
                <a:gd name="connsiteY463" fmla="*/ 2492 h 2674"/>
                <a:gd name="connsiteX464" fmla="*/ 2354 w 2665"/>
                <a:gd name="connsiteY464" fmla="*/ 2490 h 2674"/>
                <a:gd name="connsiteX465" fmla="*/ 2354 w 2665"/>
                <a:gd name="connsiteY465" fmla="*/ 2489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7 h 2674"/>
                <a:gd name="connsiteX470" fmla="*/ 2352 w 2665"/>
                <a:gd name="connsiteY470" fmla="*/ 2485 h 2674"/>
                <a:gd name="connsiteX471" fmla="*/ 2350 w 2665"/>
                <a:gd name="connsiteY471" fmla="*/ 2483 h 2674"/>
                <a:gd name="connsiteX472" fmla="*/ 2346 w 2665"/>
                <a:gd name="connsiteY472" fmla="*/ 2483 h 2674"/>
                <a:gd name="connsiteX473" fmla="*/ 2344 w 2665"/>
                <a:gd name="connsiteY473" fmla="*/ 2483 h 2674"/>
                <a:gd name="connsiteX474" fmla="*/ 2311 w 2665"/>
                <a:gd name="connsiteY474" fmla="*/ 2492 h 2674"/>
                <a:gd name="connsiteX475" fmla="*/ 2278 w 2665"/>
                <a:gd name="connsiteY475" fmla="*/ 2500 h 2674"/>
                <a:gd name="connsiteX476" fmla="*/ 2244 w 2665"/>
                <a:gd name="connsiteY476" fmla="*/ 2505 h 2674"/>
                <a:gd name="connsiteX477" fmla="*/ 2209 w 2665"/>
                <a:gd name="connsiteY477" fmla="*/ 2509 h 2674"/>
                <a:gd name="connsiteX478" fmla="*/ 2174 w 2665"/>
                <a:gd name="connsiteY478" fmla="*/ 2513 h 2674"/>
                <a:gd name="connsiteX479" fmla="*/ 2141 w 2665"/>
                <a:gd name="connsiteY479" fmla="*/ 2514 h 2674"/>
                <a:gd name="connsiteX480" fmla="*/ 2106 w 2665"/>
                <a:gd name="connsiteY480" fmla="*/ 2514 h 2674"/>
                <a:gd name="connsiteX481" fmla="*/ 2070 w 2665"/>
                <a:gd name="connsiteY481" fmla="*/ 2514 h 2674"/>
                <a:gd name="connsiteX482" fmla="*/ 2035 w 2665"/>
                <a:gd name="connsiteY482" fmla="*/ 2513 h 2674"/>
                <a:gd name="connsiteX483" fmla="*/ 1998 w 2665"/>
                <a:gd name="connsiteY483" fmla="*/ 2511 h 2674"/>
                <a:gd name="connsiteX484" fmla="*/ 1963 w 2665"/>
                <a:gd name="connsiteY484" fmla="*/ 2509 h 2674"/>
                <a:gd name="connsiteX485" fmla="*/ 1928 w 2665"/>
                <a:gd name="connsiteY485" fmla="*/ 2505 h 2674"/>
                <a:gd name="connsiteX486" fmla="*/ 1893 w 2665"/>
                <a:gd name="connsiteY486" fmla="*/ 2501 h 2674"/>
                <a:gd name="connsiteX487" fmla="*/ 1856 w 2665"/>
                <a:gd name="connsiteY487" fmla="*/ 2498 h 2674"/>
                <a:gd name="connsiteX488" fmla="*/ 1820 w 2665"/>
                <a:gd name="connsiteY488" fmla="*/ 2494 h 2674"/>
                <a:gd name="connsiteX489" fmla="*/ 1785 w 2665"/>
                <a:gd name="connsiteY489" fmla="*/ 2490 h 2674"/>
                <a:gd name="connsiteX490" fmla="*/ 1633 w 2665"/>
                <a:gd name="connsiteY490" fmla="*/ 2476 h 2674"/>
                <a:gd name="connsiteX491" fmla="*/ 1609 w 2665"/>
                <a:gd name="connsiteY491" fmla="*/ 2474 h 2674"/>
                <a:gd name="connsiteX492" fmla="*/ 1585 w 2665"/>
                <a:gd name="connsiteY492" fmla="*/ 2472 h 2674"/>
                <a:gd name="connsiteX493" fmla="*/ 1559 w 2665"/>
                <a:gd name="connsiteY493" fmla="*/ 2470 h 2674"/>
                <a:gd name="connsiteX494" fmla="*/ 1535 w 2665"/>
                <a:gd name="connsiteY494" fmla="*/ 2470 h 2674"/>
                <a:gd name="connsiteX495" fmla="*/ 1511 w 2665"/>
                <a:gd name="connsiteY495" fmla="*/ 2470 h 2674"/>
                <a:gd name="connsiteX496" fmla="*/ 1485 w 2665"/>
                <a:gd name="connsiteY496" fmla="*/ 2470 h 2674"/>
                <a:gd name="connsiteX497" fmla="*/ 1461 w 2665"/>
                <a:gd name="connsiteY497" fmla="*/ 2470 h 2674"/>
                <a:gd name="connsiteX498" fmla="*/ 1437 w 2665"/>
                <a:gd name="connsiteY498" fmla="*/ 2470 h 2674"/>
                <a:gd name="connsiteX499" fmla="*/ 2626 w 2665"/>
                <a:gd name="connsiteY499" fmla="*/ 2012 h 2674"/>
                <a:gd name="connsiteX500" fmla="*/ 2665 w 2665"/>
                <a:gd name="connsiteY500" fmla="*/ 1905 h 2674"/>
                <a:gd name="connsiteX501" fmla="*/ 2665 w 2665"/>
                <a:gd name="connsiteY501" fmla="*/ 1834 h 2674"/>
                <a:gd name="connsiteX502" fmla="*/ 2656 w 2665"/>
                <a:gd name="connsiteY502" fmla="*/ 1788 h 2674"/>
                <a:gd name="connsiteX503" fmla="*/ 2637 w 2665"/>
                <a:gd name="connsiteY503" fmla="*/ 1762 h 2674"/>
                <a:gd name="connsiteX504" fmla="*/ 2617 w 2665"/>
                <a:gd name="connsiteY504" fmla="*/ 1751 h 2674"/>
                <a:gd name="connsiteX505" fmla="*/ 2594 w 2665"/>
                <a:gd name="connsiteY505" fmla="*/ 1751 h 2674"/>
                <a:gd name="connsiteX506" fmla="*/ 2574 w 2665"/>
                <a:gd name="connsiteY506" fmla="*/ 1757 h 2674"/>
                <a:gd name="connsiteX507" fmla="*/ 2559 w 2665"/>
                <a:gd name="connsiteY507" fmla="*/ 1762 h 2674"/>
                <a:gd name="connsiteX508" fmla="*/ 2554 w 2665"/>
                <a:gd name="connsiteY508" fmla="*/ 1766 h 2674"/>
                <a:gd name="connsiteX509" fmla="*/ 2552 w 2665"/>
                <a:gd name="connsiteY509" fmla="*/ 1788 h 2674"/>
                <a:gd name="connsiteX510" fmla="*/ 2543 w 2665"/>
                <a:gd name="connsiteY510" fmla="*/ 1816 h 2674"/>
                <a:gd name="connsiteX511" fmla="*/ 2528 w 2665"/>
                <a:gd name="connsiteY511" fmla="*/ 1846 h 2674"/>
                <a:gd name="connsiteX512" fmla="*/ 2509 w 2665"/>
                <a:gd name="connsiteY512" fmla="*/ 1873 h 2674"/>
                <a:gd name="connsiteX513" fmla="*/ 2491 w 2665"/>
                <a:gd name="connsiteY513" fmla="*/ 1901 h 2674"/>
                <a:gd name="connsiteX514" fmla="*/ 2476 w 2665"/>
                <a:gd name="connsiteY514" fmla="*/ 1922 h 2674"/>
                <a:gd name="connsiteX515" fmla="*/ 2463 w 2665"/>
                <a:gd name="connsiteY515" fmla="*/ 1936 h 2674"/>
                <a:gd name="connsiteX516" fmla="*/ 2459 w 2665"/>
                <a:gd name="connsiteY516" fmla="*/ 1942 h 2674"/>
                <a:gd name="connsiteX517" fmla="*/ 1791 w 2665"/>
                <a:gd name="connsiteY517" fmla="*/ 2209 h 2674"/>
                <a:gd name="connsiteX518" fmla="*/ 1783 w 2665"/>
                <a:gd name="connsiteY518" fmla="*/ 2209 h 2674"/>
                <a:gd name="connsiteX519" fmla="*/ 1776 w 2665"/>
                <a:gd name="connsiteY519" fmla="*/ 2207 h 2674"/>
                <a:gd name="connsiteX520" fmla="*/ 1768 w 2665"/>
                <a:gd name="connsiteY520" fmla="*/ 2207 h 2674"/>
                <a:gd name="connsiteX521" fmla="*/ 1761 w 2665"/>
                <a:gd name="connsiteY521" fmla="*/ 2205 h 2674"/>
                <a:gd name="connsiteX522" fmla="*/ 1754 w 2665"/>
                <a:gd name="connsiteY522" fmla="*/ 2205 h 2674"/>
                <a:gd name="connsiteX523" fmla="*/ 1746 w 2665"/>
                <a:gd name="connsiteY523" fmla="*/ 2205 h 2674"/>
                <a:gd name="connsiteX524" fmla="*/ 1739 w 2665"/>
                <a:gd name="connsiteY524" fmla="*/ 2203 h 2674"/>
                <a:gd name="connsiteX525" fmla="*/ 1731 w 2665"/>
                <a:gd name="connsiteY525" fmla="*/ 2203 h 2674"/>
                <a:gd name="connsiteX526" fmla="*/ 1502 w 2665"/>
                <a:gd name="connsiteY526" fmla="*/ 1571 h 2674"/>
                <a:gd name="connsiteX527" fmla="*/ 944 w 2665"/>
                <a:gd name="connsiteY527" fmla="*/ 1531 h 2674"/>
                <a:gd name="connsiteX528" fmla="*/ 946 w 2665"/>
                <a:gd name="connsiteY528" fmla="*/ 1531 h 2674"/>
                <a:gd name="connsiteX529" fmla="*/ 948 w 2665"/>
                <a:gd name="connsiteY529" fmla="*/ 1529 h 2674"/>
                <a:gd name="connsiteX530" fmla="*/ 948 w 2665"/>
                <a:gd name="connsiteY530" fmla="*/ 1529 h 2674"/>
                <a:gd name="connsiteX531" fmla="*/ 948 w 2665"/>
                <a:gd name="connsiteY531" fmla="*/ 1529 h 2674"/>
                <a:gd name="connsiteX532" fmla="*/ 828 w 2665"/>
                <a:gd name="connsiteY532" fmla="*/ 1479 h 2674"/>
                <a:gd name="connsiteX533" fmla="*/ 868 w 2665"/>
                <a:gd name="connsiteY533" fmla="*/ 1318 h 2674"/>
                <a:gd name="connsiteX534" fmla="*/ 1398 w 2665"/>
                <a:gd name="connsiteY534" fmla="*/ 1388 h 2674"/>
                <a:gd name="connsiteX535" fmla="*/ 1511 w 2665"/>
                <a:gd name="connsiteY535" fmla="*/ 1368 h 2674"/>
                <a:gd name="connsiteX536" fmla="*/ 1688 w 2665"/>
                <a:gd name="connsiteY536" fmla="*/ 1227 h 2674"/>
                <a:gd name="connsiteX537" fmla="*/ 1618 w 2665"/>
                <a:gd name="connsiteY537" fmla="*/ 1195 h 2674"/>
                <a:gd name="connsiteX0" fmla="*/ 1737 w 2665"/>
                <a:gd name="connsiteY0" fmla="*/ 1246 h 2674"/>
                <a:gd name="connsiteX1" fmla="*/ 1753 w 2665"/>
                <a:gd name="connsiteY1" fmla="*/ 1246 h 2674"/>
                <a:gd name="connsiteX2" fmla="*/ 1631 w 2665"/>
                <a:gd name="connsiteY2" fmla="*/ 1266 h 2674"/>
                <a:gd name="connsiteX3" fmla="*/ 1624 w 2665"/>
                <a:gd name="connsiteY3" fmla="*/ 1260 h 2674"/>
                <a:gd name="connsiteX4" fmla="*/ 1617 w 2665"/>
                <a:gd name="connsiteY4" fmla="*/ 1255 h 2674"/>
                <a:gd name="connsiteX5" fmla="*/ 1605 w 2665"/>
                <a:gd name="connsiteY5" fmla="*/ 1253 h 2674"/>
                <a:gd name="connsiteX6" fmla="*/ 1594 w 2665"/>
                <a:gd name="connsiteY6" fmla="*/ 1251 h 2674"/>
                <a:gd name="connsiteX7" fmla="*/ 1591 w 2665"/>
                <a:gd name="connsiteY7" fmla="*/ 1251 h 2674"/>
                <a:gd name="connsiteX8" fmla="*/ 1587 w 2665"/>
                <a:gd name="connsiteY8" fmla="*/ 1251 h 2674"/>
                <a:gd name="connsiteX9" fmla="*/ 1583 w 2665"/>
                <a:gd name="connsiteY9" fmla="*/ 1251 h 2674"/>
                <a:gd name="connsiteX10" fmla="*/ 1580 w 2665"/>
                <a:gd name="connsiteY10" fmla="*/ 1253 h 2674"/>
                <a:gd name="connsiteX11" fmla="*/ 1528 w 2665"/>
                <a:gd name="connsiteY11" fmla="*/ 1238 h 2674"/>
                <a:gd name="connsiteX12" fmla="*/ 1524 w 2665"/>
                <a:gd name="connsiteY12" fmla="*/ 1217 h 2674"/>
                <a:gd name="connsiteX13" fmla="*/ 1515 w 2665"/>
                <a:gd name="connsiteY13" fmla="*/ 1199 h 2674"/>
                <a:gd name="connsiteX14" fmla="*/ 1500 w 2665"/>
                <a:gd name="connsiteY14" fmla="*/ 1188 h 2674"/>
                <a:gd name="connsiteX15" fmla="*/ 1483 w 2665"/>
                <a:gd name="connsiteY15" fmla="*/ 1184 h 2674"/>
                <a:gd name="connsiteX16" fmla="*/ 1468 w 2665"/>
                <a:gd name="connsiteY16" fmla="*/ 1188 h 2674"/>
                <a:gd name="connsiteX17" fmla="*/ 1455 w 2665"/>
                <a:gd name="connsiteY17" fmla="*/ 1195 h 2674"/>
                <a:gd name="connsiteX18" fmla="*/ 1446 w 2665"/>
                <a:gd name="connsiteY18" fmla="*/ 1208 h 2674"/>
                <a:gd name="connsiteX19" fmla="*/ 1441 w 2665"/>
                <a:gd name="connsiteY19" fmla="*/ 1223 h 2674"/>
                <a:gd name="connsiteX20" fmla="*/ 1431 w 2665"/>
                <a:gd name="connsiteY20" fmla="*/ 1225 h 2674"/>
                <a:gd name="connsiteX21" fmla="*/ 1407 w 2665"/>
                <a:gd name="connsiteY21" fmla="*/ 1227 h 2674"/>
                <a:gd name="connsiteX22" fmla="*/ 1389 w 2665"/>
                <a:gd name="connsiteY22" fmla="*/ 1229 h 2674"/>
                <a:gd name="connsiteX23" fmla="*/ 1376 w 2665"/>
                <a:gd name="connsiteY23" fmla="*/ 1232 h 2674"/>
                <a:gd name="connsiteX24" fmla="*/ 1367 w 2665"/>
                <a:gd name="connsiteY24" fmla="*/ 1236 h 2674"/>
                <a:gd name="connsiteX25" fmla="*/ 1359 w 2665"/>
                <a:gd name="connsiteY25" fmla="*/ 1238 h 2674"/>
                <a:gd name="connsiteX26" fmla="*/ 1355 w 2665"/>
                <a:gd name="connsiteY26" fmla="*/ 1242 h 2674"/>
                <a:gd name="connsiteX27" fmla="*/ 1354 w 2665"/>
                <a:gd name="connsiteY27" fmla="*/ 1245 h 2674"/>
                <a:gd name="connsiteX28" fmla="*/ 1352 w 2665"/>
                <a:gd name="connsiteY28" fmla="*/ 1247 h 2674"/>
                <a:gd name="connsiteX29" fmla="*/ 1348 w 2665"/>
                <a:gd name="connsiteY29" fmla="*/ 1253 h 2674"/>
                <a:gd name="connsiteX30" fmla="*/ 1346 w 2665"/>
                <a:gd name="connsiteY30" fmla="*/ 1264 h 2674"/>
                <a:gd name="connsiteX31" fmla="*/ 1342 w 2665"/>
                <a:gd name="connsiteY31" fmla="*/ 1275 h 2674"/>
                <a:gd name="connsiteX32" fmla="*/ 1339 w 2665"/>
                <a:gd name="connsiteY32" fmla="*/ 1286 h 2674"/>
                <a:gd name="connsiteX33" fmla="*/ 1330 w 2665"/>
                <a:gd name="connsiteY33" fmla="*/ 1282 h 2674"/>
                <a:gd name="connsiteX34" fmla="*/ 1311 w 2665"/>
                <a:gd name="connsiteY34" fmla="*/ 1279 h 2674"/>
                <a:gd name="connsiteX35" fmla="*/ 1285 w 2665"/>
                <a:gd name="connsiteY35" fmla="*/ 1271 h 2674"/>
                <a:gd name="connsiteX36" fmla="*/ 1254 w 2665"/>
                <a:gd name="connsiteY36" fmla="*/ 1262 h 2674"/>
                <a:gd name="connsiteX37" fmla="*/ 1218 w 2665"/>
                <a:gd name="connsiteY37" fmla="*/ 1253 h 2674"/>
                <a:gd name="connsiteX38" fmla="*/ 1176 w 2665"/>
                <a:gd name="connsiteY38" fmla="*/ 1240 h 2674"/>
                <a:gd name="connsiteX39" fmla="*/ 1131 w 2665"/>
                <a:gd name="connsiteY39" fmla="*/ 1227 h 2674"/>
                <a:gd name="connsiteX40" fmla="*/ 1085 w 2665"/>
                <a:gd name="connsiteY40" fmla="*/ 1214 h 2674"/>
                <a:gd name="connsiteX41" fmla="*/ 1035 w 2665"/>
                <a:gd name="connsiteY41" fmla="*/ 1201 h 2674"/>
                <a:gd name="connsiteX42" fmla="*/ 985 w 2665"/>
                <a:gd name="connsiteY42" fmla="*/ 1186 h 2674"/>
                <a:gd name="connsiteX43" fmla="*/ 933 w 2665"/>
                <a:gd name="connsiteY43" fmla="*/ 1171 h 2674"/>
                <a:gd name="connsiteX44" fmla="*/ 883 w 2665"/>
                <a:gd name="connsiteY44" fmla="*/ 1158 h 2674"/>
                <a:gd name="connsiteX45" fmla="*/ 835 w 2665"/>
                <a:gd name="connsiteY45" fmla="*/ 1143 h 2674"/>
                <a:gd name="connsiteX46" fmla="*/ 789 w 2665"/>
                <a:gd name="connsiteY46" fmla="*/ 1130 h 2674"/>
                <a:gd name="connsiteX47" fmla="*/ 746 w 2665"/>
                <a:gd name="connsiteY47" fmla="*/ 1117 h 2674"/>
                <a:gd name="connsiteX48" fmla="*/ 707 w 2665"/>
                <a:gd name="connsiteY48" fmla="*/ 1106 h 2674"/>
                <a:gd name="connsiteX49" fmla="*/ 754 w 2665"/>
                <a:gd name="connsiteY49" fmla="*/ 1104 h 2674"/>
                <a:gd name="connsiteX50" fmla="*/ 704 w 2665"/>
                <a:gd name="connsiteY50" fmla="*/ 1067 h 2674"/>
                <a:gd name="connsiteX51" fmla="*/ 744 w 2665"/>
                <a:gd name="connsiteY51" fmla="*/ 927 h 2674"/>
                <a:gd name="connsiteX52" fmla="*/ 761 w 2665"/>
                <a:gd name="connsiteY52" fmla="*/ 925 h 2674"/>
                <a:gd name="connsiteX53" fmla="*/ 776 w 2665"/>
                <a:gd name="connsiteY53" fmla="*/ 919 h 2674"/>
                <a:gd name="connsiteX54" fmla="*/ 791 w 2665"/>
                <a:gd name="connsiteY54" fmla="*/ 914 h 2674"/>
                <a:gd name="connsiteX55" fmla="*/ 804 w 2665"/>
                <a:gd name="connsiteY55" fmla="*/ 903 h 2674"/>
                <a:gd name="connsiteX56" fmla="*/ 815 w 2665"/>
                <a:gd name="connsiteY56" fmla="*/ 891 h 2674"/>
                <a:gd name="connsiteX57" fmla="*/ 826 w 2665"/>
                <a:gd name="connsiteY57" fmla="*/ 878 h 2674"/>
                <a:gd name="connsiteX58" fmla="*/ 837 w 2665"/>
                <a:gd name="connsiteY58" fmla="*/ 864 h 2674"/>
                <a:gd name="connsiteX59" fmla="*/ 846 w 2665"/>
                <a:gd name="connsiteY59" fmla="*/ 847 h 2674"/>
                <a:gd name="connsiteX60" fmla="*/ 852 w 2665"/>
                <a:gd name="connsiteY60" fmla="*/ 847 h 2674"/>
                <a:gd name="connsiteX61" fmla="*/ 857 w 2665"/>
                <a:gd name="connsiteY61" fmla="*/ 845 h 2674"/>
                <a:gd name="connsiteX62" fmla="*/ 863 w 2665"/>
                <a:gd name="connsiteY62" fmla="*/ 845 h 2674"/>
                <a:gd name="connsiteX63" fmla="*/ 868 w 2665"/>
                <a:gd name="connsiteY63" fmla="*/ 843 h 2674"/>
                <a:gd name="connsiteX64" fmla="*/ 870 w 2665"/>
                <a:gd name="connsiteY64" fmla="*/ 845 h 2674"/>
                <a:gd name="connsiteX65" fmla="*/ 872 w 2665"/>
                <a:gd name="connsiteY65" fmla="*/ 845 h 2674"/>
                <a:gd name="connsiteX66" fmla="*/ 874 w 2665"/>
                <a:gd name="connsiteY66" fmla="*/ 847 h 2674"/>
                <a:gd name="connsiteX67" fmla="*/ 876 w 2665"/>
                <a:gd name="connsiteY67" fmla="*/ 849 h 2674"/>
                <a:gd name="connsiteX68" fmla="*/ 917 w 2665"/>
                <a:gd name="connsiteY68" fmla="*/ 856 h 2674"/>
                <a:gd name="connsiteX69" fmla="*/ 955 w 2665"/>
                <a:gd name="connsiteY69" fmla="*/ 851 h 2674"/>
                <a:gd name="connsiteX70" fmla="*/ 991 w 2665"/>
                <a:gd name="connsiteY70" fmla="*/ 832 h 2674"/>
                <a:gd name="connsiteX71" fmla="*/ 1020 w 2665"/>
                <a:gd name="connsiteY71" fmla="*/ 804 h 2674"/>
                <a:gd name="connsiteX72" fmla="*/ 1046 w 2665"/>
                <a:gd name="connsiteY72" fmla="*/ 771 h 2674"/>
                <a:gd name="connsiteX73" fmla="*/ 1068 w 2665"/>
                <a:gd name="connsiteY73" fmla="*/ 732 h 2674"/>
                <a:gd name="connsiteX74" fmla="*/ 1085 w 2665"/>
                <a:gd name="connsiteY74" fmla="*/ 691 h 2674"/>
                <a:gd name="connsiteX75" fmla="*/ 1098 w 2665"/>
                <a:gd name="connsiteY75" fmla="*/ 651 h 2674"/>
                <a:gd name="connsiteX76" fmla="*/ 1104 w 2665"/>
                <a:gd name="connsiteY76" fmla="*/ 597 h 2674"/>
                <a:gd name="connsiteX77" fmla="*/ 1092 w 2665"/>
                <a:gd name="connsiteY77" fmla="*/ 545 h 2674"/>
                <a:gd name="connsiteX78" fmla="*/ 1072 w 2665"/>
                <a:gd name="connsiteY78" fmla="*/ 497 h 2674"/>
                <a:gd name="connsiteX79" fmla="*/ 1042 w 2665"/>
                <a:gd name="connsiteY79" fmla="*/ 449 h 2674"/>
                <a:gd name="connsiteX80" fmla="*/ 1009 w 2665"/>
                <a:gd name="connsiteY80" fmla="*/ 404 h 2674"/>
                <a:gd name="connsiteX81" fmla="*/ 974 w 2665"/>
                <a:gd name="connsiteY81" fmla="*/ 360 h 2674"/>
                <a:gd name="connsiteX82" fmla="*/ 942 w 2665"/>
                <a:gd name="connsiteY82" fmla="*/ 317 h 2674"/>
                <a:gd name="connsiteX83" fmla="*/ 915 w 2665"/>
                <a:gd name="connsiteY83" fmla="*/ 274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3 h 2674"/>
                <a:gd name="connsiteX88" fmla="*/ 922 w 2665"/>
                <a:gd name="connsiteY88" fmla="*/ 274 h 2674"/>
                <a:gd name="connsiteX89" fmla="*/ 928 w 2665"/>
                <a:gd name="connsiteY89" fmla="*/ 276 h 2674"/>
                <a:gd name="connsiteX90" fmla="*/ 931 w 2665"/>
                <a:gd name="connsiteY90" fmla="*/ 280 h 2674"/>
                <a:gd name="connsiteX91" fmla="*/ 935 w 2665"/>
                <a:gd name="connsiteY91" fmla="*/ 284 h 2674"/>
                <a:gd name="connsiteX92" fmla="*/ 941 w 2665"/>
                <a:gd name="connsiteY92" fmla="*/ 289 h 2674"/>
                <a:gd name="connsiteX93" fmla="*/ 952 w 2665"/>
                <a:gd name="connsiteY93" fmla="*/ 295 h 2674"/>
                <a:gd name="connsiteX94" fmla="*/ 965 w 2665"/>
                <a:gd name="connsiteY94" fmla="*/ 300 h 2674"/>
                <a:gd name="connsiteX95" fmla="*/ 978 w 2665"/>
                <a:gd name="connsiteY95" fmla="*/ 306 h 2674"/>
                <a:gd name="connsiteX96" fmla="*/ 992 w 2665"/>
                <a:gd name="connsiteY96" fmla="*/ 319 h 2674"/>
                <a:gd name="connsiteX97" fmla="*/ 1011 w 2665"/>
                <a:gd name="connsiteY97" fmla="*/ 330 h 2674"/>
                <a:gd name="connsiteX98" fmla="*/ 1024 w 2665"/>
                <a:gd name="connsiteY98" fmla="*/ 334 h 2674"/>
                <a:gd name="connsiteX99" fmla="*/ 1029 w 2665"/>
                <a:gd name="connsiteY99" fmla="*/ 332 h 2674"/>
                <a:gd name="connsiteX100" fmla="*/ 1024 w 2665"/>
                <a:gd name="connsiteY100" fmla="*/ 280 h 2674"/>
                <a:gd name="connsiteX101" fmla="*/ 1015 w 2665"/>
                <a:gd name="connsiteY101" fmla="*/ 230 h 2674"/>
                <a:gd name="connsiteX102" fmla="*/ 998 w 2665"/>
                <a:gd name="connsiteY102" fmla="*/ 184 h 2674"/>
                <a:gd name="connsiteX103" fmla="*/ 978 w 2665"/>
                <a:gd name="connsiteY103" fmla="*/ 139 h 2674"/>
                <a:gd name="connsiteX104" fmla="*/ 950 w 2665"/>
                <a:gd name="connsiteY104" fmla="*/ 100 h 2674"/>
                <a:gd name="connsiteX105" fmla="*/ 917 w 2665"/>
                <a:gd name="connsiteY105" fmla="*/ 65 h 2674"/>
                <a:gd name="connsiteX106" fmla="*/ 874 w 2665"/>
                <a:gd name="connsiteY106" fmla="*/ 37 h 2674"/>
                <a:gd name="connsiteX107" fmla="*/ 822 w 2665"/>
                <a:gd name="connsiteY107" fmla="*/ 17 h 2674"/>
                <a:gd name="connsiteX108" fmla="*/ 800 w 2665"/>
                <a:gd name="connsiteY108" fmla="*/ 11 h 2674"/>
                <a:gd name="connsiteX109" fmla="*/ 778 w 2665"/>
                <a:gd name="connsiteY109" fmla="*/ 6 h 2674"/>
                <a:gd name="connsiteX110" fmla="*/ 752 w 2665"/>
                <a:gd name="connsiteY110" fmla="*/ 4 h 2674"/>
                <a:gd name="connsiteX111" fmla="*/ 728 w 2665"/>
                <a:gd name="connsiteY111" fmla="*/ 2 h 2674"/>
                <a:gd name="connsiteX112" fmla="*/ 702 w 2665"/>
                <a:gd name="connsiteY112" fmla="*/ 0 h 2674"/>
                <a:gd name="connsiteX113" fmla="*/ 676 w 2665"/>
                <a:gd name="connsiteY113" fmla="*/ 2 h 2674"/>
                <a:gd name="connsiteX114" fmla="*/ 650 w 2665"/>
                <a:gd name="connsiteY114" fmla="*/ 4 h 2674"/>
                <a:gd name="connsiteX115" fmla="*/ 624 w 2665"/>
                <a:gd name="connsiteY115" fmla="*/ 9 h 2674"/>
                <a:gd name="connsiteX116" fmla="*/ 598 w 2665"/>
                <a:gd name="connsiteY116" fmla="*/ 15 h 2674"/>
                <a:gd name="connsiteX117" fmla="*/ 574 w 2665"/>
                <a:gd name="connsiteY117" fmla="*/ 22 h 2674"/>
                <a:gd name="connsiteX118" fmla="*/ 550 w 2665"/>
                <a:gd name="connsiteY118" fmla="*/ 32 h 2674"/>
                <a:gd name="connsiteX119" fmla="*/ 528 w 2665"/>
                <a:gd name="connsiteY119" fmla="*/ 43 h 2674"/>
                <a:gd name="connsiteX120" fmla="*/ 507 w 2665"/>
                <a:gd name="connsiteY120" fmla="*/ 56 h 2674"/>
                <a:gd name="connsiteX121" fmla="*/ 489 w 2665"/>
                <a:gd name="connsiteY121" fmla="*/ 69 h 2674"/>
                <a:gd name="connsiteX122" fmla="*/ 472 w 2665"/>
                <a:gd name="connsiteY122" fmla="*/ 85 h 2674"/>
                <a:gd name="connsiteX123" fmla="*/ 457 w 2665"/>
                <a:gd name="connsiteY123" fmla="*/ 104 h 2674"/>
                <a:gd name="connsiteX124" fmla="*/ 450 w 2665"/>
                <a:gd name="connsiteY124" fmla="*/ 100 h 2674"/>
                <a:gd name="connsiteX125" fmla="*/ 444 w 2665"/>
                <a:gd name="connsiteY125" fmla="*/ 98 h 2674"/>
                <a:gd name="connsiteX126" fmla="*/ 437 w 2665"/>
                <a:gd name="connsiteY126" fmla="*/ 97 h 2674"/>
                <a:gd name="connsiteX127" fmla="*/ 431 w 2665"/>
                <a:gd name="connsiteY127" fmla="*/ 98 h 2674"/>
                <a:gd name="connsiteX128" fmla="*/ 365 w 2665"/>
                <a:gd name="connsiteY128" fmla="*/ 148 h 2674"/>
                <a:gd name="connsiteX129" fmla="*/ 316 w 2665"/>
                <a:gd name="connsiteY129" fmla="*/ 211 h 2674"/>
                <a:gd name="connsiteX130" fmla="*/ 281 w 2665"/>
                <a:gd name="connsiteY130" fmla="*/ 284 h 2674"/>
                <a:gd name="connsiteX131" fmla="*/ 261 w 2665"/>
                <a:gd name="connsiteY131" fmla="*/ 361 h 2674"/>
                <a:gd name="connsiteX132" fmla="*/ 252 w 2665"/>
                <a:gd name="connsiteY132" fmla="*/ 445 h 2674"/>
                <a:gd name="connsiteX133" fmla="*/ 253 w 2665"/>
                <a:gd name="connsiteY133" fmla="*/ 528 h 2674"/>
                <a:gd name="connsiteX134" fmla="*/ 265 w 2665"/>
                <a:gd name="connsiteY134" fmla="*/ 610 h 2674"/>
                <a:gd name="connsiteX135" fmla="*/ 283 w 2665"/>
                <a:gd name="connsiteY135" fmla="*/ 686 h 2674"/>
                <a:gd name="connsiteX136" fmla="*/ 291 w 2665"/>
                <a:gd name="connsiteY136" fmla="*/ 708 h 2674"/>
                <a:gd name="connsiteX137" fmla="*/ 300 w 2665"/>
                <a:gd name="connsiteY137" fmla="*/ 730 h 2674"/>
                <a:gd name="connsiteX138" fmla="*/ 309 w 2665"/>
                <a:gd name="connsiteY138" fmla="*/ 751 h 2674"/>
                <a:gd name="connsiteX139" fmla="*/ 322 w 2665"/>
                <a:gd name="connsiteY139" fmla="*/ 771 h 2674"/>
                <a:gd name="connsiteX140" fmla="*/ 337 w 2665"/>
                <a:gd name="connsiteY140" fmla="*/ 789 h 2674"/>
                <a:gd name="connsiteX141" fmla="*/ 353 w 2665"/>
                <a:gd name="connsiteY141" fmla="*/ 804 h 2674"/>
                <a:gd name="connsiteX142" fmla="*/ 372 w 2665"/>
                <a:gd name="connsiteY142" fmla="*/ 819 h 2674"/>
                <a:gd name="connsiteX143" fmla="*/ 392 w 2665"/>
                <a:gd name="connsiteY143" fmla="*/ 830 h 2674"/>
                <a:gd name="connsiteX144" fmla="*/ 415 w 2665"/>
                <a:gd name="connsiteY144" fmla="*/ 840 h 2674"/>
                <a:gd name="connsiteX145" fmla="*/ 441 w 2665"/>
                <a:gd name="connsiteY145" fmla="*/ 845 h 2674"/>
                <a:gd name="connsiteX146" fmla="*/ 466 w 2665"/>
                <a:gd name="connsiteY146" fmla="*/ 849 h 2674"/>
                <a:gd name="connsiteX147" fmla="*/ 492 w 2665"/>
                <a:gd name="connsiteY147" fmla="*/ 851 h 2674"/>
                <a:gd name="connsiteX148" fmla="*/ 518 w 2665"/>
                <a:gd name="connsiteY148" fmla="*/ 849 h 2674"/>
                <a:gd name="connsiteX149" fmla="*/ 544 w 2665"/>
                <a:gd name="connsiteY149" fmla="*/ 845 h 2674"/>
                <a:gd name="connsiteX150" fmla="*/ 570 w 2665"/>
                <a:gd name="connsiteY150" fmla="*/ 838 h 2674"/>
                <a:gd name="connsiteX151" fmla="*/ 592 w 2665"/>
                <a:gd name="connsiteY151" fmla="*/ 827 h 2674"/>
                <a:gd name="connsiteX152" fmla="*/ 596 w 2665"/>
                <a:gd name="connsiteY152" fmla="*/ 828 h 2674"/>
                <a:gd name="connsiteX153" fmla="*/ 598 w 2665"/>
                <a:gd name="connsiteY153" fmla="*/ 828 h 2674"/>
                <a:gd name="connsiteX154" fmla="*/ 602 w 2665"/>
                <a:gd name="connsiteY154" fmla="*/ 828 h 2674"/>
                <a:gd name="connsiteX155" fmla="*/ 605 w 2665"/>
                <a:gd name="connsiteY155" fmla="*/ 830 h 2674"/>
                <a:gd name="connsiteX156" fmla="*/ 600 w 2665"/>
                <a:gd name="connsiteY156" fmla="*/ 888 h 2674"/>
                <a:gd name="connsiteX157" fmla="*/ 596 w 2665"/>
                <a:gd name="connsiteY157" fmla="*/ 947 h 2674"/>
                <a:gd name="connsiteX158" fmla="*/ 592 w 2665"/>
                <a:gd name="connsiteY158" fmla="*/ 1010 h 2674"/>
                <a:gd name="connsiteX159" fmla="*/ 589 w 2665"/>
                <a:gd name="connsiteY159" fmla="*/ 1077 h 2674"/>
                <a:gd name="connsiteX160" fmla="*/ 589 w 2665"/>
                <a:gd name="connsiteY160" fmla="*/ 1079 h 2674"/>
                <a:gd name="connsiteX161" fmla="*/ 589 w 2665"/>
                <a:gd name="connsiteY161" fmla="*/ 1079 h 2674"/>
                <a:gd name="connsiteX162" fmla="*/ 589 w 2665"/>
                <a:gd name="connsiteY162" fmla="*/ 1080 h 2674"/>
                <a:gd name="connsiteX163" fmla="*/ 591 w 2665"/>
                <a:gd name="connsiteY163" fmla="*/ 1082 h 2674"/>
                <a:gd name="connsiteX164" fmla="*/ 578 w 2665"/>
                <a:gd name="connsiteY164" fmla="*/ 1088 h 2674"/>
                <a:gd name="connsiteX165" fmla="*/ 559 w 2665"/>
                <a:gd name="connsiteY165" fmla="*/ 1097 h 2674"/>
                <a:gd name="connsiteX166" fmla="*/ 537 w 2665"/>
                <a:gd name="connsiteY166" fmla="*/ 1108 h 2674"/>
                <a:gd name="connsiteX167" fmla="*/ 513 w 2665"/>
                <a:gd name="connsiteY167" fmla="*/ 1123 h 2674"/>
                <a:gd name="connsiteX168" fmla="*/ 491 w 2665"/>
                <a:gd name="connsiteY168" fmla="*/ 1140 h 2674"/>
                <a:gd name="connsiteX169" fmla="*/ 472 w 2665"/>
                <a:gd name="connsiteY169" fmla="*/ 1156 h 2674"/>
                <a:gd name="connsiteX170" fmla="*/ 461 w 2665"/>
                <a:gd name="connsiteY170" fmla="*/ 1177 h 2674"/>
                <a:gd name="connsiteX171" fmla="*/ 455 w 2665"/>
                <a:gd name="connsiteY171" fmla="*/ 1199 h 2674"/>
                <a:gd name="connsiteX172" fmla="*/ 457 w 2665"/>
                <a:gd name="connsiteY172" fmla="*/ 1208 h 2674"/>
                <a:gd name="connsiteX173" fmla="*/ 461 w 2665"/>
                <a:gd name="connsiteY173" fmla="*/ 1217 h 2674"/>
                <a:gd name="connsiteX174" fmla="*/ 468 w 2665"/>
                <a:gd name="connsiteY174" fmla="*/ 1229 h 2674"/>
                <a:gd name="connsiteX175" fmla="*/ 478 w 2665"/>
                <a:gd name="connsiteY175" fmla="*/ 1238 h 2674"/>
                <a:gd name="connsiteX176" fmla="*/ 494 w 2665"/>
                <a:gd name="connsiteY176" fmla="*/ 1368 h 2674"/>
                <a:gd name="connsiteX177" fmla="*/ 522 w 2665"/>
                <a:gd name="connsiteY177" fmla="*/ 1479 h 2674"/>
                <a:gd name="connsiteX178" fmla="*/ 555 w 2665"/>
                <a:gd name="connsiteY178" fmla="*/ 1571 h 2674"/>
                <a:gd name="connsiteX179" fmla="*/ 594 w 2665"/>
                <a:gd name="connsiteY179" fmla="*/ 1647 h 2674"/>
                <a:gd name="connsiteX180" fmla="*/ 637 w 2665"/>
                <a:gd name="connsiteY180" fmla="*/ 1708 h 2674"/>
                <a:gd name="connsiteX181" fmla="*/ 679 w 2665"/>
                <a:gd name="connsiteY181" fmla="*/ 1755 h 2674"/>
                <a:gd name="connsiteX182" fmla="*/ 720 w 2665"/>
                <a:gd name="connsiteY182" fmla="*/ 1790 h 2674"/>
                <a:gd name="connsiteX183" fmla="*/ 755 w 2665"/>
                <a:gd name="connsiteY183" fmla="*/ 1814 h 2674"/>
                <a:gd name="connsiteX184" fmla="*/ 765 w 2665"/>
                <a:gd name="connsiteY184" fmla="*/ 1822 h 2674"/>
                <a:gd name="connsiteX185" fmla="*/ 776 w 2665"/>
                <a:gd name="connsiteY185" fmla="*/ 1827 h 2674"/>
                <a:gd name="connsiteX186" fmla="*/ 791 w 2665"/>
                <a:gd name="connsiteY186" fmla="*/ 1834 h 2674"/>
                <a:gd name="connsiteX187" fmla="*/ 805 w 2665"/>
                <a:gd name="connsiteY187" fmla="*/ 1842 h 2674"/>
                <a:gd name="connsiteX188" fmla="*/ 824 w 2665"/>
                <a:gd name="connsiteY188" fmla="*/ 1847 h 2674"/>
                <a:gd name="connsiteX189" fmla="*/ 844 w 2665"/>
                <a:gd name="connsiteY189" fmla="*/ 1853 h 2674"/>
                <a:gd name="connsiteX190" fmla="*/ 868 w 2665"/>
                <a:gd name="connsiteY190" fmla="*/ 1859 h 2674"/>
                <a:gd name="connsiteX191" fmla="*/ 892 w 2665"/>
                <a:gd name="connsiteY191" fmla="*/ 1862 h 2674"/>
                <a:gd name="connsiteX192" fmla="*/ 920 w 2665"/>
                <a:gd name="connsiteY192" fmla="*/ 1866 h 2674"/>
                <a:gd name="connsiteX193" fmla="*/ 952 w 2665"/>
                <a:gd name="connsiteY193" fmla="*/ 1866 h 2674"/>
                <a:gd name="connsiteX194" fmla="*/ 985 w 2665"/>
                <a:gd name="connsiteY194" fmla="*/ 1866 h 2674"/>
                <a:gd name="connsiteX195" fmla="*/ 1022 w 2665"/>
                <a:gd name="connsiteY195" fmla="*/ 1864 h 2674"/>
                <a:gd name="connsiteX196" fmla="*/ 1061 w 2665"/>
                <a:gd name="connsiteY196" fmla="*/ 1859 h 2674"/>
                <a:gd name="connsiteX197" fmla="*/ 1105 w 2665"/>
                <a:gd name="connsiteY197" fmla="*/ 1851 h 2674"/>
                <a:gd name="connsiteX198" fmla="*/ 1150 w 2665"/>
                <a:gd name="connsiteY198" fmla="*/ 1840 h 2674"/>
                <a:gd name="connsiteX199" fmla="*/ 1200 w 2665"/>
                <a:gd name="connsiteY199" fmla="*/ 1827 h 2674"/>
                <a:gd name="connsiteX200" fmla="*/ 1257 w 2665"/>
                <a:gd name="connsiteY200" fmla="*/ 1873 h 2674"/>
                <a:gd name="connsiteX201" fmla="*/ 1287 w 2665"/>
                <a:gd name="connsiteY201" fmla="*/ 1918 h 2674"/>
                <a:gd name="connsiteX202" fmla="*/ 1322 w 2665"/>
                <a:gd name="connsiteY202" fmla="*/ 1972 h 2674"/>
                <a:gd name="connsiteX203" fmla="*/ 1359 w 2665"/>
                <a:gd name="connsiteY203" fmla="*/ 2027 h 2674"/>
                <a:gd name="connsiteX204" fmla="*/ 1396 w 2665"/>
                <a:gd name="connsiteY204" fmla="*/ 2083 h 2674"/>
                <a:gd name="connsiteX205" fmla="*/ 1430 w 2665"/>
                <a:gd name="connsiteY205" fmla="*/ 2133 h 2674"/>
                <a:gd name="connsiteX206" fmla="*/ 1457 w 2665"/>
                <a:gd name="connsiteY206" fmla="*/ 2175 h 2674"/>
                <a:gd name="connsiteX207" fmla="*/ 1478 w 2665"/>
                <a:gd name="connsiteY207" fmla="*/ 2203 h 2674"/>
                <a:gd name="connsiteX208" fmla="*/ 1485 w 2665"/>
                <a:gd name="connsiteY208" fmla="*/ 2214 h 2674"/>
                <a:gd name="connsiteX209" fmla="*/ 1489 w 2665"/>
                <a:gd name="connsiteY209" fmla="*/ 2225 h 2674"/>
                <a:gd name="connsiteX210" fmla="*/ 1496 w 2665"/>
                <a:gd name="connsiteY210" fmla="*/ 2250 h 2674"/>
                <a:gd name="connsiteX211" fmla="*/ 1507 w 2665"/>
                <a:gd name="connsiteY211" fmla="*/ 2283 h 2674"/>
                <a:gd name="connsiteX212" fmla="*/ 1520 w 2665"/>
                <a:gd name="connsiteY212" fmla="*/ 2318 h 2674"/>
                <a:gd name="connsiteX213" fmla="*/ 1122 w 2665"/>
                <a:gd name="connsiteY213" fmla="*/ 2477 h 2674"/>
                <a:gd name="connsiteX214" fmla="*/ 1098 w 2665"/>
                <a:gd name="connsiteY214" fmla="*/ 2470 h 2674"/>
                <a:gd name="connsiteX215" fmla="*/ 1076 w 2665"/>
                <a:gd name="connsiteY215" fmla="*/ 2459 h 2674"/>
                <a:gd name="connsiteX216" fmla="*/ 1054 w 2665"/>
                <a:gd name="connsiteY216" fmla="*/ 2446 h 2674"/>
                <a:gd name="connsiteX217" fmla="*/ 1031 w 2665"/>
                <a:gd name="connsiteY217" fmla="*/ 2431 h 2674"/>
                <a:gd name="connsiteX218" fmla="*/ 1009 w 2665"/>
                <a:gd name="connsiteY218" fmla="*/ 2416 h 2674"/>
                <a:gd name="connsiteX219" fmla="*/ 987 w 2665"/>
                <a:gd name="connsiteY219" fmla="*/ 2400 h 2674"/>
                <a:gd name="connsiteX220" fmla="*/ 965 w 2665"/>
                <a:gd name="connsiteY220" fmla="*/ 2383 h 2674"/>
                <a:gd name="connsiteX221" fmla="*/ 944 w 2665"/>
                <a:gd name="connsiteY221" fmla="*/ 2366 h 2674"/>
                <a:gd name="connsiteX222" fmla="*/ 935 w 2665"/>
                <a:gd name="connsiteY222" fmla="*/ 2359 h 2674"/>
                <a:gd name="connsiteX223" fmla="*/ 926 w 2665"/>
                <a:gd name="connsiteY223" fmla="*/ 2351 h 2674"/>
                <a:gd name="connsiteX224" fmla="*/ 915 w 2665"/>
                <a:gd name="connsiteY224" fmla="*/ 2344 h 2674"/>
                <a:gd name="connsiteX225" fmla="*/ 905 w 2665"/>
                <a:gd name="connsiteY225" fmla="*/ 2337 h 2674"/>
                <a:gd name="connsiteX226" fmla="*/ 896 w 2665"/>
                <a:gd name="connsiteY226" fmla="*/ 2329 h 2674"/>
                <a:gd name="connsiteX227" fmla="*/ 887 w 2665"/>
                <a:gd name="connsiteY227" fmla="*/ 2322 h 2674"/>
                <a:gd name="connsiteX228" fmla="*/ 878 w 2665"/>
                <a:gd name="connsiteY228" fmla="*/ 2314 h 2674"/>
                <a:gd name="connsiteX229" fmla="*/ 868 w 2665"/>
                <a:gd name="connsiteY229" fmla="*/ 2309 h 2674"/>
                <a:gd name="connsiteX230" fmla="*/ 854 w 2665"/>
                <a:gd name="connsiteY230" fmla="*/ 2300 h 2674"/>
                <a:gd name="connsiteX231" fmla="*/ 835 w 2665"/>
                <a:gd name="connsiteY231" fmla="*/ 2287 h 2674"/>
                <a:gd name="connsiteX232" fmla="*/ 816 w 2665"/>
                <a:gd name="connsiteY232" fmla="*/ 2275 h 2674"/>
                <a:gd name="connsiteX233" fmla="*/ 798 w 2665"/>
                <a:gd name="connsiteY233" fmla="*/ 2262 h 2674"/>
                <a:gd name="connsiteX234" fmla="*/ 779 w 2665"/>
                <a:gd name="connsiteY234" fmla="*/ 2250 h 2674"/>
                <a:gd name="connsiteX235" fmla="*/ 759 w 2665"/>
                <a:gd name="connsiteY235" fmla="*/ 2237 h 2674"/>
                <a:gd name="connsiteX236" fmla="*/ 739 w 2665"/>
                <a:gd name="connsiteY236" fmla="*/ 2225 h 2674"/>
                <a:gd name="connsiteX237" fmla="*/ 718 w 2665"/>
                <a:gd name="connsiteY237" fmla="*/ 2214 h 2674"/>
                <a:gd name="connsiteX238" fmla="*/ 698 w 2665"/>
                <a:gd name="connsiteY238" fmla="*/ 2203 h 2674"/>
                <a:gd name="connsiteX239" fmla="*/ 676 w 2665"/>
                <a:gd name="connsiteY239" fmla="*/ 2192 h 2674"/>
                <a:gd name="connsiteX240" fmla="*/ 655 w 2665"/>
                <a:gd name="connsiteY240" fmla="*/ 2183 h 2674"/>
                <a:gd name="connsiteX241" fmla="*/ 633 w 2665"/>
                <a:gd name="connsiteY241" fmla="*/ 2175 h 2674"/>
                <a:gd name="connsiteX242" fmla="*/ 611 w 2665"/>
                <a:gd name="connsiteY242" fmla="*/ 2168 h 2674"/>
                <a:gd name="connsiteX243" fmla="*/ 589 w 2665"/>
                <a:gd name="connsiteY243" fmla="*/ 2162 h 2674"/>
                <a:gd name="connsiteX244" fmla="*/ 568 w 2665"/>
                <a:gd name="connsiteY244" fmla="*/ 2159 h 2674"/>
                <a:gd name="connsiteX245" fmla="*/ 546 w 2665"/>
                <a:gd name="connsiteY245" fmla="*/ 2155 h 2674"/>
                <a:gd name="connsiteX246" fmla="*/ 524 w 2665"/>
                <a:gd name="connsiteY246" fmla="*/ 2155 h 2674"/>
                <a:gd name="connsiteX247" fmla="*/ 489 w 2665"/>
                <a:gd name="connsiteY247" fmla="*/ 2157 h 2674"/>
                <a:gd name="connsiteX248" fmla="*/ 450 w 2665"/>
                <a:gd name="connsiteY248" fmla="*/ 2162 h 2674"/>
                <a:gd name="connsiteX249" fmla="*/ 411 w 2665"/>
                <a:gd name="connsiteY249" fmla="*/ 2174 h 2674"/>
                <a:gd name="connsiteX250" fmla="*/ 372 w 2665"/>
                <a:gd name="connsiteY250" fmla="*/ 2190 h 2674"/>
                <a:gd name="connsiteX251" fmla="*/ 335 w 2665"/>
                <a:gd name="connsiteY251" fmla="*/ 2211 h 2674"/>
                <a:gd name="connsiteX252" fmla="*/ 303 w 2665"/>
                <a:gd name="connsiteY252" fmla="*/ 2237 h 2674"/>
                <a:gd name="connsiteX253" fmla="*/ 279 w 2665"/>
                <a:gd name="connsiteY253" fmla="*/ 2266 h 2674"/>
                <a:gd name="connsiteX254" fmla="*/ 265 w 2665"/>
                <a:gd name="connsiteY254" fmla="*/ 2303 h 2674"/>
                <a:gd name="connsiteX255" fmla="*/ 265 w 2665"/>
                <a:gd name="connsiteY255" fmla="*/ 2305 h 2674"/>
                <a:gd name="connsiteX256" fmla="*/ 266 w 2665"/>
                <a:gd name="connsiteY256" fmla="*/ 2307 h 2674"/>
                <a:gd name="connsiteX257" fmla="*/ 268 w 2665"/>
                <a:gd name="connsiteY257" fmla="*/ 2309 h 2674"/>
                <a:gd name="connsiteX258" fmla="*/ 270 w 2665"/>
                <a:gd name="connsiteY258" fmla="*/ 2311 h 2674"/>
                <a:gd name="connsiteX259" fmla="*/ 292 w 2665"/>
                <a:gd name="connsiteY259" fmla="*/ 2316 h 2674"/>
                <a:gd name="connsiteX260" fmla="*/ 316 w 2665"/>
                <a:gd name="connsiteY260" fmla="*/ 2320 h 2674"/>
                <a:gd name="connsiteX261" fmla="*/ 342 w 2665"/>
                <a:gd name="connsiteY261" fmla="*/ 2322 h 2674"/>
                <a:gd name="connsiteX262" fmla="*/ 368 w 2665"/>
                <a:gd name="connsiteY262" fmla="*/ 2320 h 2674"/>
                <a:gd name="connsiteX263" fmla="*/ 396 w 2665"/>
                <a:gd name="connsiteY263" fmla="*/ 2318 h 2674"/>
                <a:gd name="connsiteX264" fmla="*/ 422 w 2665"/>
                <a:gd name="connsiteY264" fmla="*/ 2314 h 2674"/>
                <a:gd name="connsiteX265" fmla="*/ 446 w 2665"/>
                <a:gd name="connsiteY265" fmla="*/ 2311 h 2674"/>
                <a:gd name="connsiteX266" fmla="*/ 466 w 2665"/>
                <a:gd name="connsiteY266" fmla="*/ 2305 h 2674"/>
                <a:gd name="connsiteX267" fmla="*/ 466 w 2665"/>
                <a:gd name="connsiteY267" fmla="*/ 2309 h 2674"/>
                <a:gd name="connsiteX268" fmla="*/ 465 w 2665"/>
                <a:gd name="connsiteY268" fmla="*/ 2313 h 2674"/>
                <a:gd name="connsiteX269" fmla="*/ 463 w 2665"/>
                <a:gd name="connsiteY269" fmla="*/ 2314 h 2674"/>
                <a:gd name="connsiteX270" fmla="*/ 461 w 2665"/>
                <a:gd name="connsiteY270" fmla="*/ 2318 h 2674"/>
                <a:gd name="connsiteX271" fmla="*/ 455 w 2665"/>
                <a:gd name="connsiteY271" fmla="*/ 2324 h 2674"/>
                <a:gd name="connsiteX272" fmla="*/ 448 w 2665"/>
                <a:gd name="connsiteY272" fmla="*/ 2329 h 2674"/>
                <a:gd name="connsiteX273" fmla="*/ 437 w 2665"/>
                <a:gd name="connsiteY273" fmla="*/ 2333 h 2674"/>
                <a:gd name="connsiteX274" fmla="*/ 428 w 2665"/>
                <a:gd name="connsiteY274" fmla="*/ 2335 h 2674"/>
                <a:gd name="connsiteX275" fmla="*/ 416 w 2665"/>
                <a:gd name="connsiteY275" fmla="*/ 2337 h 2674"/>
                <a:gd name="connsiteX276" fmla="*/ 403 w 2665"/>
                <a:gd name="connsiteY276" fmla="*/ 2338 h 2674"/>
                <a:gd name="connsiteX277" fmla="*/ 391 w 2665"/>
                <a:gd name="connsiteY277" fmla="*/ 2340 h 2674"/>
                <a:gd name="connsiteX278" fmla="*/ 379 w 2665"/>
                <a:gd name="connsiteY278" fmla="*/ 2342 h 2674"/>
                <a:gd name="connsiteX279" fmla="*/ 368 w 2665"/>
                <a:gd name="connsiteY279" fmla="*/ 2344 h 2674"/>
                <a:gd name="connsiteX280" fmla="*/ 359 w 2665"/>
                <a:gd name="connsiteY280" fmla="*/ 2344 h 2674"/>
                <a:gd name="connsiteX281" fmla="*/ 350 w 2665"/>
                <a:gd name="connsiteY281" fmla="*/ 2346 h 2674"/>
                <a:gd name="connsiteX282" fmla="*/ 342 w 2665"/>
                <a:gd name="connsiteY282" fmla="*/ 2348 h 2674"/>
                <a:gd name="connsiteX283" fmla="*/ 333 w 2665"/>
                <a:gd name="connsiteY283" fmla="*/ 2351 h 2674"/>
                <a:gd name="connsiteX284" fmla="*/ 320 w 2665"/>
                <a:gd name="connsiteY284" fmla="*/ 2359 h 2674"/>
                <a:gd name="connsiteX285" fmla="*/ 305 w 2665"/>
                <a:gd name="connsiteY285" fmla="*/ 2368 h 2674"/>
                <a:gd name="connsiteX286" fmla="*/ 291 w 2665"/>
                <a:gd name="connsiteY286" fmla="*/ 2379 h 2674"/>
                <a:gd name="connsiteX287" fmla="*/ 276 w 2665"/>
                <a:gd name="connsiteY287" fmla="*/ 2392 h 2674"/>
                <a:gd name="connsiteX288" fmla="*/ 265 w 2665"/>
                <a:gd name="connsiteY288" fmla="*/ 2405 h 2674"/>
                <a:gd name="connsiteX289" fmla="*/ 257 w 2665"/>
                <a:gd name="connsiteY289" fmla="*/ 2418 h 2674"/>
                <a:gd name="connsiteX290" fmla="*/ 253 w 2665"/>
                <a:gd name="connsiteY290" fmla="*/ 2429 h 2674"/>
                <a:gd name="connsiteX291" fmla="*/ 253 w 2665"/>
                <a:gd name="connsiteY291" fmla="*/ 2431 h 2674"/>
                <a:gd name="connsiteX292" fmla="*/ 253 w 2665"/>
                <a:gd name="connsiteY292" fmla="*/ 2431 h 2674"/>
                <a:gd name="connsiteX293" fmla="*/ 253 w 2665"/>
                <a:gd name="connsiteY293" fmla="*/ 2431 h 2674"/>
                <a:gd name="connsiteX294" fmla="*/ 253 w 2665"/>
                <a:gd name="connsiteY294" fmla="*/ 2433 h 2674"/>
                <a:gd name="connsiteX295" fmla="*/ 255 w 2665"/>
                <a:gd name="connsiteY295" fmla="*/ 2435 h 2674"/>
                <a:gd name="connsiteX296" fmla="*/ 255 w 2665"/>
                <a:gd name="connsiteY296" fmla="*/ 2435 h 2674"/>
                <a:gd name="connsiteX297" fmla="*/ 257 w 2665"/>
                <a:gd name="connsiteY297" fmla="*/ 2435 h 2674"/>
                <a:gd name="connsiteX298" fmla="*/ 257 w 2665"/>
                <a:gd name="connsiteY298" fmla="*/ 2437 h 2674"/>
                <a:gd name="connsiteX299" fmla="*/ 226 w 2665"/>
                <a:gd name="connsiteY299" fmla="*/ 2444 h 2674"/>
                <a:gd name="connsiteX300" fmla="*/ 194 w 2665"/>
                <a:gd name="connsiteY300" fmla="*/ 2455 h 2674"/>
                <a:gd name="connsiteX301" fmla="*/ 161 w 2665"/>
                <a:gd name="connsiteY301" fmla="*/ 2470 h 2674"/>
                <a:gd name="connsiteX302" fmla="*/ 131 w 2665"/>
                <a:gd name="connsiteY302" fmla="*/ 2485 h 2674"/>
                <a:gd name="connsiteX303" fmla="*/ 103 w 2665"/>
                <a:gd name="connsiteY303" fmla="*/ 2500 h 2674"/>
                <a:gd name="connsiteX304" fmla="*/ 79 w 2665"/>
                <a:gd name="connsiteY304" fmla="*/ 2514 h 2674"/>
                <a:gd name="connsiteX305" fmla="*/ 63 w 2665"/>
                <a:gd name="connsiteY305" fmla="*/ 2526 h 2674"/>
                <a:gd name="connsiteX306" fmla="*/ 52 w 2665"/>
                <a:gd name="connsiteY306" fmla="*/ 2533 h 2674"/>
                <a:gd name="connsiteX307" fmla="*/ 33 w 2665"/>
                <a:gd name="connsiteY307" fmla="*/ 2544 h 2674"/>
                <a:gd name="connsiteX308" fmla="*/ 18 w 2665"/>
                <a:gd name="connsiteY308" fmla="*/ 2561 h 2674"/>
                <a:gd name="connsiteX309" fmla="*/ 5 w 2665"/>
                <a:gd name="connsiteY309" fmla="*/ 2581 h 2674"/>
                <a:gd name="connsiteX310" fmla="*/ 0 w 2665"/>
                <a:gd name="connsiteY310" fmla="*/ 2602 h 2674"/>
                <a:gd name="connsiteX311" fmla="*/ 0 w 2665"/>
                <a:gd name="connsiteY311" fmla="*/ 2603 h 2674"/>
                <a:gd name="connsiteX312" fmla="*/ 0 w 2665"/>
                <a:gd name="connsiteY312" fmla="*/ 2603 h 2674"/>
                <a:gd name="connsiteX313" fmla="*/ 0 w 2665"/>
                <a:gd name="connsiteY313" fmla="*/ 2605 h 2674"/>
                <a:gd name="connsiteX314" fmla="*/ 0 w 2665"/>
                <a:gd name="connsiteY314" fmla="*/ 2607 h 2674"/>
                <a:gd name="connsiteX315" fmla="*/ 2 w 2665"/>
                <a:gd name="connsiteY315" fmla="*/ 2618 h 2674"/>
                <a:gd name="connsiteX316" fmla="*/ 5 w 2665"/>
                <a:gd name="connsiteY316" fmla="*/ 2629 h 2674"/>
                <a:gd name="connsiteX317" fmla="*/ 11 w 2665"/>
                <a:gd name="connsiteY317" fmla="*/ 2637 h 2674"/>
                <a:gd name="connsiteX318" fmla="*/ 20 w 2665"/>
                <a:gd name="connsiteY318" fmla="*/ 2644 h 2674"/>
                <a:gd name="connsiteX319" fmla="*/ 42 w 2665"/>
                <a:gd name="connsiteY319" fmla="*/ 2652 h 2674"/>
                <a:gd name="connsiteX320" fmla="*/ 68 w 2665"/>
                <a:gd name="connsiteY320" fmla="*/ 2653 h 2674"/>
                <a:gd name="connsiteX321" fmla="*/ 96 w 2665"/>
                <a:gd name="connsiteY321" fmla="*/ 2652 h 2674"/>
                <a:gd name="connsiteX322" fmla="*/ 126 w 2665"/>
                <a:gd name="connsiteY322" fmla="*/ 2644 h 2674"/>
                <a:gd name="connsiteX323" fmla="*/ 157 w 2665"/>
                <a:gd name="connsiteY323" fmla="*/ 2637 h 2674"/>
                <a:gd name="connsiteX324" fmla="*/ 187 w 2665"/>
                <a:gd name="connsiteY324" fmla="*/ 2627 h 2674"/>
                <a:gd name="connsiteX325" fmla="*/ 216 w 2665"/>
                <a:gd name="connsiteY325" fmla="*/ 2616 h 2674"/>
                <a:gd name="connsiteX326" fmla="*/ 244 w 2665"/>
                <a:gd name="connsiteY326" fmla="*/ 2607 h 2674"/>
                <a:gd name="connsiteX327" fmla="*/ 281 w 2665"/>
                <a:gd name="connsiteY327" fmla="*/ 2594 h 2674"/>
                <a:gd name="connsiteX328" fmla="*/ 324 w 2665"/>
                <a:gd name="connsiteY328" fmla="*/ 2581 h 2674"/>
                <a:gd name="connsiteX329" fmla="*/ 339 w 2665"/>
                <a:gd name="connsiteY329" fmla="*/ 2577 h 2674"/>
                <a:gd name="connsiteX330" fmla="*/ 353 w 2665"/>
                <a:gd name="connsiteY330" fmla="*/ 2574 h 2674"/>
                <a:gd name="connsiteX331" fmla="*/ 366 w 2665"/>
                <a:gd name="connsiteY331" fmla="*/ 2570 h 2674"/>
                <a:gd name="connsiteX332" fmla="*/ 381 w 2665"/>
                <a:gd name="connsiteY332" fmla="*/ 2564 h 2674"/>
                <a:gd name="connsiteX333" fmla="*/ 394 w 2665"/>
                <a:gd name="connsiteY333" fmla="*/ 2559 h 2674"/>
                <a:gd name="connsiteX334" fmla="*/ 409 w 2665"/>
                <a:gd name="connsiteY334" fmla="*/ 2553 h 2674"/>
                <a:gd name="connsiteX335" fmla="*/ 422 w 2665"/>
                <a:gd name="connsiteY335" fmla="*/ 2544 h 2674"/>
                <a:gd name="connsiteX336" fmla="*/ 437 w 2665"/>
                <a:gd name="connsiteY336" fmla="*/ 2535 h 2674"/>
                <a:gd name="connsiteX337" fmla="*/ 481 w 2665"/>
                <a:gd name="connsiteY337" fmla="*/ 2498 h 2674"/>
                <a:gd name="connsiteX338" fmla="*/ 492 w 2665"/>
                <a:gd name="connsiteY338" fmla="*/ 2489 h 2674"/>
                <a:gd name="connsiteX339" fmla="*/ 503 w 2665"/>
                <a:gd name="connsiteY339" fmla="*/ 2479 h 2674"/>
                <a:gd name="connsiteX340" fmla="*/ 515 w 2665"/>
                <a:gd name="connsiteY340" fmla="*/ 2470 h 2674"/>
                <a:gd name="connsiteX341" fmla="*/ 528 w 2665"/>
                <a:gd name="connsiteY341" fmla="*/ 2461 h 2674"/>
                <a:gd name="connsiteX342" fmla="*/ 539 w 2665"/>
                <a:gd name="connsiteY342" fmla="*/ 2451 h 2674"/>
                <a:gd name="connsiteX343" fmla="*/ 552 w 2665"/>
                <a:gd name="connsiteY343" fmla="*/ 2444 h 2674"/>
                <a:gd name="connsiteX344" fmla="*/ 565 w 2665"/>
                <a:gd name="connsiteY344" fmla="*/ 2438 h 2674"/>
                <a:gd name="connsiteX345" fmla="*/ 578 w 2665"/>
                <a:gd name="connsiteY345" fmla="*/ 2433 h 2674"/>
                <a:gd name="connsiteX346" fmla="*/ 598 w 2665"/>
                <a:gd name="connsiteY346" fmla="*/ 2427 h 2674"/>
                <a:gd name="connsiteX347" fmla="*/ 620 w 2665"/>
                <a:gd name="connsiteY347" fmla="*/ 2420 h 2674"/>
                <a:gd name="connsiteX348" fmla="*/ 646 w 2665"/>
                <a:gd name="connsiteY348" fmla="*/ 2414 h 2674"/>
                <a:gd name="connsiteX349" fmla="*/ 672 w 2665"/>
                <a:gd name="connsiteY349" fmla="*/ 2411 h 2674"/>
                <a:gd name="connsiteX350" fmla="*/ 698 w 2665"/>
                <a:gd name="connsiteY350" fmla="*/ 2411 h 2674"/>
                <a:gd name="connsiteX351" fmla="*/ 722 w 2665"/>
                <a:gd name="connsiteY351" fmla="*/ 2414 h 2674"/>
                <a:gd name="connsiteX352" fmla="*/ 744 w 2665"/>
                <a:gd name="connsiteY352" fmla="*/ 2424 h 2674"/>
                <a:gd name="connsiteX353" fmla="*/ 763 w 2665"/>
                <a:gd name="connsiteY353" fmla="*/ 2440 h 2674"/>
                <a:gd name="connsiteX354" fmla="*/ 774 w 2665"/>
                <a:gd name="connsiteY354" fmla="*/ 2457 h 2674"/>
                <a:gd name="connsiteX355" fmla="*/ 779 w 2665"/>
                <a:gd name="connsiteY355" fmla="*/ 2476 h 2674"/>
                <a:gd name="connsiteX356" fmla="*/ 783 w 2665"/>
                <a:gd name="connsiteY356" fmla="*/ 2496 h 2674"/>
                <a:gd name="connsiteX357" fmla="*/ 785 w 2665"/>
                <a:gd name="connsiteY357" fmla="*/ 2518 h 2674"/>
                <a:gd name="connsiteX358" fmla="*/ 787 w 2665"/>
                <a:gd name="connsiteY358" fmla="*/ 2539 h 2674"/>
                <a:gd name="connsiteX359" fmla="*/ 791 w 2665"/>
                <a:gd name="connsiteY359" fmla="*/ 2559 h 2674"/>
                <a:gd name="connsiteX360" fmla="*/ 796 w 2665"/>
                <a:gd name="connsiteY360" fmla="*/ 2577 h 2674"/>
                <a:gd name="connsiteX361" fmla="*/ 807 w 2665"/>
                <a:gd name="connsiteY361" fmla="*/ 2596 h 2674"/>
                <a:gd name="connsiteX362" fmla="*/ 820 w 2665"/>
                <a:gd name="connsiteY362" fmla="*/ 2609 h 2674"/>
                <a:gd name="connsiteX363" fmla="*/ 837 w 2665"/>
                <a:gd name="connsiteY363" fmla="*/ 2618 h 2674"/>
                <a:gd name="connsiteX364" fmla="*/ 854 w 2665"/>
                <a:gd name="connsiteY364" fmla="*/ 2626 h 2674"/>
                <a:gd name="connsiteX365" fmla="*/ 872 w 2665"/>
                <a:gd name="connsiteY365" fmla="*/ 2627 h 2674"/>
                <a:gd name="connsiteX366" fmla="*/ 891 w 2665"/>
                <a:gd name="connsiteY366" fmla="*/ 2627 h 2674"/>
                <a:gd name="connsiteX367" fmla="*/ 911 w 2665"/>
                <a:gd name="connsiteY367" fmla="*/ 2627 h 2674"/>
                <a:gd name="connsiteX368" fmla="*/ 931 w 2665"/>
                <a:gd name="connsiteY368" fmla="*/ 2624 h 2674"/>
                <a:gd name="connsiteX369" fmla="*/ 952 w 2665"/>
                <a:gd name="connsiteY369" fmla="*/ 2622 h 2674"/>
                <a:gd name="connsiteX370" fmla="*/ 968 w 2665"/>
                <a:gd name="connsiteY370" fmla="*/ 2620 h 2674"/>
                <a:gd name="connsiteX371" fmla="*/ 983 w 2665"/>
                <a:gd name="connsiteY371" fmla="*/ 2616 h 2674"/>
                <a:gd name="connsiteX372" fmla="*/ 1000 w 2665"/>
                <a:gd name="connsiteY372" fmla="*/ 2616 h 2674"/>
                <a:gd name="connsiteX373" fmla="*/ 1015 w 2665"/>
                <a:gd name="connsiteY373" fmla="*/ 2615 h 2674"/>
                <a:gd name="connsiteX374" fmla="*/ 1028 w 2665"/>
                <a:gd name="connsiteY374" fmla="*/ 2615 h 2674"/>
                <a:gd name="connsiteX375" fmla="*/ 1042 w 2665"/>
                <a:gd name="connsiteY375" fmla="*/ 2616 h 2674"/>
                <a:gd name="connsiteX376" fmla="*/ 1055 w 2665"/>
                <a:gd name="connsiteY376" fmla="*/ 2620 h 2674"/>
                <a:gd name="connsiteX377" fmla="*/ 1067 w 2665"/>
                <a:gd name="connsiteY377" fmla="*/ 2626 h 2674"/>
                <a:gd name="connsiteX378" fmla="*/ 1091 w 2665"/>
                <a:gd name="connsiteY378" fmla="*/ 2640 h 2674"/>
                <a:gd name="connsiteX379" fmla="*/ 1105 w 2665"/>
                <a:gd name="connsiteY379" fmla="*/ 2648 h 2674"/>
                <a:gd name="connsiteX380" fmla="*/ 1118 w 2665"/>
                <a:gd name="connsiteY380" fmla="*/ 2657 h 2674"/>
                <a:gd name="connsiteX381" fmla="*/ 1133 w 2665"/>
                <a:gd name="connsiteY381" fmla="*/ 2663 h 2674"/>
                <a:gd name="connsiteX382" fmla="*/ 1148 w 2665"/>
                <a:gd name="connsiteY382" fmla="*/ 2668 h 2674"/>
                <a:gd name="connsiteX383" fmla="*/ 1163 w 2665"/>
                <a:gd name="connsiteY383" fmla="*/ 2672 h 2674"/>
                <a:gd name="connsiteX384" fmla="*/ 1181 w 2665"/>
                <a:gd name="connsiteY384" fmla="*/ 2674 h 2674"/>
                <a:gd name="connsiteX385" fmla="*/ 1200 w 2665"/>
                <a:gd name="connsiteY385" fmla="*/ 2674 h 2674"/>
                <a:gd name="connsiteX386" fmla="*/ 1220 w 2665"/>
                <a:gd name="connsiteY386" fmla="*/ 2670 h 2674"/>
                <a:gd name="connsiteX387" fmla="*/ 1228 w 2665"/>
                <a:gd name="connsiteY387" fmla="*/ 2668 h 2674"/>
                <a:gd name="connsiteX388" fmla="*/ 1235 w 2665"/>
                <a:gd name="connsiteY388" fmla="*/ 2666 h 2674"/>
                <a:gd name="connsiteX389" fmla="*/ 1242 w 2665"/>
                <a:gd name="connsiteY389" fmla="*/ 2665 h 2674"/>
                <a:gd name="connsiteX390" fmla="*/ 1252 w 2665"/>
                <a:gd name="connsiteY390" fmla="*/ 2661 h 2674"/>
                <a:gd name="connsiteX391" fmla="*/ 1259 w 2665"/>
                <a:gd name="connsiteY391" fmla="*/ 2657 h 2674"/>
                <a:gd name="connsiteX392" fmla="*/ 1267 w 2665"/>
                <a:gd name="connsiteY392" fmla="*/ 2655 h 2674"/>
                <a:gd name="connsiteX393" fmla="*/ 1274 w 2665"/>
                <a:gd name="connsiteY393" fmla="*/ 2652 h 2674"/>
                <a:gd name="connsiteX394" fmla="*/ 1281 w 2665"/>
                <a:gd name="connsiteY394" fmla="*/ 2648 h 2674"/>
                <a:gd name="connsiteX395" fmla="*/ 1292 w 2665"/>
                <a:gd name="connsiteY395" fmla="*/ 2642 h 2674"/>
                <a:gd name="connsiteX396" fmla="*/ 1304 w 2665"/>
                <a:gd name="connsiteY396" fmla="*/ 2637 h 2674"/>
                <a:gd name="connsiteX397" fmla="*/ 1315 w 2665"/>
                <a:gd name="connsiteY397" fmla="*/ 2633 h 2674"/>
                <a:gd name="connsiteX398" fmla="*/ 1326 w 2665"/>
                <a:gd name="connsiteY398" fmla="*/ 2629 h 2674"/>
                <a:gd name="connsiteX399" fmla="*/ 1337 w 2665"/>
                <a:gd name="connsiteY399" fmla="*/ 2626 h 2674"/>
                <a:gd name="connsiteX400" fmla="*/ 1348 w 2665"/>
                <a:gd name="connsiteY400" fmla="*/ 2624 h 2674"/>
                <a:gd name="connsiteX401" fmla="*/ 1359 w 2665"/>
                <a:gd name="connsiteY401" fmla="*/ 2622 h 2674"/>
                <a:gd name="connsiteX402" fmla="*/ 1370 w 2665"/>
                <a:gd name="connsiteY402" fmla="*/ 2622 h 2674"/>
                <a:gd name="connsiteX403" fmla="*/ 1378 w 2665"/>
                <a:gd name="connsiteY403" fmla="*/ 2624 h 2674"/>
                <a:gd name="connsiteX404" fmla="*/ 1387 w 2665"/>
                <a:gd name="connsiteY404" fmla="*/ 2626 h 2674"/>
                <a:gd name="connsiteX405" fmla="*/ 1396 w 2665"/>
                <a:gd name="connsiteY405" fmla="*/ 2631 h 2674"/>
                <a:gd name="connsiteX406" fmla="*/ 1405 w 2665"/>
                <a:gd name="connsiteY406" fmla="*/ 2635 h 2674"/>
                <a:gd name="connsiteX407" fmla="*/ 1417 w 2665"/>
                <a:gd name="connsiteY407" fmla="*/ 2640 h 2674"/>
                <a:gd name="connsiteX408" fmla="*/ 1428 w 2665"/>
                <a:gd name="connsiteY408" fmla="*/ 2646 h 2674"/>
                <a:gd name="connsiteX409" fmla="*/ 1439 w 2665"/>
                <a:gd name="connsiteY409" fmla="*/ 2650 h 2674"/>
                <a:gd name="connsiteX410" fmla="*/ 1452 w 2665"/>
                <a:gd name="connsiteY410" fmla="*/ 2652 h 2674"/>
                <a:gd name="connsiteX411" fmla="*/ 1472 w 2665"/>
                <a:gd name="connsiteY411" fmla="*/ 2653 h 2674"/>
                <a:gd name="connsiteX412" fmla="*/ 1492 w 2665"/>
                <a:gd name="connsiteY412" fmla="*/ 2653 h 2674"/>
                <a:gd name="connsiteX413" fmla="*/ 1511 w 2665"/>
                <a:gd name="connsiteY413" fmla="*/ 2650 h 2674"/>
                <a:gd name="connsiteX414" fmla="*/ 1531 w 2665"/>
                <a:gd name="connsiteY414" fmla="*/ 2646 h 2674"/>
                <a:gd name="connsiteX415" fmla="*/ 1550 w 2665"/>
                <a:gd name="connsiteY415" fmla="*/ 2642 h 2674"/>
                <a:gd name="connsiteX416" fmla="*/ 1568 w 2665"/>
                <a:gd name="connsiteY416" fmla="*/ 2635 h 2674"/>
                <a:gd name="connsiteX417" fmla="*/ 1587 w 2665"/>
                <a:gd name="connsiteY417" fmla="*/ 2629 h 2674"/>
                <a:gd name="connsiteX418" fmla="*/ 1605 w 2665"/>
                <a:gd name="connsiteY418" fmla="*/ 2622 h 2674"/>
                <a:gd name="connsiteX419" fmla="*/ 1631 w 2665"/>
                <a:gd name="connsiteY419" fmla="*/ 2613 h 2674"/>
                <a:gd name="connsiteX420" fmla="*/ 1657 w 2665"/>
                <a:gd name="connsiteY420" fmla="*/ 2605 h 2674"/>
                <a:gd name="connsiteX421" fmla="*/ 1681 w 2665"/>
                <a:gd name="connsiteY421" fmla="*/ 2598 h 2674"/>
                <a:gd name="connsiteX422" fmla="*/ 1705 w 2665"/>
                <a:gd name="connsiteY422" fmla="*/ 2590 h 2674"/>
                <a:gd name="connsiteX423" fmla="*/ 1730 w 2665"/>
                <a:gd name="connsiteY423" fmla="*/ 2587 h 2674"/>
                <a:gd name="connsiteX424" fmla="*/ 1754 w 2665"/>
                <a:gd name="connsiteY424" fmla="*/ 2581 h 2674"/>
                <a:gd name="connsiteX425" fmla="*/ 1776 w 2665"/>
                <a:gd name="connsiteY425" fmla="*/ 2577 h 2674"/>
                <a:gd name="connsiteX426" fmla="*/ 1800 w 2665"/>
                <a:gd name="connsiteY426" fmla="*/ 2576 h 2674"/>
                <a:gd name="connsiteX427" fmla="*/ 1948 w 2665"/>
                <a:gd name="connsiteY427" fmla="*/ 2559 h 2674"/>
                <a:gd name="connsiteX428" fmla="*/ 2100 w 2665"/>
                <a:gd name="connsiteY428" fmla="*/ 2544 h 2674"/>
                <a:gd name="connsiteX429" fmla="*/ 2169 w 2665"/>
                <a:gd name="connsiteY429" fmla="*/ 2537 h 2674"/>
                <a:gd name="connsiteX430" fmla="*/ 2187 w 2665"/>
                <a:gd name="connsiteY430" fmla="*/ 2535 h 2674"/>
                <a:gd name="connsiteX431" fmla="*/ 2207 w 2665"/>
                <a:gd name="connsiteY431" fmla="*/ 2533 h 2674"/>
                <a:gd name="connsiteX432" fmla="*/ 2226 w 2665"/>
                <a:gd name="connsiteY432" fmla="*/ 2531 h 2674"/>
                <a:gd name="connsiteX433" fmla="*/ 2244 w 2665"/>
                <a:gd name="connsiteY433" fmla="*/ 2529 h 2674"/>
                <a:gd name="connsiteX434" fmla="*/ 2265 w 2665"/>
                <a:gd name="connsiteY434" fmla="*/ 2527 h 2674"/>
                <a:gd name="connsiteX435" fmla="*/ 2283 w 2665"/>
                <a:gd name="connsiteY435" fmla="*/ 2527 h 2674"/>
                <a:gd name="connsiteX436" fmla="*/ 2302 w 2665"/>
                <a:gd name="connsiteY436" fmla="*/ 2527 h 2674"/>
                <a:gd name="connsiteX437" fmla="*/ 2320 w 2665"/>
                <a:gd name="connsiteY437" fmla="*/ 2527 h 2674"/>
                <a:gd name="connsiteX438" fmla="*/ 2322 w 2665"/>
                <a:gd name="connsiteY438" fmla="*/ 2527 h 2674"/>
                <a:gd name="connsiteX439" fmla="*/ 2324 w 2665"/>
                <a:gd name="connsiteY439" fmla="*/ 2526 h 2674"/>
                <a:gd name="connsiteX440" fmla="*/ 2326 w 2665"/>
                <a:gd name="connsiteY440" fmla="*/ 2522 h 2674"/>
                <a:gd name="connsiteX441" fmla="*/ 2326 w 2665"/>
                <a:gd name="connsiteY441" fmla="*/ 2520 h 2674"/>
                <a:gd name="connsiteX442" fmla="*/ 2326 w 2665"/>
                <a:gd name="connsiteY442" fmla="*/ 2518 h 2674"/>
                <a:gd name="connsiteX443" fmla="*/ 2326 w 2665"/>
                <a:gd name="connsiteY443" fmla="*/ 2516 h 2674"/>
                <a:gd name="connsiteX444" fmla="*/ 2322 w 2665"/>
                <a:gd name="connsiteY444" fmla="*/ 2514 h 2674"/>
                <a:gd name="connsiteX445" fmla="*/ 2320 w 2665"/>
                <a:gd name="connsiteY445" fmla="*/ 2514 h 2674"/>
                <a:gd name="connsiteX446" fmla="*/ 2313 w 2665"/>
                <a:gd name="connsiteY446" fmla="*/ 2514 h 2674"/>
                <a:gd name="connsiteX447" fmla="*/ 2306 w 2665"/>
                <a:gd name="connsiteY447" fmla="*/ 2514 h 2674"/>
                <a:gd name="connsiteX448" fmla="*/ 2298 w 2665"/>
                <a:gd name="connsiteY448" fmla="*/ 2514 h 2674"/>
                <a:gd name="connsiteX449" fmla="*/ 2291 w 2665"/>
                <a:gd name="connsiteY449" fmla="*/ 2514 h 2674"/>
                <a:gd name="connsiteX450" fmla="*/ 2281 w 2665"/>
                <a:gd name="connsiteY450" fmla="*/ 2514 h 2674"/>
                <a:gd name="connsiteX451" fmla="*/ 2274 w 2665"/>
                <a:gd name="connsiteY451" fmla="*/ 2514 h 2674"/>
                <a:gd name="connsiteX452" fmla="*/ 2267 w 2665"/>
                <a:gd name="connsiteY452" fmla="*/ 2514 h 2674"/>
                <a:gd name="connsiteX453" fmla="*/ 2259 w 2665"/>
                <a:gd name="connsiteY453" fmla="*/ 2514 h 2674"/>
                <a:gd name="connsiteX454" fmla="*/ 2270 w 2665"/>
                <a:gd name="connsiteY454" fmla="*/ 2513 h 2674"/>
                <a:gd name="connsiteX455" fmla="*/ 2281 w 2665"/>
                <a:gd name="connsiteY455" fmla="*/ 2511 h 2674"/>
                <a:gd name="connsiteX456" fmla="*/ 2293 w 2665"/>
                <a:gd name="connsiteY456" fmla="*/ 2509 h 2674"/>
                <a:gd name="connsiteX457" fmla="*/ 2304 w 2665"/>
                <a:gd name="connsiteY457" fmla="*/ 2507 h 2674"/>
                <a:gd name="connsiteX458" fmla="*/ 2315 w 2665"/>
                <a:gd name="connsiteY458" fmla="*/ 2503 h 2674"/>
                <a:gd name="connsiteX459" fmla="*/ 2326 w 2665"/>
                <a:gd name="connsiteY459" fmla="*/ 2501 h 2674"/>
                <a:gd name="connsiteX460" fmla="*/ 2337 w 2665"/>
                <a:gd name="connsiteY460" fmla="*/ 2498 h 2674"/>
                <a:gd name="connsiteX461" fmla="*/ 2348 w 2665"/>
                <a:gd name="connsiteY461" fmla="*/ 2496 h 2674"/>
                <a:gd name="connsiteX462" fmla="*/ 2350 w 2665"/>
                <a:gd name="connsiteY462" fmla="*/ 2494 h 2674"/>
                <a:gd name="connsiteX463" fmla="*/ 2352 w 2665"/>
                <a:gd name="connsiteY463" fmla="*/ 2492 h 2674"/>
                <a:gd name="connsiteX464" fmla="*/ 2354 w 2665"/>
                <a:gd name="connsiteY464" fmla="*/ 2490 h 2674"/>
                <a:gd name="connsiteX465" fmla="*/ 2354 w 2665"/>
                <a:gd name="connsiteY465" fmla="*/ 2489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7 h 2674"/>
                <a:gd name="connsiteX470" fmla="*/ 2352 w 2665"/>
                <a:gd name="connsiteY470" fmla="*/ 2485 h 2674"/>
                <a:gd name="connsiteX471" fmla="*/ 2350 w 2665"/>
                <a:gd name="connsiteY471" fmla="*/ 2483 h 2674"/>
                <a:gd name="connsiteX472" fmla="*/ 2346 w 2665"/>
                <a:gd name="connsiteY472" fmla="*/ 2483 h 2674"/>
                <a:gd name="connsiteX473" fmla="*/ 2344 w 2665"/>
                <a:gd name="connsiteY473" fmla="*/ 2483 h 2674"/>
                <a:gd name="connsiteX474" fmla="*/ 2311 w 2665"/>
                <a:gd name="connsiteY474" fmla="*/ 2492 h 2674"/>
                <a:gd name="connsiteX475" fmla="*/ 2278 w 2665"/>
                <a:gd name="connsiteY475" fmla="*/ 2500 h 2674"/>
                <a:gd name="connsiteX476" fmla="*/ 2244 w 2665"/>
                <a:gd name="connsiteY476" fmla="*/ 2505 h 2674"/>
                <a:gd name="connsiteX477" fmla="*/ 2209 w 2665"/>
                <a:gd name="connsiteY477" fmla="*/ 2509 h 2674"/>
                <a:gd name="connsiteX478" fmla="*/ 2174 w 2665"/>
                <a:gd name="connsiteY478" fmla="*/ 2513 h 2674"/>
                <a:gd name="connsiteX479" fmla="*/ 2141 w 2665"/>
                <a:gd name="connsiteY479" fmla="*/ 2514 h 2674"/>
                <a:gd name="connsiteX480" fmla="*/ 2106 w 2665"/>
                <a:gd name="connsiteY480" fmla="*/ 2514 h 2674"/>
                <a:gd name="connsiteX481" fmla="*/ 2070 w 2665"/>
                <a:gd name="connsiteY481" fmla="*/ 2514 h 2674"/>
                <a:gd name="connsiteX482" fmla="*/ 2035 w 2665"/>
                <a:gd name="connsiteY482" fmla="*/ 2513 h 2674"/>
                <a:gd name="connsiteX483" fmla="*/ 1998 w 2665"/>
                <a:gd name="connsiteY483" fmla="*/ 2511 h 2674"/>
                <a:gd name="connsiteX484" fmla="*/ 1963 w 2665"/>
                <a:gd name="connsiteY484" fmla="*/ 2509 h 2674"/>
                <a:gd name="connsiteX485" fmla="*/ 1928 w 2665"/>
                <a:gd name="connsiteY485" fmla="*/ 2505 h 2674"/>
                <a:gd name="connsiteX486" fmla="*/ 1893 w 2665"/>
                <a:gd name="connsiteY486" fmla="*/ 2501 h 2674"/>
                <a:gd name="connsiteX487" fmla="*/ 1856 w 2665"/>
                <a:gd name="connsiteY487" fmla="*/ 2498 h 2674"/>
                <a:gd name="connsiteX488" fmla="*/ 1820 w 2665"/>
                <a:gd name="connsiteY488" fmla="*/ 2494 h 2674"/>
                <a:gd name="connsiteX489" fmla="*/ 1785 w 2665"/>
                <a:gd name="connsiteY489" fmla="*/ 2490 h 2674"/>
                <a:gd name="connsiteX490" fmla="*/ 1633 w 2665"/>
                <a:gd name="connsiteY490" fmla="*/ 2476 h 2674"/>
                <a:gd name="connsiteX491" fmla="*/ 1609 w 2665"/>
                <a:gd name="connsiteY491" fmla="*/ 2474 h 2674"/>
                <a:gd name="connsiteX492" fmla="*/ 1585 w 2665"/>
                <a:gd name="connsiteY492" fmla="*/ 2472 h 2674"/>
                <a:gd name="connsiteX493" fmla="*/ 1559 w 2665"/>
                <a:gd name="connsiteY493" fmla="*/ 2470 h 2674"/>
                <a:gd name="connsiteX494" fmla="*/ 1535 w 2665"/>
                <a:gd name="connsiteY494" fmla="*/ 2470 h 2674"/>
                <a:gd name="connsiteX495" fmla="*/ 1511 w 2665"/>
                <a:gd name="connsiteY495" fmla="*/ 2470 h 2674"/>
                <a:gd name="connsiteX496" fmla="*/ 1485 w 2665"/>
                <a:gd name="connsiteY496" fmla="*/ 2470 h 2674"/>
                <a:gd name="connsiteX497" fmla="*/ 1461 w 2665"/>
                <a:gd name="connsiteY497" fmla="*/ 2470 h 2674"/>
                <a:gd name="connsiteX498" fmla="*/ 1437 w 2665"/>
                <a:gd name="connsiteY498" fmla="*/ 2470 h 2674"/>
                <a:gd name="connsiteX499" fmla="*/ 2626 w 2665"/>
                <a:gd name="connsiteY499" fmla="*/ 2012 h 2674"/>
                <a:gd name="connsiteX500" fmla="*/ 2665 w 2665"/>
                <a:gd name="connsiteY500" fmla="*/ 1905 h 2674"/>
                <a:gd name="connsiteX501" fmla="*/ 2665 w 2665"/>
                <a:gd name="connsiteY501" fmla="*/ 1834 h 2674"/>
                <a:gd name="connsiteX502" fmla="*/ 2656 w 2665"/>
                <a:gd name="connsiteY502" fmla="*/ 1788 h 2674"/>
                <a:gd name="connsiteX503" fmla="*/ 2637 w 2665"/>
                <a:gd name="connsiteY503" fmla="*/ 1762 h 2674"/>
                <a:gd name="connsiteX504" fmla="*/ 2617 w 2665"/>
                <a:gd name="connsiteY504" fmla="*/ 1751 h 2674"/>
                <a:gd name="connsiteX505" fmla="*/ 2594 w 2665"/>
                <a:gd name="connsiteY505" fmla="*/ 1751 h 2674"/>
                <a:gd name="connsiteX506" fmla="*/ 2574 w 2665"/>
                <a:gd name="connsiteY506" fmla="*/ 1757 h 2674"/>
                <a:gd name="connsiteX507" fmla="*/ 2559 w 2665"/>
                <a:gd name="connsiteY507" fmla="*/ 1762 h 2674"/>
                <a:gd name="connsiteX508" fmla="*/ 2554 w 2665"/>
                <a:gd name="connsiteY508" fmla="*/ 1766 h 2674"/>
                <a:gd name="connsiteX509" fmla="*/ 2552 w 2665"/>
                <a:gd name="connsiteY509" fmla="*/ 1788 h 2674"/>
                <a:gd name="connsiteX510" fmla="*/ 2543 w 2665"/>
                <a:gd name="connsiteY510" fmla="*/ 1816 h 2674"/>
                <a:gd name="connsiteX511" fmla="*/ 2528 w 2665"/>
                <a:gd name="connsiteY511" fmla="*/ 1846 h 2674"/>
                <a:gd name="connsiteX512" fmla="*/ 2509 w 2665"/>
                <a:gd name="connsiteY512" fmla="*/ 1873 h 2674"/>
                <a:gd name="connsiteX513" fmla="*/ 2491 w 2665"/>
                <a:gd name="connsiteY513" fmla="*/ 1901 h 2674"/>
                <a:gd name="connsiteX514" fmla="*/ 2476 w 2665"/>
                <a:gd name="connsiteY514" fmla="*/ 1922 h 2674"/>
                <a:gd name="connsiteX515" fmla="*/ 2463 w 2665"/>
                <a:gd name="connsiteY515" fmla="*/ 1936 h 2674"/>
                <a:gd name="connsiteX516" fmla="*/ 2459 w 2665"/>
                <a:gd name="connsiteY516" fmla="*/ 1942 h 2674"/>
                <a:gd name="connsiteX517" fmla="*/ 1791 w 2665"/>
                <a:gd name="connsiteY517" fmla="*/ 2209 h 2674"/>
                <a:gd name="connsiteX518" fmla="*/ 1783 w 2665"/>
                <a:gd name="connsiteY518" fmla="*/ 2209 h 2674"/>
                <a:gd name="connsiteX519" fmla="*/ 1776 w 2665"/>
                <a:gd name="connsiteY519" fmla="*/ 2207 h 2674"/>
                <a:gd name="connsiteX520" fmla="*/ 1768 w 2665"/>
                <a:gd name="connsiteY520" fmla="*/ 2207 h 2674"/>
                <a:gd name="connsiteX521" fmla="*/ 1761 w 2665"/>
                <a:gd name="connsiteY521" fmla="*/ 2205 h 2674"/>
                <a:gd name="connsiteX522" fmla="*/ 1754 w 2665"/>
                <a:gd name="connsiteY522" fmla="*/ 2205 h 2674"/>
                <a:gd name="connsiteX523" fmla="*/ 1746 w 2665"/>
                <a:gd name="connsiteY523" fmla="*/ 2205 h 2674"/>
                <a:gd name="connsiteX524" fmla="*/ 1739 w 2665"/>
                <a:gd name="connsiteY524" fmla="*/ 2203 h 2674"/>
                <a:gd name="connsiteX525" fmla="*/ 1731 w 2665"/>
                <a:gd name="connsiteY525" fmla="*/ 2203 h 2674"/>
                <a:gd name="connsiteX526" fmla="*/ 1502 w 2665"/>
                <a:gd name="connsiteY526" fmla="*/ 1571 h 2674"/>
                <a:gd name="connsiteX527" fmla="*/ 944 w 2665"/>
                <a:gd name="connsiteY527" fmla="*/ 1531 h 2674"/>
                <a:gd name="connsiteX528" fmla="*/ 946 w 2665"/>
                <a:gd name="connsiteY528" fmla="*/ 1531 h 2674"/>
                <a:gd name="connsiteX529" fmla="*/ 948 w 2665"/>
                <a:gd name="connsiteY529" fmla="*/ 1529 h 2674"/>
                <a:gd name="connsiteX530" fmla="*/ 948 w 2665"/>
                <a:gd name="connsiteY530" fmla="*/ 1529 h 2674"/>
                <a:gd name="connsiteX531" fmla="*/ 948 w 2665"/>
                <a:gd name="connsiteY531" fmla="*/ 1529 h 2674"/>
                <a:gd name="connsiteX532" fmla="*/ 828 w 2665"/>
                <a:gd name="connsiteY532" fmla="*/ 1479 h 2674"/>
                <a:gd name="connsiteX533" fmla="*/ 868 w 2665"/>
                <a:gd name="connsiteY533" fmla="*/ 1318 h 2674"/>
                <a:gd name="connsiteX534" fmla="*/ 1398 w 2665"/>
                <a:gd name="connsiteY534" fmla="*/ 1388 h 2674"/>
                <a:gd name="connsiteX535" fmla="*/ 1511 w 2665"/>
                <a:gd name="connsiteY535" fmla="*/ 1368 h 2674"/>
                <a:gd name="connsiteX536" fmla="*/ 1688 w 2665"/>
                <a:gd name="connsiteY536" fmla="*/ 1227 h 2674"/>
                <a:gd name="connsiteX537" fmla="*/ 1618 w 2665"/>
                <a:gd name="connsiteY537" fmla="*/ 1195 h 2674"/>
                <a:gd name="connsiteX0" fmla="*/ 1737 w 2665"/>
                <a:gd name="connsiteY0" fmla="*/ 1246 h 2674"/>
                <a:gd name="connsiteX1" fmla="*/ 1753 w 2665"/>
                <a:gd name="connsiteY1" fmla="*/ 1246 h 2674"/>
                <a:gd name="connsiteX2" fmla="*/ 1631 w 2665"/>
                <a:gd name="connsiteY2" fmla="*/ 1266 h 2674"/>
                <a:gd name="connsiteX3" fmla="*/ 1624 w 2665"/>
                <a:gd name="connsiteY3" fmla="*/ 1260 h 2674"/>
                <a:gd name="connsiteX4" fmla="*/ 1617 w 2665"/>
                <a:gd name="connsiteY4" fmla="*/ 1255 h 2674"/>
                <a:gd name="connsiteX5" fmla="*/ 1605 w 2665"/>
                <a:gd name="connsiteY5" fmla="*/ 1253 h 2674"/>
                <a:gd name="connsiteX6" fmla="*/ 1594 w 2665"/>
                <a:gd name="connsiteY6" fmla="*/ 1251 h 2674"/>
                <a:gd name="connsiteX7" fmla="*/ 1591 w 2665"/>
                <a:gd name="connsiteY7" fmla="*/ 1251 h 2674"/>
                <a:gd name="connsiteX8" fmla="*/ 1587 w 2665"/>
                <a:gd name="connsiteY8" fmla="*/ 1251 h 2674"/>
                <a:gd name="connsiteX9" fmla="*/ 1583 w 2665"/>
                <a:gd name="connsiteY9" fmla="*/ 1251 h 2674"/>
                <a:gd name="connsiteX10" fmla="*/ 1580 w 2665"/>
                <a:gd name="connsiteY10" fmla="*/ 1253 h 2674"/>
                <a:gd name="connsiteX11" fmla="*/ 1528 w 2665"/>
                <a:gd name="connsiteY11" fmla="*/ 1238 h 2674"/>
                <a:gd name="connsiteX12" fmla="*/ 1524 w 2665"/>
                <a:gd name="connsiteY12" fmla="*/ 1217 h 2674"/>
                <a:gd name="connsiteX13" fmla="*/ 1515 w 2665"/>
                <a:gd name="connsiteY13" fmla="*/ 1199 h 2674"/>
                <a:gd name="connsiteX14" fmla="*/ 1500 w 2665"/>
                <a:gd name="connsiteY14" fmla="*/ 1188 h 2674"/>
                <a:gd name="connsiteX15" fmla="*/ 1483 w 2665"/>
                <a:gd name="connsiteY15" fmla="*/ 1184 h 2674"/>
                <a:gd name="connsiteX16" fmla="*/ 1468 w 2665"/>
                <a:gd name="connsiteY16" fmla="*/ 1188 h 2674"/>
                <a:gd name="connsiteX17" fmla="*/ 1455 w 2665"/>
                <a:gd name="connsiteY17" fmla="*/ 1195 h 2674"/>
                <a:gd name="connsiteX18" fmla="*/ 1446 w 2665"/>
                <a:gd name="connsiteY18" fmla="*/ 1208 h 2674"/>
                <a:gd name="connsiteX19" fmla="*/ 1441 w 2665"/>
                <a:gd name="connsiteY19" fmla="*/ 1223 h 2674"/>
                <a:gd name="connsiteX20" fmla="*/ 1431 w 2665"/>
                <a:gd name="connsiteY20" fmla="*/ 1225 h 2674"/>
                <a:gd name="connsiteX21" fmla="*/ 1407 w 2665"/>
                <a:gd name="connsiteY21" fmla="*/ 1227 h 2674"/>
                <a:gd name="connsiteX22" fmla="*/ 1389 w 2665"/>
                <a:gd name="connsiteY22" fmla="*/ 1229 h 2674"/>
                <a:gd name="connsiteX23" fmla="*/ 1376 w 2665"/>
                <a:gd name="connsiteY23" fmla="*/ 1232 h 2674"/>
                <a:gd name="connsiteX24" fmla="*/ 1367 w 2665"/>
                <a:gd name="connsiteY24" fmla="*/ 1236 h 2674"/>
                <a:gd name="connsiteX25" fmla="*/ 1359 w 2665"/>
                <a:gd name="connsiteY25" fmla="*/ 1238 h 2674"/>
                <a:gd name="connsiteX26" fmla="*/ 1355 w 2665"/>
                <a:gd name="connsiteY26" fmla="*/ 1242 h 2674"/>
                <a:gd name="connsiteX27" fmla="*/ 1354 w 2665"/>
                <a:gd name="connsiteY27" fmla="*/ 1245 h 2674"/>
                <a:gd name="connsiteX28" fmla="*/ 1352 w 2665"/>
                <a:gd name="connsiteY28" fmla="*/ 1247 h 2674"/>
                <a:gd name="connsiteX29" fmla="*/ 1348 w 2665"/>
                <a:gd name="connsiteY29" fmla="*/ 1253 h 2674"/>
                <a:gd name="connsiteX30" fmla="*/ 1346 w 2665"/>
                <a:gd name="connsiteY30" fmla="*/ 1264 h 2674"/>
                <a:gd name="connsiteX31" fmla="*/ 1342 w 2665"/>
                <a:gd name="connsiteY31" fmla="*/ 1275 h 2674"/>
                <a:gd name="connsiteX32" fmla="*/ 1339 w 2665"/>
                <a:gd name="connsiteY32" fmla="*/ 1286 h 2674"/>
                <a:gd name="connsiteX33" fmla="*/ 1330 w 2665"/>
                <a:gd name="connsiteY33" fmla="*/ 1282 h 2674"/>
                <a:gd name="connsiteX34" fmla="*/ 1311 w 2665"/>
                <a:gd name="connsiteY34" fmla="*/ 1279 h 2674"/>
                <a:gd name="connsiteX35" fmla="*/ 1285 w 2665"/>
                <a:gd name="connsiteY35" fmla="*/ 1271 h 2674"/>
                <a:gd name="connsiteX36" fmla="*/ 1254 w 2665"/>
                <a:gd name="connsiteY36" fmla="*/ 1262 h 2674"/>
                <a:gd name="connsiteX37" fmla="*/ 1218 w 2665"/>
                <a:gd name="connsiteY37" fmla="*/ 1253 h 2674"/>
                <a:gd name="connsiteX38" fmla="*/ 1176 w 2665"/>
                <a:gd name="connsiteY38" fmla="*/ 1240 h 2674"/>
                <a:gd name="connsiteX39" fmla="*/ 1131 w 2665"/>
                <a:gd name="connsiteY39" fmla="*/ 1227 h 2674"/>
                <a:gd name="connsiteX40" fmla="*/ 1085 w 2665"/>
                <a:gd name="connsiteY40" fmla="*/ 1214 h 2674"/>
                <a:gd name="connsiteX41" fmla="*/ 1035 w 2665"/>
                <a:gd name="connsiteY41" fmla="*/ 1201 h 2674"/>
                <a:gd name="connsiteX42" fmla="*/ 985 w 2665"/>
                <a:gd name="connsiteY42" fmla="*/ 1186 h 2674"/>
                <a:gd name="connsiteX43" fmla="*/ 933 w 2665"/>
                <a:gd name="connsiteY43" fmla="*/ 1171 h 2674"/>
                <a:gd name="connsiteX44" fmla="*/ 883 w 2665"/>
                <a:gd name="connsiteY44" fmla="*/ 1158 h 2674"/>
                <a:gd name="connsiteX45" fmla="*/ 835 w 2665"/>
                <a:gd name="connsiteY45" fmla="*/ 1143 h 2674"/>
                <a:gd name="connsiteX46" fmla="*/ 789 w 2665"/>
                <a:gd name="connsiteY46" fmla="*/ 1130 h 2674"/>
                <a:gd name="connsiteX47" fmla="*/ 746 w 2665"/>
                <a:gd name="connsiteY47" fmla="*/ 1117 h 2674"/>
                <a:gd name="connsiteX48" fmla="*/ 707 w 2665"/>
                <a:gd name="connsiteY48" fmla="*/ 1106 h 2674"/>
                <a:gd name="connsiteX49" fmla="*/ 754 w 2665"/>
                <a:gd name="connsiteY49" fmla="*/ 1104 h 2674"/>
                <a:gd name="connsiteX50" fmla="*/ 704 w 2665"/>
                <a:gd name="connsiteY50" fmla="*/ 1067 h 2674"/>
                <a:gd name="connsiteX51" fmla="*/ 744 w 2665"/>
                <a:gd name="connsiteY51" fmla="*/ 927 h 2674"/>
                <a:gd name="connsiteX52" fmla="*/ 761 w 2665"/>
                <a:gd name="connsiteY52" fmla="*/ 925 h 2674"/>
                <a:gd name="connsiteX53" fmla="*/ 776 w 2665"/>
                <a:gd name="connsiteY53" fmla="*/ 919 h 2674"/>
                <a:gd name="connsiteX54" fmla="*/ 791 w 2665"/>
                <a:gd name="connsiteY54" fmla="*/ 914 h 2674"/>
                <a:gd name="connsiteX55" fmla="*/ 804 w 2665"/>
                <a:gd name="connsiteY55" fmla="*/ 903 h 2674"/>
                <a:gd name="connsiteX56" fmla="*/ 815 w 2665"/>
                <a:gd name="connsiteY56" fmla="*/ 891 h 2674"/>
                <a:gd name="connsiteX57" fmla="*/ 826 w 2665"/>
                <a:gd name="connsiteY57" fmla="*/ 878 h 2674"/>
                <a:gd name="connsiteX58" fmla="*/ 837 w 2665"/>
                <a:gd name="connsiteY58" fmla="*/ 864 h 2674"/>
                <a:gd name="connsiteX59" fmla="*/ 846 w 2665"/>
                <a:gd name="connsiteY59" fmla="*/ 847 h 2674"/>
                <a:gd name="connsiteX60" fmla="*/ 852 w 2665"/>
                <a:gd name="connsiteY60" fmla="*/ 847 h 2674"/>
                <a:gd name="connsiteX61" fmla="*/ 857 w 2665"/>
                <a:gd name="connsiteY61" fmla="*/ 845 h 2674"/>
                <a:gd name="connsiteX62" fmla="*/ 863 w 2665"/>
                <a:gd name="connsiteY62" fmla="*/ 845 h 2674"/>
                <a:gd name="connsiteX63" fmla="*/ 868 w 2665"/>
                <a:gd name="connsiteY63" fmla="*/ 843 h 2674"/>
                <a:gd name="connsiteX64" fmla="*/ 870 w 2665"/>
                <a:gd name="connsiteY64" fmla="*/ 845 h 2674"/>
                <a:gd name="connsiteX65" fmla="*/ 872 w 2665"/>
                <a:gd name="connsiteY65" fmla="*/ 845 h 2674"/>
                <a:gd name="connsiteX66" fmla="*/ 874 w 2665"/>
                <a:gd name="connsiteY66" fmla="*/ 847 h 2674"/>
                <a:gd name="connsiteX67" fmla="*/ 876 w 2665"/>
                <a:gd name="connsiteY67" fmla="*/ 849 h 2674"/>
                <a:gd name="connsiteX68" fmla="*/ 917 w 2665"/>
                <a:gd name="connsiteY68" fmla="*/ 856 h 2674"/>
                <a:gd name="connsiteX69" fmla="*/ 955 w 2665"/>
                <a:gd name="connsiteY69" fmla="*/ 851 h 2674"/>
                <a:gd name="connsiteX70" fmla="*/ 991 w 2665"/>
                <a:gd name="connsiteY70" fmla="*/ 832 h 2674"/>
                <a:gd name="connsiteX71" fmla="*/ 1020 w 2665"/>
                <a:gd name="connsiteY71" fmla="*/ 804 h 2674"/>
                <a:gd name="connsiteX72" fmla="*/ 1046 w 2665"/>
                <a:gd name="connsiteY72" fmla="*/ 771 h 2674"/>
                <a:gd name="connsiteX73" fmla="*/ 1068 w 2665"/>
                <a:gd name="connsiteY73" fmla="*/ 732 h 2674"/>
                <a:gd name="connsiteX74" fmla="*/ 1085 w 2665"/>
                <a:gd name="connsiteY74" fmla="*/ 691 h 2674"/>
                <a:gd name="connsiteX75" fmla="*/ 1098 w 2665"/>
                <a:gd name="connsiteY75" fmla="*/ 651 h 2674"/>
                <a:gd name="connsiteX76" fmla="*/ 1104 w 2665"/>
                <a:gd name="connsiteY76" fmla="*/ 597 h 2674"/>
                <a:gd name="connsiteX77" fmla="*/ 1092 w 2665"/>
                <a:gd name="connsiteY77" fmla="*/ 545 h 2674"/>
                <a:gd name="connsiteX78" fmla="*/ 1072 w 2665"/>
                <a:gd name="connsiteY78" fmla="*/ 497 h 2674"/>
                <a:gd name="connsiteX79" fmla="*/ 1042 w 2665"/>
                <a:gd name="connsiteY79" fmla="*/ 449 h 2674"/>
                <a:gd name="connsiteX80" fmla="*/ 1009 w 2665"/>
                <a:gd name="connsiteY80" fmla="*/ 404 h 2674"/>
                <a:gd name="connsiteX81" fmla="*/ 974 w 2665"/>
                <a:gd name="connsiteY81" fmla="*/ 360 h 2674"/>
                <a:gd name="connsiteX82" fmla="*/ 942 w 2665"/>
                <a:gd name="connsiteY82" fmla="*/ 317 h 2674"/>
                <a:gd name="connsiteX83" fmla="*/ 915 w 2665"/>
                <a:gd name="connsiteY83" fmla="*/ 274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3 h 2674"/>
                <a:gd name="connsiteX88" fmla="*/ 922 w 2665"/>
                <a:gd name="connsiteY88" fmla="*/ 274 h 2674"/>
                <a:gd name="connsiteX89" fmla="*/ 928 w 2665"/>
                <a:gd name="connsiteY89" fmla="*/ 276 h 2674"/>
                <a:gd name="connsiteX90" fmla="*/ 931 w 2665"/>
                <a:gd name="connsiteY90" fmla="*/ 280 h 2674"/>
                <a:gd name="connsiteX91" fmla="*/ 935 w 2665"/>
                <a:gd name="connsiteY91" fmla="*/ 284 h 2674"/>
                <a:gd name="connsiteX92" fmla="*/ 941 w 2665"/>
                <a:gd name="connsiteY92" fmla="*/ 289 h 2674"/>
                <a:gd name="connsiteX93" fmla="*/ 952 w 2665"/>
                <a:gd name="connsiteY93" fmla="*/ 295 h 2674"/>
                <a:gd name="connsiteX94" fmla="*/ 965 w 2665"/>
                <a:gd name="connsiteY94" fmla="*/ 300 h 2674"/>
                <a:gd name="connsiteX95" fmla="*/ 978 w 2665"/>
                <a:gd name="connsiteY95" fmla="*/ 306 h 2674"/>
                <a:gd name="connsiteX96" fmla="*/ 992 w 2665"/>
                <a:gd name="connsiteY96" fmla="*/ 319 h 2674"/>
                <a:gd name="connsiteX97" fmla="*/ 1011 w 2665"/>
                <a:gd name="connsiteY97" fmla="*/ 330 h 2674"/>
                <a:gd name="connsiteX98" fmla="*/ 1024 w 2665"/>
                <a:gd name="connsiteY98" fmla="*/ 334 h 2674"/>
                <a:gd name="connsiteX99" fmla="*/ 1029 w 2665"/>
                <a:gd name="connsiteY99" fmla="*/ 332 h 2674"/>
                <a:gd name="connsiteX100" fmla="*/ 1024 w 2665"/>
                <a:gd name="connsiteY100" fmla="*/ 280 h 2674"/>
                <a:gd name="connsiteX101" fmla="*/ 1015 w 2665"/>
                <a:gd name="connsiteY101" fmla="*/ 230 h 2674"/>
                <a:gd name="connsiteX102" fmla="*/ 998 w 2665"/>
                <a:gd name="connsiteY102" fmla="*/ 184 h 2674"/>
                <a:gd name="connsiteX103" fmla="*/ 978 w 2665"/>
                <a:gd name="connsiteY103" fmla="*/ 139 h 2674"/>
                <a:gd name="connsiteX104" fmla="*/ 950 w 2665"/>
                <a:gd name="connsiteY104" fmla="*/ 100 h 2674"/>
                <a:gd name="connsiteX105" fmla="*/ 917 w 2665"/>
                <a:gd name="connsiteY105" fmla="*/ 65 h 2674"/>
                <a:gd name="connsiteX106" fmla="*/ 874 w 2665"/>
                <a:gd name="connsiteY106" fmla="*/ 37 h 2674"/>
                <a:gd name="connsiteX107" fmla="*/ 822 w 2665"/>
                <a:gd name="connsiteY107" fmla="*/ 17 h 2674"/>
                <a:gd name="connsiteX108" fmla="*/ 800 w 2665"/>
                <a:gd name="connsiteY108" fmla="*/ 11 h 2674"/>
                <a:gd name="connsiteX109" fmla="*/ 778 w 2665"/>
                <a:gd name="connsiteY109" fmla="*/ 6 h 2674"/>
                <a:gd name="connsiteX110" fmla="*/ 752 w 2665"/>
                <a:gd name="connsiteY110" fmla="*/ 4 h 2674"/>
                <a:gd name="connsiteX111" fmla="*/ 728 w 2665"/>
                <a:gd name="connsiteY111" fmla="*/ 2 h 2674"/>
                <a:gd name="connsiteX112" fmla="*/ 702 w 2665"/>
                <a:gd name="connsiteY112" fmla="*/ 0 h 2674"/>
                <a:gd name="connsiteX113" fmla="*/ 676 w 2665"/>
                <a:gd name="connsiteY113" fmla="*/ 2 h 2674"/>
                <a:gd name="connsiteX114" fmla="*/ 650 w 2665"/>
                <a:gd name="connsiteY114" fmla="*/ 4 h 2674"/>
                <a:gd name="connsiteX115" fmla="*/ 624 w 2665"/>
                <a:gd name="connsiteY115" fmla="*/ 9 h 2674"/>
                <a:gd name="connsiteX116" fmla="*/ 598 w 2665"/>
                <a:gd name="connsiteY116" fmla="*/ 15 h 2674"/>
                <a:gd name="connsiteX117" fmla="*/ 574 w 2665"/>
                <a:gd name="connsiteY117" fmla="*/ 22 h 2674"/>
                <a:gd name="connsiteX118" fmla="*/ 550 w 2665"/>
                <a:gd name="connsiteY118" fmla="*/ 32 h 2674"/>
                <a:gd name="connsiteX119" fmla="*/ 528 w 2665"/>
                <a:gd name="connsiteY119" fmla="*/ 43 h 2674"/>
                <a:gd name="connsiteX120" fmla="*/ 507 w 2665"/>
                <a:gd name="connsiteY120" fmla="*/ 56 h 2674"/>
                <a:gd name="connsiteX121" fmla="*/ 489 w 2665"/>
                <a:gd name="connsiteY121" fmla="*/ 69 h 2674"/>
                <a:gd name="connsiteX122" fmla="*/ 472 w 2665"/>
                <a:gd name="connsiteY122" fmla="*/ 85 h 2674"/>
                <a:gd name="connsiteX123" fmla="*/ 457 w 2665"/>
                <a:gd name="connsiteY123" fmla="*/ 104 h 2674"/>
                <a:gd name="connsiteX124" fmla="*/ 450 w 2665"/>
                <a:gd name="connsiteY124" fmla="*/ 100 h 2674"/>
                <a:gd name="connsiteX125" fmla="*/ 444 w 2665"/>
                <a:gd name="connsiteY125" fmla="*/ 98 h 2674"/>
                <a:gd name="connsiteX126" fmla="*/ 437 w 2665"/>
                <a:gd name="connsiteY126" fmla="*/ 97 h 2674"/>
                <a:gd name="connsiteX127" fmla="*/ 431 w 2665"/>
                <a:gd name="connsiteY127" fmla="*/ 98 h 2674"/>
                <a:gd name="connsiteX128" fmla="*/ 365 w 2665"/>
                <a:gd name="connsiteY128" fmla="*/ 148 h 2674"/>
                <a:gd name="connsiteX129" fmla="*/ 316 w 2665"/>
                <a:gd name="connsiteY129" fmla="*/ 211 h 2674"/>
                <a:gd name="connsiteX130" fmla="*/ 281 w 2665"/>
                <a:gd name="connsiteY130" fmla="*/ 284 h 2674"/>
                <a:gd name="connsiteX131" fmla="*/ 261 w 2665"/>
                <a:gd name="connsiteY131" fmla="*/ 361 h 2674"/>
                <a:gd name="connsiteX132" fmla="*/ 252 w 2665"/>
                <a:gd name="connsiteY132" fmla="*/ 445 h 2674"/>
                <a:gd name="connsiteX133" fmla="*/ 253 w 2665"/>
                <a:gd name="connsiteY133" fmla="*/ 528 h 2674"/>
                <a:gd name="connsiteX134" fmla="*/ 265 w 2665"/>
                <a:gd name="connsiteY134" fmla="*/ 610 h 2674"/>
                <a:gd name="connsiteX135" fmla="*/ 283 w 2665"/>
                <a:gd name="connsiteY135" fmla="*/ 686 h 2674"/>
                <a:gd name="connsiteX136" fmla="*/ 291 w 2665"/>
                <a:gd name="connsiteY136" fmla="*/ 708 h 2674"/>
                <a:gd name="connsiteX137" fmla="*/ 300 w 2665"/>
                <a:gd name="connsiteY137" fmla="*/ 730 h 2674"/>
                <a:gd name="connsiteX138" fmla="*/ 309 w 2665"/>
                <a:gd name="connsiteY138" fmla="*/ 751 h 2674"/>
                <a:gd name="connsiteX139" fmla="*/ 322 w 2665"/>
                <a:gd name="connsiteY139" fmla="*/ 771 h 2674"/>
                <a:gd name="connsiteX140" fmla="*/ 337 w 2665"/>
                <a:gd name="connsiteY140" fmla="*/ 789 h 2674"/>
                <a:gd name="connsiteX141" fmla="*/ 353 w 2665"/>
                <a:gd name="connsiteY141" fmla="*/ 804 h 2674"/>
                <a:gd name="connsiteX142" fmla="*/ 372 w 2665"/>
                <a:gd name="connsiteY142" fmla="*/ 819 h 2674"/>
                <a:gd name="connsiteX143" fmla="*/ 392 w 2665"/>
                <a:gd name="connsiteY143" fmla="*/ 830 h 2674"/>
                <a:gd name="connsiteX144" fmla="*/ 415 w 2665"/>
                <a:gd name="connsiteY144" fmla="*/ 840 h 2674"/>
                <a:gd name="connsiteX145" fmla="*/ 441 w 2665"/>
                <a:gd name="connsiteY145" fmla="*/ 845 h 2674"/>
                <a:gd name="connsiteX146" fmla="*/ 466 w 2665"/>
                <a:gd name="connsiteY146" fmla="*/ 849 h 2674"/>
                <a:gd name="connsiteX147" fmla="*/ 492 w 2665"/>
                <a:gd name="connsiteY147" fmla="*/ 851 h 2674"/>
                <a:gd name="connsiteX148" fmla="*/ 518 w 2665"/>
                <a:gd name="connsiteY148" fmla="*/ 849 h 2674"/>
                <a:gd name="connsiteX149" fmla="*/ 544 w 2665"/>
                <a:gd name="connsiteY149" fmla="*/ 845 h 2674"/>
                <a:gd name="connsiteX150" fmla="*/ 570 w 2665"/>
                <a:gd name="connsiteY150" fmla="*/ 838 h 2674"/>
                <a:gd name="connsiteX151" fmla="*/ 592 w 2665"/>
                <a:gd name="connsiteY151" fmla="*/ 827 h 2674"/>
                <a:gd name="connsiteX152" fmla="*/ 596 w 2665"/>
                <a:gd name="connsiteY152" fmla="*/ 828 h 2674"/>
                <a:gd name="connsiteX153" fmla="*/ 598 w 2665"/>
                <a:gd name="connsiteY153" fmla="*/ 828 h 2674"/>
                <a:gd name="connsiteX154" fmla="*/ 602 w 2665"/>
                <a:gd name="connsiteY154" fmla="*/ 828 h 2674"/>
                <a:gd name="connsiteX155" fmla="*/ 605 w 2665"/>
                <a:gd name="connsiteY155" fmla="*/ 830 h 2674"/>
                <a:gd name="connsiteX156" fmla="*/ 600 w 2665"/>
                <a:gd name="connsiteY156" fmla="*/ 888 h 2674"/>
                <a:gd name="connsiteX157" fmla="*/ 596 w 2665"/>
                <a:gd name="connsiteY157" fmla="*/ 947 h 2674"/>
                <a:gd name="connsiteX158" fmla="*/ 592 w 2665"/>
                <a:gd name="connsiteY158" fmla="*/ 1010 h 2674"/>
                <a:gd name="connsiteX159" fmla="*/ 589 w 2665"/>
                <a:gd name="connsiteY159" fmla="*/ 1077 h 2674"/>
                <a:gd name="connsiteX160" fmla="*/ 589 w 2665"/>
                <a:gd name="connsiteY160" fmla="*/ 1079 h 2674"/>
                <a:gd name="connsiteX161" fmla="*/ 589 w 2665"/>
                <a:gd name="connsiteY161" fmla="*/ 1079 h 2674"/>
                <a:gd name="connsiteX162" fmla="*/ 589 w 2665"/>
                <a:gd name="connsiteY162" fmla="*/ 1080 h 2674"/>
                <a:gd name="connsiteX163" fmla="*/ 591 w 2665"/>
                <a:gd name="connsiteY163" fmla="*/ 1082 h 2674"/>
                <a:gd name="connsiteX164" fmla="*/ 578 w 2665"/>
                <a:gd name="connsiteY164" fmla="*/ 1088 h 2674"/>
                <a:gd name="connsiteX165" fmla="*/ 559 w 2665"/>
                <a:gd name="connsiteY165" fmla="*/ 1097 h 2674"/>
                <a:gd name="connsiteX166" fmla="*/ 537 w 2665"/>
                <a:gd name="connsiteY166" fmla="*/ 1108 h 2674"/>
                <a:gd name="connsiteX167" fmla="*/ 513 w 2665"/>
                <a:gd name="connsiteY167" fmla="*/ 1123 h 2674"/>
                <a:gd name="connsiteX168" fmla="*/ 491 w 2665"/>
                <a:gd name="connsiteY168" fmla="*/ 1140 h 2674"/>
                <a:gd name="connsiteX169" fmla="*/ 472 w 2665"/>
                <a:gd name="connsiteY169" fmla="*/ 1156 h 2674"/>
                <a:gd name="connsiteX170" fmla="*/ 461 w 2665"/>
                <a:gd name="connsiteY170" fmla="*/ 1177 h 2674"/>
                <a:gd name="connsiteX171" fmla="*/ 455 w 2665"/>
                <a:gd name="connsiteY171" fmla="*/ 1199 h 2674"/>
                <a:gd name="connsiteX172" fmla="*/ 457 w 2665"/>
                <a:gd name="connsiteY172" fmla="*/ 1208 h 2674"/>
                <a:gd name="connsiteX173" fmla="*/ 461 w 2665"/>
                <a:gd name="connsiteY173" fmla="*/ 1217 h 2674"/>
                <a:gd name="connsiteX174" fmla="*/ 468 w 2665"/>
                <a:gd name="connsiteY174" fmla="*/ 1229 h 2674"/>
                <a:gd name="connsiteX175" fmla="*/ 478 w 2665"/>
                <a:gd name="connsiteY175" fmla="*/ 1238 h 2674"/>
                <a:gd name="connsiteX176" fmla="*/ 494 w 2665"/>
                <a:gd name="connsiteY176" fmla="*/ 1368 h 2674"/>
                <a:gd name="connsiteX177" fmla="*/ 522 w 2665"/>
                <a:gd name="connsiteY177" fmla="*/ 1479 h 2674"/>
                <a:gd name="connsiteX178" fmla="*/ 555 w 2665"/>
                <a:gd name="connsiteY178" fmla="*/ 1571 h 2674"/>
                <a:gd name="connsiteX179" fmla="*/ 594 w 2665"/>
                <a:gd name="connsiteY179" fmla="*/ 1647 h 2674"/>
                <a:gd name="connsiteX180" fmla="*/ 637 w 2665"/>
                <a:gd name="connsiteY180" fmla="*/ 1708 h 2674"/>
                <a:gd name="connsiteX181" fmla="*/ 679 w 2665"/>
                <a:gd name="connsiteY181" fmla="*/ 1755 h 2674"/>
                <a:gd name="connsiteX182" fmla="*/ 720 w 2665"/>
                <a:gd name="connsiteY182" fmla="*/ 1790 h 2674"/>
                <a:gd name="connsiteX183" fmla="*/ 755 w 2665"/>
                <a:gd name="connsiteY183" fmla="*/ 1814 h 2674"/>
                <a:gd name="connsiteX184" fmla="*/ 765 w 2665"/>
                <a:gd name="connsiteY184" fmla="*/ 1822 h 2674"/>
                <a:gd name="connsiteX185" fmla="*/ 776 w 2665"/>
                <a:gd name="connsiteY185" fmla="*/ 1827 h 2674"/>
                <a:gd name="connsiteX186" fmla="*/ 791 w 2665"/>
                <a:gd name="connsiteY186" fmla="*/ 1834 h 2674"/>
                <a:gd name="connsiteX187" fmla="*/ 805 w 2665"/>
                <a:gd name="connsiteY187" fmla="*/ 1842 h 2674"/>
                <a:gd name="connsiteX188" fmla="*/ 824 w 2665"/>
                <a:gd name="connsiteY188" fmla="*/ 1847 h 2674"/>
                <a:gd name="connsiteX189" fmla="*/ 844 w 2665"/>
                <a:gd name="connsiteY189" fmla="*/ 1853 h 2674"/>
                <a:gd name="connsiteX190" fmla="*/ 868 w 2665"/>
                <a:gd name="connsiteY190" fmla="*/ 1859 h 2674"/>
                <a:gd name="connsiteX191" fmla="*/ 892 w 2665"/>
                <a:gd name="connsiteY191" fmla="*/ 1862 h 2674"/>
                <a:gd name="connsiteX192" fmla="*/ 920 w 2665"/>
                <a:gd name="connsiteY192" fmla="*/ 1866 h 2674"/>
                <a:gd name="connsiteX193" fmla="*/ 952 w 2665"/>
                <a:gd name="connsiteY193" fmla="*/ 1866 h 2674"/>
                <a:gd name="connsiteX194" fmla="*/ 985 w 2665"/>
                <a:gd name="connsiteY194" fmla="*/ 1866 h 2674"/>
                <a:gd name="connsiteX195" fmla="*/ 1022 w 2665"/>
                <a:gd name="connsiteY195" fmla="*/ 1864 h 2674"/>
                <a:gd name="connsiteX196" fmla="*/ 1061 w 2665"/>
                <a:gd name="connsiteY196" fmla="*/ 1859 h 2674"/>
                <a:gd name="connsiteX197" fmla="*/ 1105 w 2665"/>
                <a:gd name="connsiteY197" fmla="*/ 1851 h 2674"/>
                <a:gd name="connsiteX198" fmla="*/ 1150 w 2665"/>
                <a:gd name="connsiteY198" fmla="*/ 1840 h 2674"/>
                <a:gd name="connsiteX199" fmla="*/ 1200 w 2665"/>
                <a:gd name="connsiteY199" fmla="*/ 1827 h 2674"/>
                <a:gd name="connsiteX200" fmla="*/ 1257 w 2665"/>
                <a:gd name="connsiteY200" fmla="*/ 1873 h 2674"/>
                <a:gd name="connsiteX201" fmla="*/ 1287 w 2665"/>
                <a:gd name="connsiteY201" fmla="*/ 1918 h 2674"/>
                <a:gd name="connsiteX202" fmla="*/ 1322 w 2665"/>
                <a:gd name="connsiteY202" fmla="*/ 1972 h 2674"/>
                <a:gd name="connsiteX203" fmla="*/ 1359 w 2665"/>
                <a:gd name="connsiteY203" fmla="*/ 2027 h 2674"/>
                <a:gd name="connsiteX204" fmla="*/ 1396 w 2665"/>
                <a:gd name="connsiteY204" fmla="*/ 2083 h 2674"/>
                <a:gd name="connsiteX205" fmla="*/ 1430 w 2665"/>
                <a:gd name="connsiteY205" fmla="*/ 2133 h 2674"/>
                <a:gd name="connsiteX206" fmla="*/ 1457 w 2665"/>
                <a:gd name="connsiteY206" fmla="*/ 2175 h 2674"/>
                <a:gd name="connsiteX207" fmla="*/ 1478 w 2665"/>
                <a:gd name="connsiteY207" fmla="*/ 2203 h 2674"/>
                <a:gd name="connsiteX208" fmla="*/ 1485 w 2665"/>
                <a:gd name="connsiteY208" fmla="*/ 2214 h 2674"/>
                <a:gd name="connsiteX209" fmla="*/ 1489 w 2665"/>
                <a:gd name="connsiteY209" fmla="*/ 2225 h 2674"/>
                <a:gd name="connsiteX210" fmla="*/ 1496 w 2665"/>
                <a:gd name="connsiteY210" fmla="*/ 2250 h 2674"/>
                <a:gd name="connsiteX211" fmla="*/ 1507 w 2665"/>
                <a:gd name="connsiteY211" fmla="*/ 2283 h 2674"/>
                <a:gd name="connsiteX212" fmla="*/ 1520 w 2665"/>
                <a:gd name="connsiteY212" fmla="*/ 2318 h 2674"/>
                <a:gd name="connsiteX213" fmla="*/ 1122 w 2665"/>
                <a:gd name="connsiteY213" fmla="*/ 2477 h 2674"/>
                <a:gd name="connsiteX214" fmla="*/ 1098 w 2665"/>
                <a:gd name="connsiteY214" fmla="*/ 2470 h 2674"/>
                <a:gd name="connsiteX215" fmla="*/ 1076 w 2665"/>
                <a:gd name="connsiteY215" fmla="*/ 2459 h 2674"/>
                <a:gd name="connsiteX216" fmla="*/ 1054 w 2665"/>
                <a:gd name="connsiteY216" fmla="*/ 2446 h 2674"/>
                <a:gd name="connsiteX217" fmla="*/ 1031 w 2665"/>
                <a:gd name="connsiteY217" fmla="*/ 2431 h 2674"/>
                <a:gd name="connsiteX218" fmla="*/ 1009 w 2665"/>
                <a:gd name="connsiteY218" fmla="*/ 2416 h 2674"/>
                <a:gd name="connsiteX219" fmla="*/ 987 w 2665"/>
                <a:gd name="connsiteY219" fmla="*/ 2400 h 2674"/>
                <a:gd name="connsiteX220" fmla="*/ 965 w 2665"/>
                <a:gd name="connsiteY220" fmla="*/ 2383 h 2674"/>
                <a:gd name="connsiteX221" fmla="*/ 944 w 2665"/>
                <a:gd name="connsiteY221" fmla="*/ 2366 h 2674"/>
                <a:gd name="connsiteX222" fmla="*/ 935 w 2665"/>
                <a:gd name="connsiteY222" fmla="*/ 2359 h 2674"/>
                <a:gd name="connsiteX223" fmla="*/ 926 w 2665"/>
                <a:gd name="connsiteY223" fmla="*/ 2351 h 2674"/>
                <a:gd name="connsiteX224" fmla="*/ 915 w 2665"/>
                <a:gd name="connsiteY224" fmla="*/ 2344 h 2674"/>
                <a:gd name="connsiteX225" fmla="*/ 905 w 2665"/>
                <a:gd name="connsiteY225" fmla="*/ 2337 h 2674"/>
                <a:gd name="connsiteX226" fmla="*/ 896 w 2665"/>
                <a:gd name="connsiteY226" fmla="*/ 2329 h 2674"/>
                <a:gd name="connsiteX227" fmla="*/ 887 w 2665"/>
                <a:gd name="connsiteY227" fmla="*/ 2322 h 2674"/>
                <a:gd name="connsiteX228" fmla="*/ 878 w 2665"/>
                <a:gd name="connsiteY228" fmla="*/ 2314 h 2674"/>
                <a:gd name="connsiteX229" fmla="*/ 868 w 2665"/>
                <a:gd name="connsiteY229" fmla="*/ 2309 h 2674"/>
                <a:gd name="connsiteX230" fmla="*/ 854 w 2665"/>
                <a:gd name="connsiteY230" fmla="*/ 2300 h 2674"/>
                <a:gd name="connsiteX231" fmla="*/ 835 w 2665"/>
                <a:gd name="connsiteY231" fmla="*/ 2287 h 2674"/>
                <a:gd name="connsiteX232" fmla="*/ 816 w 2665"/>
                <a:gd name="connsiteY232" fmla="*/ 2275 h 2674"/>
                <a:gd name="connsiteX233" fmla="*/ 798 w 2665"/>
                <a:gd name="connsiteY233" fmla="*/ 2262 h 2674"/>
                <a:gd name="connsiteX234" fmla="*/ 779 w 2665"/>
                <a:gd name="connsiteY234" fmla="*/ 2250 h 2674"/>
                <a:gd name="connsiteX235" fmla="*/ 759 w 2665"/>
                <a:gd name="connsiteY235" fmla="*/ 2237 h 2674"/>
                <a:gd name="connsiteX236" fmla="*/ 739 w 2665"/>
                <a:gd name="connsiteY236" fmla="*/ 2225 h 2674"/>
                <a:gd name="connsiteX237" fmla="*/ 718 w 2665"/>
                <a:gd name="connsiteY237" fmla="*/ 2214 h 2674"/>
                <a:gd name="connsiteX238" fmla="*/ 698 w 2665"/>
                <a:gd name="connsiteY238" fmla="*/ 2203 h 2674"/>
                <a:gd name="connsiteX239" fmla="*/ 676 w 2665"/>
                <a:gd name="connsiteY239" fmla="*/ 2192 h 2674"/>
                <a:gd name="connsiteX240" fmla="*/ 655 w 2665"/>
                <a:gd name="connsiteY240" fmla="*/ 2183 h 2674"/>
                <a:gd name="connsiteX241" fmla="*/ 633 w 2665"/>
                <a:gd name="connsiteY241" fmla="*/ 2175 h 2674"/>
                <a:gd name="connsiteX242" fmla="*/ 611 w 2665"/>
                <a:gd name="connsiteY242" fmla="*/ 2168 h 2674"/>
                <a:gd name="connsiteX243" fmla="*/ 589 w 2665"/>
                <a:gd name="connsiteY243" fmla="*/ 2162 h 2674"/>
                <a:gd name="connsiteX244" fmla="*/ 568 w 2665"/>
                <a:gd name="connsiteY244" fmla="*/ 2159 h 2674"/>
                <a:gd name="connsiteX245" fmla="*/ 546 w 2665"/>
                <a:gd name="connsiteY245" fmla="*/ 2155 h 2674"/>
                <a:gd name="connsiteX246" fmla="*/ 524 w 2665"/>
                <a:gd name="connsiteY246" fmla="*/ 2155 h 2674"/>
                <a:gd name="connsiteX247" fmla="*/ 489 w 2665"/>
                <a:gd name="connsiteY247" fmla="*/ 2157 h 2674"/>
                <a:gd name="connsiteX248" fmla="*/ 450 w 2665"/>
                <a:gd name="connsiteY248" fmla="*/ 2162 h 2674"/>
                <a:gd name="connsiteX249" fmla="*/ 411 w 2665"/>
                <a:gd name="connsiteY249" fmla="*/ 2174 h 2674"/>
                <a:gd name="connsiteX250" fmla="*/ 372 w 2665"/>
                <a:gd name="connsiteY250" fmla="*/ 2190 h 2674"/>
                <a:gd name="connsiteX251" fmla="*/ 335 w 2665"/>
                <a:gd name="connsiteY251" fmla="*/ 2211 h 2674"/>
                <a:gd name="connsiteX252" fmla="*/ 303 w 2665"/>
                <a:gd name="connsiteY252" fmla="*/ 2237 h 2674"/>
                <a:gd name="connsiteX253" fmla="*/ 279 w 2665"/>
                <a:gd name="connsiteY253" fmla="*/ 2266 h 2674"/>
                <a:gd name="connsiteX254" fmla="*/ 265 w 2665"/>
                <a:gd name="connsiteY254" fmla="*/ 2303 h 2674"/>
                <a:gd name="connsiteX255" fmla="*/ 265 w 2665"/>
                <a:gd name="connsiteY255" fmla="*/ 2305 h 2674"/>
                <a:gd name="connsiteX256" fmla="*/ 266 w 2665"/>
                <a:gd name="connsiteY256" fmla="*/ 2307 h 2674"/>
                <a:gd name="connsiteX257" fmla="*/ 268 w 2665"/>
                <a:gd name="connsiteY257" fmla="*/ 2309 h 2674"/>
                <a:gd name="connsiteX258" fmla="*/ 270 w 2665"/>
                <a:gd name="connsiteY258" fmla="*/ 2311 h 2674"/>
                <a:gd name="connsiteX259" fmla="*/ 292 w 2665"/>
                <a:gd name="connsiteY259" fmla="*/ 2316 h 2674"/>
                <a:gd name="connsiteX260" fmla="*/ 316 w 2665"/>
                <a:gd name="connsiteY260" fmla="*/ 2320 h 2674"/>
                <a:gd name="connsiteX261" fmla="*/ 342 w 2665"/>
                <a:gd name="connsiteY261" fmla="*/ 2322 h 2674"/>
                <a:gd name="connsiteX262" fmla="*/ 368 w 2665"/>
                <a:gd name="connsiteY262" fmla="*/ 2320 h 2674"/>
                <a:gd name="connsiteX263" fmla="*/ 396 w 2665"/>
                <a:gd name="connsiteY263" fmla="*/ 2318 h 2674"/>
                <a:gd name="connsiteX264" fmla="*/ 422 w 2665"/>
                <a:gd name="connsiteY264" fmla="*/ 2314 h 2674"/>
                <a:gd name="connsiteX265" fmla="*/ 446 w 2665"/>
                <a:gd name="connsiteY265" fmla="*/ 2311 h 2674"/>
                <a:gd name="connsiteX266" fmla="*/ 466 w 2665"/>
                <a:gd name="connsiteY266" fmla="*/ 2305 h 2674"/>
                <a:gd name="connsiteX267" fmla="*/ 466 w 2665"/>
                <a:gd name="connsiteY267" fmla="*/ 2309 h 2674"/>
                <a:gd name="connsiteX268" fmla="*/ 465 w 2665"/>
                <a:gd name="connsiteY268" fmla="*/ 2313 h 2674"/>
                <a:gd name="connsiteX269" fmla="*/ 463 w 2665"/>
                <a:gd name="connsiteY269" fmla="*/ 2314 h 2674"/>
                <a:gd name="connsiteX270" fmla="*/ 461 w 2665"/>
                <a:gd name="connsiteY270" fmla="*/ 2318 h 2674"/>
                <a:gd name="connsiteX271" fmla="*/ 455 w 2665"/>
                <a:gd name="connsiteY271" fmla="*/ 2324 h 2674"/>
                <a:gd name="connsiteX272" fmla="*/ 448 w 2665"/>
                <a:gd name="connsiteY272" fmla="*/ 2329 h 2674"/>
                <a:gd name="connsiteX273" fmla="*/ 437 w 2665"/>
                <a:gd name="connsiteY273" fmla="*/ 2333 h 2674"/>
                <a:gd name="connsiteX274" fmla="*/ 428 w 2665"/>
                <a:gd name="connsiteY274" fmla="*/ 2335 h 2674"/>
                <a:gd name="connsiteX275" fmla="*/ 416 w 2665"/>
                <a:gd name="connsiteY275" fmla="*/ 2337 h 2674"/>
                <a:gd name="connsiteX276" fmla="*/ 403 w 2665"/>
                <a:gd name="connsiteY276" fmla="*/ 2338 h 2674"/>
                <a:gd name="connsiteX277" fmla="*/ 391 w 2665"/>
                <a:gd name="connsiteY277" fmla="*/ 2340 h 2674"/>
                <a:gd name="connsiteX278" fmla="*/ 379 w 2665"/>
                <a:gd name="connsiteY278" fmla="*/ 2342 h 2674"/>
                <a:gd name="connsiteX279" fmla="*/ 368 w 2665"/>
                <a:gd name="connsiteY279" fmla="*/ 2344 h 2674"/>
                <a:gd name="connsiteX280" fmla="*/ 359 w 2665"/>
                <a:gd name="connsiteY280" fmla="*/ 2344 h 2674"/>
                <a:gd name="connsiteX281" fmla="*/ 350 w 2665"/>
                <a:gd name="connsiteY281" fmla="*/ 2346 h 2674"/>
                <a:gd name="connsiteX282" fmla="*/ 342 w 2665"/>
                <a:gd name="connsiteY282" fmla="*/ 2348 h 2674"/>
                <a:gd name="connsiteX283" fmla="*/ 333 w 2665"/>
                <a:gd name="connsiteY283" fmla="*/ 2351 h 2674"/>
                <a:gd name="connsiteX284" fmla="*/ 320 w 2665"/>
                <a:gd name="connsiteY284" fmla="*/ 2359 h 2674"/>
                <a:gd name="connsiteX285" fmla="*/ 305 w 2665"/>
                <a:gd name="connsiteY285" fmla="*/ 2368 h 2674"/>
                <a:gd name="connsiteX286" fmla="*/ 291 w 2665"/>
                <a:gd name="connsiteY286" fmla="*/ 2379 h 2674"/>
                <a:gd name="connsiteX287" fmla="*/ 276 w 2665"/>
                <a:gd name="connsiteY287" fmla="*/ 2392 h 2674"/>
                <a:gd name="connsiteX288" fmla="*/ 265 w 2665"/>
                <a:gd name="connsiteY288" fmla="*/ 2405 h 2674"/>
                <a:gd name="connsiteX289" fmla="*/ 257 w 2665"/>
                <a:gd name="connsiteY289" fmla="*/ 2418 h 2674"/>
                <a:gd name="connsiteX290" fmla="*/ 253 w 2665"/>
                <a:gd name="connsiteY290" fmla="*/ 2429 h 2674"/>
                <a:gd name="connsiteX291" fmla="*/ 253 w 2665"/>
                <a:gd name="connsiteY291" fmla="*/ 2431 h 2674"/>
                <a:gd name="connsiteX292" fmla="*/ 253 w 2665"/>
                <a:gd name="connsiteY292" fmla="*/ 2431 h 2674"/>
                <a:gd name="connsiteX293" fmla="*/ 253 w 2665"/>
                <a:gd name="connsiteY293" fmla="*/ 2431 h 2674"/>
                <a:gd name="connsiteX294" fmla="*/ 253 w 2665"/>
                <a:gd name="connsiteY294" fmla="*/ 2433 h 2674"/>
                <a:gd name="connsiteX295" fmla="*/ 255 w 2665"/>
                <a:gd name="connsiteY295" fmla="*/ 2435 h 2674"/>
                <a:gd name="connsiteX296" fmla="*/ 255 w 2665"/>
                <a:gd name="connsiteY296" fmla="*/ 2435 h 2674"/>
                <a:gd name="connsiteX297" fmla="*/ 257 w 2665"/>
                <a:gd name="connsiteY297" fmla="*/ 2435 h 2674"/>
                <a:gd name="connsiteX298" fmla="*/ 257 w 2665"/>
                <a:gd name="connsiteY298" fmla="*/ 2437 h 2674"/>
                <a:gd name="connsiteX299" fmla="*/ 226 w 2665"/>
                <a:gd name="connsiteY299" fmla="*/ 2444 h 2674"/>
                <a:gd name="connsiteX300" fmla="*/ 194 w 2665"/>
                <a:gd name="connsiteY300" fmla="*/ 2455 h 2674"/>
                <a:gd name="connsiteX301" fmla="*/ 161 w 2665"/>
                <a:gd name="connsiteY301" fmla="*/ 2470 h 2674"/>
                <a:gd name="connsiteX302" fmla="*/ 131 w 2665"/>
                <a:gd name="connsiteY302" fmla="*/ 2485 h 2674"/>
                <a:gd name="connsiteX303" fmla="*/ 103 w 2665"/>
                <a:gd name="connsiteY303" fmla="*/ 2500 h 2674"/>
                <a:gd name="connsiteX304" fmla="*/ 79 w 2665"/>
                <a:gd name="connsiteY304" fmla="*/ 2514 h 2674"/>
                <a:gd name="connsiteX305" fmla="*/ 63 w 2665"/>
                <a:gd name="connsiteY305" fmla="*/ 2526 h 2674"/>
                <a:gd name="connsiteX306" fmla="*/ 52 w 2665"/>
                <a:gd name="connsiteY306" fmla="*/ 2533 h 2674"/>
                <a:gd name="connsiteX307" fmla="*/ 33 w 2665"/>
                <a:gd name="connsiteY307" fmla="*/ 2544 h 2674"/>
                <a:gd name="connsiteX308" fmla="*/ 18 w 2665"/>
                <a:gd name="connsiteY308" fmla="*/ 2561 h 2674"/>
                <a:gd name="connsiteX309" fmla="*/ 5 w 2665"/>
                <a:gd name="connsiteY309" fmla="*/ 2581 h 2674"/>
                <a:gd name="connsiteX310" fmla="*/ 0 w 2665"/>
                <a:gd name="connsiteY310" fmla="*/ 2602 h 2674"/>
                <a:gd name="connsiteX311" fmla="*/ 0 w 2665"/>
                <a:gd name="connsiteY311" fmla="*/ 2603 h 2674"/>
                <a:gd name="connsiteX312" fmla="*/ 0 w 2665"/>
                <a:gd name="connsiteY312" fmla="*/ 2603 h 2674"/>
                <a:gd name="connsiteX313" fmla="*/ 0 w 2665"/>
                <a:gd name="connsiteY313" fmla="*/ 2605 h 2674"/>
                <a:gd name="connsiteX314" fmla="*/ 0 w 2665"/>
                <a:gd name="connsiteY314" fmla="*/ 2607 h 2674"/>
                <a:gd name="connsiteX315" fmla="*/ 2 w 2665"/>
                <a:gd name="connsiteY315" fmla="*/ 2618 h 2674"/>
                <a:gd name="connsiteX316" fmla="*/ 5 w 2665"/>
                <a:gd name="connsiteY316" fmla="*/ 2629 h 2674"/>
                <a:gd name="connsiteX317" fmla="*/ 11 w 2665"/>
                <a:gd name="connsiteY317" fmla="*/ 2637 h 2674"/>
                <a:gd name="connsiteX318" fmla="*/ 20 w 2665"/>
                <a:gd name="connsiteY318" fmla="*/ 2644 h 2674"/>
                <a:gd name="connsiteX319" fmla="*/ 42 w 2665"/>
                <a:gd name="connsiteY319" fmla="*/ 2652 h 2674"/>
                <a:gd name="connsiteX320" fmla="*/ 68 w 2665"/>
                <a:gd name="connsiteY320" fmla="*/ 2653 h 2674"/>
                <a:gd name="connsiteX321" fmla="*/ 96 w 2665"/>
                <a:gd name="connsiteY321" fmla="*/ 2652 h 2674"/>
                <a:gd name="connsiteX322" fmla="*/ 126 w 2665"/>
                <a:gd name="connsiteY322" fmla="*/ 2644 h 2674"/>
                <a:gd name="connsiteX323" fmla="*/ 157 w 2665"/>
                <a:gd name="connsiteY323" fmla="*/ 2637 h 2674"/>
                <a:gd name="connsiteX324" fmla="*/ 187 w 2665"/>
                <a:gd name="connsiteY324" fmla="*/ 2627 h 2674"/>
                <a:gd name="connsiteX325" fmla="*/ 216 w 2665"/>
                <a:gd name="connsiteY325" fmla="*/ 2616 h 2674"/>
                <a:gd name="connsiteX326" fmla="*/ 244 w 2665"/>
                <a:gd name="connsiteY326" fmla="*/ 2607 h 2674"/>
                <a:gd name="connsiteX327" fmla="*/ 281 w 2665"/>
                <a:gd name="connsiteY327" fmla="*/ 2594 h 2674"/>
                <a:gd name="connsiteX328" fmla="*/ 324 w 2665"/>
                <a:gd name="connsiteY328" fmla="*/ 2581 h 2674"/>
                <a:gd name="connsiteX329" fmla="*/ 339 w 2665"/>
                <a:gd name="connsiteY329" fmla="*/ 2577 h 2674"/>
                <a:gd name="connsiteX330" fmla="*/ 353 w 2665"/>
                <a:gd name="connsiteY330" fmla="*/ 2574 h 2674"/>
                <a:gd name="connsiteX331" fmla="*/ 366 w 2665"/>
                <a:gd name="connsiteY331" fmla="*/ 2570 h 2674"/>
                <a:gd name="connsiteX332" fmla="*/ 381 w 2665"/>
                <a:gd name="connsiteY332" fmla="*/ 2564 h 2674"/>
                <a:gd name="connsiteX333" fmla="*/ 394 w 2665"/>
                <a:gd name="connsiteY333" fmla="*/ 2559 h 2674"/>
                <a:gd name="connsiteX334" fmla="*/ 409 w 2665"/>
                <a:gd name="connsiteY334" fmla="*/ 2553 h 2674"/>
                <a:gd name="connsiteX335" fmla="*/ 422 w 2665"/>
                <a:gd name="connsiteY335" fmla="*/ 2544 h 2674"/>
                <a:gd name="connsiteX336" fmla="*/ 437 w 2665"/>
                <a:gd name="connsiteY336" fmla="*/ 2535 h 2674"/>
                <a:gd name="connsiteX337" fmla="*/ 481 w 2665"/>
                <a:gd name="connsiteY337" fmla="*/ 2498 h 2674"/>
                <a:gd name="connsiteX338" fmla="*/ 492 w 2665"/>
                <a:gd name="connsiteY338" fmla="*/ 2489 h 2674"/>
                <a:gd name="connsiteX339" fmla="*/ 503 w 2665"/>
                <a:gd name="connsiteY339" fmla="*/ 2479 h 2674"/>
                <a:gd name="connsiteX340" fmla="*/ 515 w 2665"/>
                <a:gd name="connsiteY340" fmla="*/ 2470 h 2674"/>
                <a:gd name="connsiteX341" fmla="*/ 528 w 2665"/>
                <a:gd name="connsiteY341" fmla="*/ 2461 h 2674"/>
                <a:gd name="connsiteX342" fmla="*/ 539 w 2665"/>
                <a:gd name="connsiteY342" fmla="*/ 2451 h 2674"/>
                <a:gd name="connsiteX343" fmla="*/ 552 w 2665"/>
                <a:gd name="connsiteY343" fmla="*/ 2444 h 2674"/>
                <a:gd name="connsiteX344" fmla="*/ 565 w 2665"/>
                <a:gd name="connsiteY344" fmla="*/ 2438 h 2674"/>
                <a:gd name="connsiteX345" fmla="*/ 578 w 2665"/>
                <a:gd name="connsiteY345" fmla="*/ 2433 h 2674"/>
                <a:gd name="connsiteX346" fmla="*/ 598 w 2665"/>
                <a:gd name="connsiteY346" fmla="*/ 2427 h 2674"/>
                <a:gd name="connsiteX347" fmla="*/ 620 w 2665"/>
                <a:gd name="connsiteY347" fmla="*/ 2420 h 2674"/>
                <a:gd name="connsiteX348" fmla="*/ 646 w 2665"/>
                <a:gd name="connsiteY348" fmla="*/ 2414 h 2674"/>
                <a:gd name="connsiteX349" fmla="*/ 672 w 2665"/>
                <a:gd name="connsiteY349" fmla="*/ 2411 h 2674"/>
                <a:gd name="connsiteX350" fmla="*/ 698 w 2665"/>
                <a:gd name="connsiteY350" fmla="*/ 2411 h 2674"/>
                <a:gd name="connsiteX351" fmla="*/ 722 w 2665"/>
                <a:gd name="connsiteY351" fmla="*/ 2414 h 2674"/>
                <a:gd name="connsiteX352" fmla="*/ 744 w 2665"/>
                <a:gd name="connsiteY352" fmla="*/ 2424 h 2674"/>
                <a:gd name="connsiteX353" fmla="*/ 763 w 2665"/>
                <a:gd name="connsiteY353" fmla="*/ 2440 h 2674"/>
                <a:gd name="connsiteX354" fmla="*/ 774 w 2665"/>
                <a:gd name="connsiteY354" fmla="*/ 2457 h 2674"/>
                <a:gd name="connsiteX355" fmla="*/ 779 w 2665"/>
                <a:gd name="connsiteY355" fmla="*/ 2476 h 2674"/>
                <a:gd name="connsiteX356" fmla="*/ 783 w 2665"/>
                <a:gd name="connsiteY356" fmla="*/ 2496 h 2674"/>
                <a:gd name="connsiteX357" fmla="*/ 785 w 2665"/>
                <a:gd name="connsiteY357" fmla="*/ 2518 h 2674"/>
                <a:gd name="connsiteX358" fmla="*/ 787 w 2665"/>
                <a:gd name="connsiteY358" fmla="*/ 2539 h 2674"/>
                <a:gd name="connsiteX359" fmla="*/ 791 w 2665"/>
                <a:gd name="connsiteY359" fmla="*/ 2559 h 2674"/>
                <a:gd name="connsiteX360" fmla="*/ 796 w 2665"/>
                <a:gd name="connsiteY360" fmla="*/ 2577 h 2674"/>
                <a:gd name="connsiteX361" fmla="*/ 807 w 2665"/>
                <a:gd name="connsiteY361" fmla="*/ 2596 h 2674"/>
                <a:gd name="connsiteX362" fmla="*/ 820 w 2665"/>
                <a:gd name="connsiteY362" fmla="*/ 2609 h 2674"/>
                <a:gd name="connsiteX363" fmla="*/ 837 w 2665"/>
                <a:gd name="connsiteY363" fmla="*/ 2618 h 2674"/>
                <a:gd name="connsiteX364" fmla="*/ 854 w 2665"/>
                <a:gd name="connsiteY364" fmla="*/ 2626 h 2674"/>
                <a:gd name="connsiteX365" fmla="*/ 872 w 2665"/>
                <a:gd name="connsiteY365" fmla="*/ 2627 h 2674"/>
                <a:gd name="connsiteX366" fmla="*/ 891 w 2665"/>
                <a:gd name="connsiteY366" fmla="*/ 2627 h 2674"/>
                <a:gd name="connsiteX367" fmla="*/ 911 w 2665"/>
                <a:gd name="connsiteY367" fmla="*/ 2627 h 2674"/>
                <a:gd name="connsiteX368" fmla="*/ 931 w 2665"/>
                <a:gd name="connsiteY368" fmla="*/ 2624 h 2674"/>
                <a:gd name="connsiteX369" fmla="*/ 952 w 2665"/>
                <a:gd name="connsiteY369" fmla="*/ 2622 h 2674"/>
                <a:gd name="connsiteX370" fmla="*/ 968 w 2665"/>
                <a:gd name="connsiteY370" fmla="*/ 2620 h 2674"/>
                <a:gd name="connsiteX371" fmla="*/ 983 w 2665"/>
                <a:gd name="connsiteY371" fmla="*/ 2616 h 2674"/>
                <a:gd name="connsiteX372" fmla="*/ 1000 w 2665"/>
                <a:gd name="connsiteY372" fmla="*/ 2616 h 2674"/>
                <a:gd name="connsiteX373" fmla="*/ 1015 w 2665"/>
                <a:gd name="connsiteY373" fmla="*/ 2615 h 2674"/>
                <a:gd name="connsiteX374" fmla="*/ 1028 w 2665"/>
                <a:gd name="connsiteY374" fmla="*/ 2615 h 2674"/>
                <a:gd name="connsiteX375" fmla="*/ 1042 w 2665"/>
                <a:gd name="connsiteY375" fmla="*/ 2616 h 2674"/>
                <a:gd name="connsiteX376" fmla="*/ 1055 w 2665"/>
                <a:gd name="connsiteY376" fmla="*/ 2620 h 2674"/>
                <a:gd name="connsiteX377" fmla="*/ 1067 w 2665"/>
                <a:gd name="connsiteY377" fmla="*/ 2626 h 2674"/>
                <a:gd name="connsiteX378" fmla="*/ 1091 w 2665"/>
                <a:gd name="connsiteY378" fmla="*/ 2640 h 2674"/>
                <a:gd name="connsiteX379" fmla="*/ 1105 w 2665"/>
                <a:gd name="connsiteY379" fmla="*/ 2648 h 2674"/>
                <a:gd name="connsiteX380" fmla="*/ 1118 w 2665"/>
                <a:gd name="connsiteY380" fmla="*/ 2657 h 2674"/>
                <a:gd name="connsiteX381" fmla="*/ 1133 w 2665"/>
                <a:gd name="connsiteY381" fmla="*/ 2663 h 2674"/>
                <a:gd name="connsiteX382" fmla="*/ 1148 w 2665"/>
                <a:gd name="connsiteY382" fmla="*/ 2668 h 2674"/>
                <a:gd name="connsiteX383" fmla="*/ 1163 w 2665"/>
                <a:gd name="connsiteY383" fmla="*/ 2672 h 2674"/>
                <a:gd name="connsiteX384" fmla="*/ 1181 w 2665"/>
                <a:gd name="connsiteY384" fmla="*/ 2674 h 2674"/>
                <a:gd name="connsiteX385" fmla="*/ 1200 w 2665"/>
                <a:gd name="connsiteY385" fmla="*/ 2674 h 2674"/>
                <a:gd name="connsiteX386" fmla="*/ 1220 w 2665"/>
                <a:gd name="connsiteY386" fmla="*/ 2670 h 2674"/>
                <a:gd name="connsiteX387" fmla="*/ 1228 w 2665"/>
                <a:gd name="connsiteY387" fmla="*/ 2668 h 2674"/>
                <a:gd name="connsiteX388" fmla="*/ 1235 w 2665"/>
                <a:gd name="connsiteY388" fmla="*/ 2666 h 2674"/>
                <a:gd name="connsiteX389" fmla="*/ 1242 w 2665"/>
                <a:gd name="connsiteY389" fmla="*/ 2665 h 2674"/>
                <a:gd name="connsiteX390" fmla="*/ 1252 w 2665"/>
                <a:gd name="connsiteY390" fmla="*/ 2661 h 2674"/>
                <a:gd name="connsiteX391" fmla="*/ 1259 w 2665"/>
                <a:gd name="connsiteY391" fmla="*/ 2657 h 2674"/>
                <a:gd name="connsiteX392" fmla="*/ 1267 w 2665"/>
                <a:gd name="connsiteY392" fmla="*/ 2655 h 2674"/>
                <a:gd name="connsiteX393" fmla="*/ 1274 w 2665"/>
                <a:gd name="connsiteY393" fmla="*/ 2652 h 2674"/>
                <a:gd name="connsiteX394" fmla="*/ 1281 w 2665"/>
                <a:gd name="connsiteY394" fmla="*/ 2648 h 2674"/>
                <a:gd name="connsiteX395" fmla="*/ 1292 w 2665"/>
                <a:gd name="connsiteY395" fmla="*/ 2642 h 2674"/>
                <a:gd name="connsiteX396" fmla="*/ 1304 w 2665"/>
                <a:gd name="connsiteY396" fmla="*/ 2637 h 2674"/>
                <a:gd name="connsiteX397" fmla="*/ 1315 w 2665"/>
                <a:gd name="connsiteY397" fmla="*/ 2633 h 2674"/>
                <a:gd name="connsiteX398" fmla="*/ 1326 w 2665"/>
                <a:gd name="connsiteY398" fmla="*/ 2629 h 2674"/>
                <a:gd name="connsiteX399" fmla="*/ 1337 w 2665"/>
                <a:gd name="connsiteY399" fmla="*/ 2626 h 2674"/>
                <a:gd name="connsiteX400" fmla="*/ 1348 w 2665"/>
                <a:gd name="connsiteY400" fmla="*/ 2624 h 2674"/>
                <a:gd name="connsiteX401" fmla="*/ 1359 w 2665"/>
                <a:gd name="connsiteY401" fmla="*/ 2622 h 2674"/>
                <a:gd name="connsiteX402" fmla="*/ 1370 w 2665"/>
                <a:gd name="connsiteY402" fmla="*/ 2622 h 2674"/>
                <a:gd name="connsiteX403" fmla="*/ 1378 w 2665"/>
                <a:gd name="connsiteY403" fmla="*/ 2624 h 2674"/>
                <a:gd name="connsiteX404" fmla="*/ 1387 w 2665"/>
                <a:gd name="connsiteY404" fmla="*/ 2626 h 2674"/>
                <a:gd name="connsiteX405" fmla="*/ 1396 w 2665"/>
                <a:gd name="connsiteY405" fmla="*/ 2631 h 2674"/>
                <a:gd name="connsiteX406" fmla="*/ 1405 w 2665"/>
                <a:gd name="connsiteY406" fmla="*/ 2635 h 2674"/>
                <a:gd name="connsiteX407" fmla="*/ 1417 w 2665"/>
                <a:gd name="connsiteY407" fmla="*/ 2640 h 2674"/>
                <a:gd name="connsiteX408" fmla="*/ 1428 w 2665"/>
                <a:gd name="connsiteY408" fmla="*/ 2646 h 2674"/>
                <a:gd name="connsiteX409" fmla="*/ 1439 w 2665"/>
                <a:gd name="connsiteY409" fmla="*/ 2650 h 2674"/>
                <a:gd name="connsiteX410" fmla="*/ 1452 w 2665"/>
                <a:gd name="connsiteY410" fmla="*/ 2652 h 2674"/>
                <a:gd name="connsiteX411" fmla="*/ 1472 w 2665"/>
                <a:gd name="connsiteY411" fmla="*/ 2653 h 2674"/>
                <a:gd name="connsiteX412" fmla="*/ 1492 w 2665"/>
                <a:gd name="connsiteY412" fmla="*/ 2653 h 2674"/>
                <a:gd name="connsiteX413" fmla="*/ 1511 w 2665"/>
                <a:gd name="connsiteY413" fmla="*/ 2650 h 2674"/>
                <a:gd name="connsiteX414" fmla="*/ 1531 w 2665"/>
                <a:gd name="connsiteY414" fmla="*/ 2646 h 2674"/>
                <a:gd name="connsiteX415" fmla="*/ 1550 w 2665"/>
                <a:gd name="connsiteY415" fmla="*/ 2642 h 2674"/>
                <a:gd name="connsiteX416" fmla="*/ 1568 w 2665"/>
                <a:gd name="connsiteY416" fmla="*/ 2635 h 2674"/>
                <a:gd name="connsiteX417" fmla="*/ 1587 w 2665"/>
                <a:gd name="connsiteY417" fmla="*/ 2629 h 2674"/>
                <a:gd name="connsiteX418" fmla="*/ 1605 w 2665"/>
                <a:gd name="connsiteY418" fmla="*/ 2622 h 2674"/>
                <a:gd name="connsiteX419" fmla="*/ 1631 w 2665"/>
                <a:gd name="connsiteY419" fmla="*/ 2613 h 2674"/>
                <a:gd name="connsiteX420" fmla="*/ 1657 w 2665"/>
                <a:gd name="connsiteY420" fmla="*/ 2605 h 2674"/>
                <a:gd name="connsiteX421" fmla="*/ 1681 w 2665"/>
                <a:gd name="connsiteY421" fmla="*/ 2598 h 2674"/>
                <a:gd name="connsiteX422" fmla="*/ 1705 w 2665"/>
                <a:gd name="connsiteY422" fmla="*/ 2590 h 2674"/>
                <a:gd name="connsiteX423" fmla="*/ 1730 w 2665"/>
                <a:gd name="connsiteY423" fmla="*/ 2587 h 2674"/>
                <a:gd name="connsiteX424" fmla="*/ 1754 w 2665"/>
                <a:gd name="connsiteY424" fmla="*/ 2581 h 2674"/>
                <a:gd name="connsiteX425" fmla="*/ 1776 w 2665"/>
                <a:gd name="connsiteY425" fmla="*/ 2577 h 2674"/>
                <a:gd name="connsiteX426" fmla="*/ 1800 w 2665"/>
                <a:gd name="connsiteY426" fmla="*/ 2576 h 2674"/>
                <a:gd name="connsiteX427" fmla="*/ 1948 w 2665"/>
                <a:gd name="connsiteY427" fmla="*/ 2559 h 2674"/>
                <a:gd name="connsiteX428" fmla="*/ 2100 w 2665"/>
                <a:gd name="connsiteY428" fmla="*/ 2544 h 2674"/>
                <a:gd name="connsiteX429" fmla="*/ 2169 w 2665"/>
                <a:gd name="connsiteY429" fmla="*/ 2537 h 2674"/>
                <a:gd name="connsiteX430" fmla="*/ 2187 w 2665"/>
                <a:gd name="connsiteY430" fmla="*/ 2535 h 2674"/>
                <a:gd name="connsiteX431" fmla="*/ 2207 w 2665"/>
                <a:gd name="connsiteY431" fmla="*/ 2533 h 2674"/>
                <a:gd name="connsiteX432" fmla="*/ 2226 w 2665"/>
                <a:gd name="connsiteY432" fmla="*/ 2531 h 2674"/>
                <a:gd name="connsiteX433" fmla="*/ 2244 w 2665"/>
                <a:gd name="connsiteY433" fmla="*/ 2529 h 2674"/>
                <a:gd name="connsiteX434" fmla="*/ 2265 w 2665"/>
                <a:gd name="connsiteY434" fmla="*/ 2527 h 2674"/>
                <a:gd name="connsiteX435" fmla="*/ 2283 w 2665"/>
                <a:gd name="connsiteY435" fmla="*/ 2527 h 2674"/>
                <a:gd name="connsiteX436" fmla="*/ 2302 w 2665"/>
                <a:gd name="connsiteY436" fmla="*/ 2527 h 2674"/>
                <a:gd name="connsiteX437" fmla="*/ 2320 w 2665"/>
                <a:gd name="connsiteY437" fmla="*/ 2527 h 2674"/>
                <a:gd name="connsiteX438" fmla="*/ 2322 w 2665"/>
                <a:gd name="connsiteY438" fmla="*/ 2527 h 2674"/>
                <a:gd name="connsiteX439" fmla="*/ 2324 w 2665"/>
                <a:gd name="connsiteY439" fmla="*/ 2526 h 2674"/>
                <a:gd name="connsiteX440" fmla="*/ 2326 w 2665"/>
                <a:gd name="connsiteY440" fmla="*/ 2522 h 2674"/>
                <a:gd name="connsiteX441" fmla="*/ 2326 w 2665"/>
                <a:gd name="connsiteY441" fmla="*/ 2520 h 2674"/>
                <a:gd name="connsiteX442" fmla="*/ 2326 w 2665"/>
                <a:gd name="connsiteY442" fmla="*/ 2518 h 2674"/>
                <a:gd name="connsiteX443" fmla="*/ 2326 w 2665"/>
                <a:gd name="connsiteY443" fmla="*/ 2516 h 2674"/>
                <a:gd name="connsiteX444" fmla="*/ 2322 w 2665"/>
                <a:gd name="connsiteY444" fmla="*/ 2514 h 2674"/>
                <a:gd name="connsiteX445" fmla="*/ 2320 w 2665"/>
                <a:gd name="connsiteY445" fmla="*/ 2514 h 2674"/>
                <a:gd name="connsiteX446" fmla="*/ 2313 w 2665"/>
                <a:gd name="connsiteY446" fmla="*/ 2514 h 2674"/>
                <a:gd name="connsiteX447" fmla="*/ 2306 w 2665"/>
                <a:gd name="connsiteY447" fmla="*/ 2514 h 2674"/>
                <a:gd name="connsiteX448" fmla="*/ 2298 w 2665"/>
                <a:gd name="connsiteY448" fmla="*/ 2514 h 2674"/>
                <a:gd name="connsiteX449" fmla="*/ 2291 w 2665"/>
                <a:gd name="connsiteY449" fmla="*/ 2514 h 2674"/>
                <a:gd name="connsiteX450" fmla="*/ 2281 w 2665"/>
                <a:gd name="connsiteY450" fmla="*/ 2514 h 2674"/>
                <a:gd name="connsiteX451" fmla="*/ 2274 w 2665"/>
                <a:gd name="connsiteY451" fmla="*/ 2514 h 2674"/>
                <a:gd name="connsiteX452" fmla="*/ 2267 w 2665"/>
                <a:gd name="connsiteY452" fmla="*/ 2514 h 2674"/>
                <a:gd name="connsiteX453" fmla="*/ 2259 w 2665"/>
                <a:gd name="connsiteY453" fmla="*/ 2514 h 2674"/>
                <a:gd name="connsiteX454" fmla="*/ 2270 w 2665"/>
                <a:gd name="connsiteY454" fmla="*/ 2513 h 2674"/>
                <a:gd name="connsiteX455" fmla="*/ 2281 w 2665"/>
                <a:gd name="connsiteY455" fmla="*/ 2511 h 2674"/>
                <a:gd name="connsiteX456" fmla="*/ 2293 w 2665"/>
                <a:gd name="connsiteY456" fmla="*/ 2509 h 2674"/>
                <a:gd name="connsiteX457" fmla="*/ 2304 w 2665"/>
                <a:gd name="connsiteY457" fmla="*/ 2507 h 2674"/>
                <a:gd name="connsiteX458" fmla="*/ 2315 w 2665"/>
                <a:gd name="connsiteY458" fmla="*/ 2503 h 2674"/>
                <a:gd name="connsiteX459" fmla="*/ 2326 w 2665"/>
                <a:gd name="connsiteY459" fmla="*/ 2501 h 2674"/>
                <a:gd name="connsiteX460" fmla="*/ 2337 w 2665"/>
                <a:gd name="connsiteY460" fmla="*/ 2498 h 2674"/>
                <a:gd name="connsiteX461" fmla="*/ 2348 w 2665"/>
                <a:gd name="connsiteY461" fmla="*/ 2496 h 2674"/>
                <a:gd name="connsiteX462" fmla="*/ 2350 w 2665"/>
                <a:gd name="connsiteY462" fmla="*/ 2494 h 2674"/>
                <a:gd name="connsiteX463" fmla="*/ 2352 w 2665"/>
                <a:gd name="connsiteY463" fmla="*/ 2492 h 2674"/>
                <a:gd name="connsiteX464" fmla="*/ 2354 w 2665"/>
                <a:gd name="connsiteY464" fmla="*/ 2490 h 2674"/>
                <a:gd name="connsiteX465" fmla="*/ 2354 w 2665"/>
                <a:gd name="connsiteY465" fmla="*/ 2489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7 h 2674"/>
                <a:gd name="connsiteX470" fmla="*/ 2352 w 2665"/>
                <a:gd name="connsiteY470" fmla="*/ 2485 h 2674"/>
                <a:gd name="connsiteX471" fmla="*/ 2350 w 2665"/>
                <a:gd name="connsiteY471" fmla="*/ 2483 h 2674"/>
                <a:gd name="connsiteX472" fmla="*/ 2346 w 2665"/>
                <a:gd name="connsiteY472" fmla="*/ 2483 h 2674"/>
                <a:gd name="connsiteX473" fmla="*/ 2344 w 2665"/>
                <a:gd name="connsiteY473" fmla="*/ 2483 h 2674"/>
                <a:gd name="connsiteX474" fmla="*/ 2311 w 2665"/>
                <a:gd name="connsiteY474" fmla="*/ 2492 h 2674"/>
                <a:gd name="connsiteX475" fmla="*/ 2278 w 2665"/>
                <a:gd name="connsiteY475" fmla="*/ 2500 h 2674"/>
                <a:gd name="connsiteX476" fmla="*/ 2244 w 2665"/>
                <a:gd name="connsiteY476" fmla="*/ 2505 h 2674"/>
                <a:gd name="connsiteX477" fmla="*/ 2209 w 2665"/>
                <a:gd name="connsiteY477" fmla="*/ 2509 h 2674"/>
                <a:gd name="connsiteX478" fmla="*/ 2174 w 2665"/>
                <a:gd name="connsiteY478" fmla="*/ 2513 h 2674"/>
                <a:gd name="connsiteX479" fmla="*/ 2141 w 2665"/>
                <a:gd name="connsiteY479" fmla="*/ 2514 h 2674"/>
                <a:gd name="connsiteX480" fmla="*/ 2106 w 2665"/>
                <a:gd name="connsiteY480" fmla="*/ 2514 h 2674"/>
                <a:gd name="connsiteX481" fmla="*/ 2070 w 2665"/>
                <a:gd name="connsiteY481" fmla="*/ 2514 h 2674"/>
                <a:gd name="connsiteX482" fmla="*/ 2035 w 2665"/>
                <a:gd name="connsiteY482" fmla="*/ 2513 h 2674"/>
                <a:gd name="connsiteX483" fmla="*/ 1998 w 2665"/>
                <a:gd name="connsiteY483" fmla="*/ 2511 h 2674"/>
                <a:gd name="connsiteX484" fmla="*/ 1963 w 2665"/>
                <a:gd name="connsiteY484" fmla="*/ 2509 h 2674"/>
                <a:gd name="connsiteX485" fmla="*/ 1928 w 2665"/>
                <a:gd name="connsiteY485" fmla="*/ 2505 h 2674"/>
                <a:gd name="connsiteX486" fmla="*/ 1893 w 2665"/>
                <a:gd name="connsiteY486" fmla="*/ 2501 h 2674"/>
                <a:gd name="connsiteX487" fmla="*/ 1856 w 2665"/>
                <a:gd name="connsiteY487" fmla="*/ 2498 h 2674"/>
                <a:gd name="connsiteX488" fmla="*/ 1820 w 2665"/>
                <a:gd name="connsiteY488" fmla="*/ 2494 h 2674"/>
                <a:gd name="connsiteX489" fmla="*/ 1785 w 2665"/>
                <a:gd name="connsiteY489" fmla="*/ 2490 h 2674"/>
                <a:gd name="connsiteX490" fmla="*/ 1633 w 2665"/>
                <a:gd name="connsiteY490" fmla="*/ 2476 h 2674"/>
                <a:gd name="connsiteX491" fmla="*/ 1609 w 2665"/>
                <a:gd name="connsiteY491" fmla="*/ 2474 h 2674"/>
                <a:gd name="connsiteX492" fmla="*/ 1585 w 2665"/>
                <a:gd name="connsiteY492" fmla="*/ 2472 h 2674"/>
                <a:gd name="connsiteX493" fmla="*/ 1559 w 2665"/>
                <a:gd name="connsiteY493" fmla="*/ 2470 h 2674"/>
                <a:gd name="connsiteX494" fmla="*/ 1535 w 2665"/>
                <a:gd name="connsiteY494" fmla="*/ 2470 h 2674"/>
                <a:gd name="connsiteX495" fmla="*/ 1511 w 2665"/>
                <a:gd name="connsiteY495" fmla="*/ 2470 h 2674"/>
                <a:gd name="connsiteX496" fmla="*/ 1485 w 2665"/>
                <a:gd name="connsiteY496" fmla="*/ 2470 h 2674"/>
                <a:gd name="connsiteX497" fmla="*/ 1461 w 2665"/>
                <a:gd name="connsiteY497" fmla="*/ 2470 h 2674"/>
                <a:gd name="connsiteX498" fmla="*/ 1437 w 2665"/>
                <a:gd name="connsiteY498" fmla="*/ 2470 h 2674"/>
                <a:gd name="connsiteX499" fmla="*/ 2626 w 2665"/>
                <a:gd name="connsiteY499" fmla="*/ 2012 h 2674"/>
                <a:gd name="connsiteX500" fmla="*/ 2665 w 2665"/>
                <a:gd name="connsiteY500" fmla="*/ 1905 h 2674"/>
                <a:gd name="connsiteX501" fmla="*/ 2665 w 2665"/>
                <a:gd name="connsiteY501" fmla="*/ 1834 h 2674"/>
                <a:gd name="connsiteX502" fmla="*/ 2656 w 2665"/>
                <a:gd name="connsiteY502" fmla="*/ 1788 h 2674"/>
                <a:gd name="connsiteX503" fmla="*/ 2637 w 2665"/>
                <a:gd name="connsiteY503" fmla="*/ 1762 h 2674"/>
                <a:gd name="connsiteX504" fmla="*/ 2617 w 2665"/>
                <a:gd name="connsiteY504" fmla="*/ 1751 h 2674"/>
                <a:gd name="connsiteX505" fmla="*/ 2594 w 2665"/>
                <a:gd name="connsiteY505" fmla="*/ 1751 h 2674"/>
                <a:gd name="connsiteX506" fmla="*/ 2574 w 2665"/>
                <a:gd name="connsiteY506" fmla="*/ 1757 h 2674"/>
                <a:gd name="connsiteX507" fmla="*/ 2559 w 2665"/>
                <a:gd name="connsiteY507" fmla="*/ 1762 h 2674"/>
                <a:gd name="connsiteX508" fmla="*/ 2554 w 2665"/>
                <a:gd name="connsiteY508" fmla="*/ 1766 h 2674"/>
                <a:gd name="connsiteX509" fmla="*/ 2552 w 2665"/>
                <a:gd name="connsiteY509" fmla="*/ 1788 h 2674"/>
                <a:gd name="connsiteX510" fmla="*/ 2543 w 2665"/>
                <a:gd name="connsiteY510" fmla="*/ 1816 h 2674"/>
                <a:gd name="connsiteX511" fmla="*/ 2528 w 2665"/>
                <a:gd name="connsiteY511" fmla="*/ 1846 h 2674"/>
                <a:gd name="connsiteX512" fmla="*/ 2509 w 2665"/>
                <a:gd name="connsiteY512" fmla="*/ 1873 h 2674"/>
                <a:gd name="connsiteX513" fmla="*/ 2491 w 2665"/>
                <a:gd name="connsiteY513" fmla="*/ 1901 h 2674"/>
                <a:gd name="connsiteX514" fmla="*/ 2476 w 2665"/>
                <a:gd name="connsiteY514" fmla="*/ 1922 h 2674"/>
                <a:gd name="connsiteX515" fmla="*/ 2463 w 2665"/>
                <a:gd name="connsiteY515" fmla="*/ 1936 h 2674"/>
                <a:gd name="connsiteX516" fmla="*/ 2459 w 2665"/>
                <a:gd name="connsiteY516" fmla="*/ 1942 h 2674"/>
                <a:gd name="connsiteX517" fmla="*/ 1791 w 2665"/>
                <a:gd name="connsiteY517" fmla="*/ 2209 h 2674"/>
                <a:gd name="connsiteX518" fmla="*/ 1783 w 2665"/>
                <a:gd name="connsiteY518" fmla="*/ 2209 h 2674"/>
                <a:gd name="connsiteX519" fmla="*/ 1776 w 2665"/>
                <a:gd name="connsiteY519" fmla="*/ 2207 h 2674"/>
                <a:gd name="connsiteX520" fmla="*/ 1768 w 2665"/>
                <a:gd name="connsiteY520" fmla="*/ 2207 h 2674"/>
                <a:gd name="connsiteX521" fmla="*/ 1761 w 2665"/>
                <a:gd name="connsiteY521" fmla="*/ 2205 h 2674"/>
                <a:gd name="connsiteX522" fmla="*/ 1754 w 2665"/>
                <a:gd name="connsiteY522" fmla="*/ 2205 h 2674"/>
                <a:gd name="connsiteX523" fmla="*/ 1746 w 2665"/>
                <a:gd name="connsiteY523" fmla="*/ 2205 h 2674"/>
                <a:gd name="connsiteX524" fmla="*/ 1739 w 2665"/>
                <a:gd name="connsiteY524" fmla="*/ 2203 h 2674"/>
                <a:gd name="connsiteX525" fmla="*/ 1731 w 2665"/>
                <a:gd name="connsiteY525" fmla="*/ 2203 h 2674"/>
                <a:gd name="connsiteX526" fmla="*/ 1502 w 2665"/>
                <a:gd name="connsiteY526" fmla="*/ 1571 h 2674"/>
                <a:gd name="connsiteX527" fmla="*/ 944 w 2665"/>
                <a:gd name="connsiteY527" fmla="*/ 1531 h 2674"/>
                <a:gd name="connsiteX528" fmla="*/ 946 w 2665"/>
                <a:gd name="connsiteY528" fmla="*/ 1531 h 2674"/>
                <a:gd name="connsiteX529" fmla="*/ 948 w 2665"/>
                <a:gd name="connsiteY529" fmla="*/ 1529 h 2674"/>
                <a:gd name="connsiteX530" fmla="*/ 948 w 2665"/>
                <a:gd name="connsiteY530" fmla="*/ 1529 h 2674"/>
                <a:gd name="connsiteX531" fmla="*/ 948 w 2665"/>
                <a:gd name="connsiteY531" fmla="*/ 1529 h 2674"/>
                <a:gd name="connsiteX532" fmla="*/ 828 w 2665"/>
                <a:gd name="connsiteY532" fmla="*/ 1479 h 2674"/>
                <a:gd name="connsiteX533" fmla="*/ 868 w 2665"/>
                <a:gd name="connsiteY533" fmla="*/ 1318 h 2674"/>
                <a:gd name="connsiteX534" fmla="*/ 1398 w 2665"/>
                <a:gd name="connsiteY534" fmla="*/ 1388 h 2674"/>
                <a:gd name="connsiteX535" fmla="*/ 1511 w 2665"/>
                <a:gd name="connsiteY535" fmla="*/ 1368 h 2674"/>
                <a:gd name="connsiteX536" fmla="*/ 1688 w 2665"/>
                <a:gd name="connsiteY536" fmla="*/ 1227 h 2674"/>
                <a:gd name="connsiteX537" fmla="*/ 1618 w 2665"/>
                <a:gd name="connsiteY537" fmla="*/ 1195 h 2674"/>
                <a:gd name="connsiteX0" fmla="*/ 1737 w 2665"/>
                <a:gd name="connsiteY0" fmla="*/ 1246 h 2674"/>
                <a:gd name="connsiteX1" fmla="*/ 1753 w 2665"/>
                <a:gd name="connsiteY1" fmla="*/ 1246 h 2674"/>
                <a:gd name="connsiteX2" fmla="*/ 1631 w 2665"/>
                <a:gd name="connsiteY2" fmla="*/ 1266 h 2674"/>
                <a:gd name="connsiteX3" fmla="*/ 1624 w 2665"/>
                <a:gd name="connsiteY3" fmla="*/ 1260 h 2674"/>
                <a:gd name="connsiteX4" fmla="*/ 1617 w 2665"/>
                <a:gd name="connsiteY4" fmla="*/ 1255 h 2674"/>
                <a:gd name="connsiteX5" fmla="*/ 1605 w 2665"/>
                <a:gd name="connsiteY5" fmla="*/ 1253 h 2674"/>
                <a:gd name="connsiteX6" fmla="*/ 1594 w 2665"/>
                <a:gd name="connsiteY6" fmla="*/ 1251 h 2674"/>
                <a:gd name="connsiteX7" fmla="*/ 1591 w 2665"/>
                <a:gd name="connsiteY7" fmla="*/ 1251 h 2674"/>
                <a:gd name="connsiteX8" fmla="*/ 1587 w 2665"/>
                <a:gd name="connsiteY8" fmla="*/ 1251 h 2674"/>
                <a:gd name="connsiteX9" fmla="*/ 1583 w 2665"/>
                <a:gd name="connsiteY9" fmla="*/ 1251 h 2674"/>
                <a:gd name="connsiteX10" fmla="*/ 1580 w 2665"/>
                <a:gd name="connsiteY10" fmla="*/ 1253 h 2674"/>
                <a:gd name="connsiteX11" fmla="*/ 1528 w 2665"/>
                <a:gd name="connsiteY11" fmla="*/ 1238 h 2674"/>
                <a:gd name="connsiteX12" fmla="*/ 1524 w 2665"/>
                <a:gd name="connsiteY12" fmla="*/ 1217 h 2674"/>
                <a:gd name="connsiteX13" fmla="*/ 1515 w 2665"/>
                <a:gd name="connsiteY13" fmla="*/ 1199 h 2674"/>
                <a:gd name="connsiteX14" fmla="*/ 1500 w 2665"/>
                <a:gd name="connsiteY14" fmla="*/ 1188 h 2674"/>
                <a:gd name="connsiteX15" fmla="*/ 1483 w 2665"/>
                <a:gd name="connsiteY15" fmla="*/ 1184 h 2674"/>
                <a:gd name="connsiteX16" fmla="*/ 1468 w 2665"/>
                <a:gd name="connsiteY16" fmla="*/ 1188 h 2674"/>
                <a:gd name="connsiteX17" fmla="*/ 1455 w 2665"/>
                <a:gd name="connsiteY17" fmla="*/ 1195 h 2674"/>
                <a:gd name="connsiteX18" fmla="*/ 1446 w 2665"/>
                <a:gd name="connsiteY18" fmla="*/ 1208 h 2674"/>
                <a:gd name="connsiteX19" fmla="*/ 1441 w 2665"/>
                <a:gd name="connsiteY19" fmla="*/ 1223 h 2674"/>
                <a:gd name="connsiteX20" fmla="*/ 1431 w 2665"/>
                <a:gd name="connsiteY20" fmla="*/ 1225 h 2674"/>
                <a:gd name="connsiteX21" fmla="*/ 1407 w 2665"/>
                <a:gd name="connsiteY21" fmla="*/ 1227 h 2674"/>
                <a:gd name="connsiteX22" fmla="*/ 1389 w 2665"/>
                <a:gd name="connsiteY22" fmla="*/ 1229 h 2674"/>
                <a:gd name="connsiteX23" fmla="*/ 1376 w 2665"/>
                <a:gd name="connsiteY23" fmla="*/ 1232 h 2674"/>
                <a:gd name="connsiteX24" fmla="*/ 1367 w 2665"/>
                <a:gd name="connsiteY24" fmla="*/ 1236 h 2674"/>
                <a:gd name="connsiteX25" fmla="*/ 1359 w 2665"/>
                <a:gd name="connsiteY25" fmla="*/ 1238 h 2674"/>
                <a:gd name="connsiteX26" fmla="*/ 1355 w 2665"/>
                <a:gd name="connsiteY26" fmla="*/ 1242 h 2674"/>
                <a:gd name="connsiteX27" fmla="*/ 1354 w 2665"/>
                <a:gd name="connsiteY27" fmla="*/ 1245 h 2674"/>
                <a:gd name="connsiteX28" fmla="*/ 1352 w 2665"/>
                <a:gd name="connsiteY28" fmla="*/ 1247 h 2674"/>
                <a:gd name="connsiteX29" fmla="*/ 1348 w 2665"/>
                <a:gd name="connsiteY29" fmla="*/ 1253 h 2674"/>
                <a:gd name="connsiteX30" fmla="*/ 1346 w 2665"/>
                <a:gd name="connsiteY30" fmla="*/ 1264 h 2674"/>
                <a:gd name="connsiteX31" fmla="*/ 1342 w 2665"/>
                <a:gd name="connsiteY31" fmla="*/ 1275 h 2674"/>
                <a:gd name="connsiteX32" fmla="*/ 1339 w 2665"/>
                <a:gd name="connsiteY32" fmla="*/ 1286 h 2674"/>
                <a:gd name="connsiteX33" fmla="*/ 1330 w 2665"/>
                <a:gd name="connsiteY33" fmla="*/ 1282 h 2674"/>
                <a:gd name="connsiteX34" fmla="*/ 1311 w 2665"/>
                <a:gd name="connsiteY34" fmla="*/ 1279 h 2674"/>
                <a:gd name="connsiteX35" fmla="*/ 1285 w 2665"/>
                <a:gd name="connsiteY35" fmla="*/ 1271 h 2674"/>
                <a:gd name="connsiteX36" fmla="*/ 1254 w 2665"/>
                <a:gd name="connsiteY36" fmla="*/ 1262 h 2674"/>
                <a:gd name="connsiteX37" fmla="*/ 1218 w 2665"/>
                <a:gd name="connsiteY37" fmla="*/ 1253 h 2674"/>
                <a:gd name="connsiteX38" fmla="*/ 1176 w 2665"/>
                <a:gd name="connsiteY38" fmla="*/ 1240 h 2674"/>
                <a:gd name="connsiteX39" fmla="*/ 1131 w 2665"/>
                <a:gd name="connsiteY39" fmla="*/ 1227 h 2674"/>
                <a:gd name="connsiteX40" fmla="*/ 1085 w 2665"/>
                <a:gd name="connsiteY40" fmla="*/ 1214 h 2674"/>
                <a:gd name="connsiteX41" fmla="*/ 1035 w 2665"/>
                <a:gd name="connsiteY41" fmla="*/ 1201 h 2674"/>
                <a:gd name="connsiteX42" fmla="*/ 985 w 2665"/>
                <a:gd name="connsiteY42" fmla="*/ 1186 h 2674"/>
                <a:gd name="connsiteX43" fmla="*/ 933 w 2665"/>
                <a:gd name="connsiteY43" fmla="*/ 1171 h 2674"/>
                <a:gd name="connsiteX44" fmla="*/ 883 w 2665"/>
                <a:gd name="connsiteY44" fmla="*/ 1158 h 2674"/>
                <a:gd name="connsiteX45" fmla="*/ 835 w 2665"/>
                <a:gd name="connsiteY45" fmla="*/ 1143 h 2674"/>
                <a:gd name="connsiteX46" fmla="*/ 789 w 2665"/>
                <a:gd name="connsiteY46" fmla="*/ 1130 h 2674"/>
                <a:gd name="connsiteX47" fmla="*/ 746 w 2665"/>
                <a:gd name="connsiteY47" fmla="*/ 1117 h 2674"/>
                <a:gd name="connsiteX48" fmla="*/ 707 w 2665"/>
                <a:gd name="connsiteY48" fmla="*/ 1106 h 2674"/>
                <a:gd name="connsiteX49" fmla="*/ 754 w 2665"/>
                <a:gd name="connsiteY49" fmla="*/ 1104 h 2674"/>
                <a:gd name="connsiteX50" fmla="*/ 704 w 2665"/>
                <a:gd name="connsiteY50" fmla="*/ 1067 h 2674"/>
                <a:gd name="connsiteX51" fmla="*/ 744 w 2665"/>
                <a:gd name="connsiteY51" fmla="*/ 927 h 2674"/>
                <a:gd name="connsiteX52" fmla="*/ 761 w 2665"/>
                <a:gd name="connsiteY52" fmla="*/ 925 h 2674"/>
                <a:gd name="connsiteX53" fmla="*/ 776 w 2665"/>
                <a:gd name="connsiteY53" fmla="*/ 919 h 2674"/>
                <a:gd name="connsiteX54" fmla="*/ 791 w 2665"/>
                <a:gd name="connsiteY54" fmla="*/ 914 h 2674"/>
                <a:gd name="connsiteX55" fmla="*/ 804 w 2665"/>
                <a:gd name="connsiteY55" fmla="*/ 903 h 2674"/>
                <a:gd name="connsiteX56" fmla="*/ 815 w 2665"/>
                <a:gd name="connsiteY56" fmla="*/ 891 h 2674"/>
                <a:gd name="connsiteX57" fmla="*/ 826 w 2665"/>
                <a:gd name="connsiteY57" fmla="*/ 878 h 2674"/>
                <a:gd name="connsiteX58" fmla="*/ 837 w 2665"/>
                <a:gd name="connsiteY58" fmla="*/ 864 h 2674"/>
                <a:gd name="connsiteX59" fmla="*/ 846 w 2665"/>
                <a:gd name="connsiteY59" fmla="*/ 847 h 2674"/>
                <a:gd name="connsiteX60" fmla="*/ 852 w 2665"/>
                <a:gd name="connsiteY60" fmla="*/ 847 h 2674"/>
                <a:gd name="connsiteX61" fmla="*/ 857 w 2665"/>
                <a:gd name="connsiteY61" fmla="*/ 845 h 2674"/>
                <a:gd name="connsiteX62" fmla="*/ 863 w 2665"/>
                <a:gd name="connsiteY62" fmla="*/ 845 h 2674"/>
                <a:gd name="connsiteX63" fmla="*/ 868 w 2665"/>
                <a:gd name="connsiteY63" fmla="*/ 843 h 2674"/>
                <a:gd name="connsiteX64" fmla="*/ 870 w 2665"/>
                <a:gd name="connsiteY64" fmla="*/ 845 h 2674"/>
                <a:gd name="connsiteX65" fmla="*/ 872 w 2665"/>
                <a:gd name="connsiteY65" fmla="*/ 845 h 2674"/>
                <a:gd name="connsiteX66" fmla="*/ 874 w 2665"/>
                <a:gd name="connsiteY66" fmla="*/ 847 h 2674"/>
                <a:gd name="connsiteX67" fmla="*/ 876 w 2665"/>
                <a:gd name="connsiteY67" fmla="*/ 849 h 2674"/>
                <a:gd name="connsiteX68" fmla="*/ 917 w 2665"/>
                <a:gd name="connsiteY68" fmla="*/ 856 h 2674"/>
                <a:gd name="connsiteX69" fmla="*/ 955 w 2665"/>
                <a:gd name="connsiteY69" fmla="*/ 851 h 2674"/>
                <a:gd name="connsiteX70" fmla="*/ 991 w 2665"/>
                <a:gd name="connsiteY70" fmla="*/ 832 h 2674"/>
                <a:gd name="connsiteX71" fmla="*/ 1020 w 2665"/>
                <a:gd name="connsiteY71" fmla="*/ 804 h 2674"/>
                <a:gd name="connsiteX72" fmla="*/ 1046 w 2665"/>
                <a:gd name="connsiteY72" fmla="*/ 771 h 2674"/>
                <a:gd name="connsiteX73" fmla="*/ 1068 w 2665"/>
                <a:gd name="connsiteY73" fmla="*/ 732 h 2674"/>
                <a:gd name="connsiteX74" fmla="*/ 1085 w 2665"/>
                <a:gd name="connsiteY74" fmla="*/ 691 h 2674"/>
                <a:gd name="connsiteX75" fmla="*/ 1098 w 2665"/>
                <a:gd name="connsiteY75" fmla="*/ 651 h 2674"/>
                <a:gd name="connsiteX76" fmla="*/ 1104 w 2665"/>
                <a:gd name="connsiteY76" fmla="*/ 597 h 2674"/>
                <a:gd name="connsiteX77" fmla="*/ 1092 w 2665"/>
                <a:gd name="connsiteY77" fmla="*/ 545 h 2674"/>
                <a:gd name="connsiteX78" fmla="*/ 1072 w 2665"/>
                <a:gd name="connsiteY78" fmla="*/ 497 h 2674"/>
                <a:gd name="connsiteX79" fmla="*/ 1042 w 2665"/>
                <a:gd name="connsiteY79" fmla="*/ 449 h 2674"/>
                <a:gd name="connsiteX80" fmla="*/ 1009 w 2665"/>
                <a:gd name="connsiteY80" fmla="*/ 404 h 2674"/>
                <a:gd name="connsiteX81" fmla="*/ 974 w 2665"/>
                <a:gd name="connsiteY81" fmla="*/ 360 h 2674"/>
                <a:gd name="connsiteX82" fmla="*/ 942 w 2665"/>
                <a:gd name="connsiteY82" fmla="*/ 317 h 2674"/>
                <a:gd name="connsiteX83" fmla="*/ 915 w 2665"/>
                <a:gd name="connsiteY83" fmla="*/ 274 h 2674"/>
                <a:gd name="connsiteX84" fmla="*/ 915 w 2665"/>
                <a:gd name="connsiteY84" fmla="*/ 274 h 2674"/>
                <a:gd name="connsiteX85" fmla="*/ 915 w 2665"/>
                <a:gd name="connsiteY85" fmla="*/ 274 h 2674"/>
                <a:gd name="connsiteX86" fmla="*/ 915 w 2665"/>
                <a:gd name="connsiteY86" fmla="*/ 274 h 2674"/>
                <a:gd name="connsiteX87" fmla="*/ 915 w 2665"/>
                <a:gd name="connsiteY87" fmla="*/ 273 h 2674"/>
                <a:gd name="connsiteX88" fmla="*/ 922 w 2665"/>
                <a:gd name="connsiteY88" fmla="*/ 274 h 2674"/>
                <a:gd name="connsiteX89" fmla="*/ 928 w 2665"/>
                <a:gd name="connsiteY89" fmla="*/ 276 h 2674"/>
                <a:gd name="connsiteX90" fmla="*/ 931 w 2665"/>
                <a:gd name="connsiteY90" fmla="*/ 280 h 2674"/>
                <a:gd name="connsiteX91" fmla="*/ 935 w 2665"/>
                <a:gd name="connsiteY91" fmla="*/ 284 h 2674"/>
                <a:gd name="connsiteX92" fmla="*/ 941 w 2665"/>
                <a:gd name="connsiteY92" fmla="*/ 289 h 2674"/>
                <a:gd name="connsiteX93" fmla="*/ 952 w 2665"/>
                <a:gd name="connsiteY93" fmla="*/ 295 h 2674"/>
                <a:gd name="connsiteX94" fmla="*/ 965 w 2665"/>
                <a:gd name="connsiteY94" fmla="*/ 300 h 2674"/>
                <a:gd name="connsiteX95" fmla="*/ 978 w 2665"/>
                <a:gd name="connsiteY95" fmla="*/ 306 h 2674"/>
                <a:gd name="connsiteX96" fmla="*/ 992 w 2665"/>
                <a:gd name="connsiteY96" fmla="*/ 319 h 2674"/>
                <a:gd name="connsiteX97" fmla="*/ 1011 w 2665"/>
                <a:gd name="connsiteY97" fmla="*/ 330 h 2674"/>
                <a:gd name="connsiteX98" fmla="*/ 1024 w 2665"/>
                <a:gd name="connsiteY98" fmla="*/ 334 h 2674"/>
                <a:gd name="connsiteX99" fmla="*/ 1029 w 2665"/>
                <a:gd name="connsiteY99" fmla="*/ 332 h 2674"/>
                <a:gd name="connsiteX100" fmla="*/ 1024 w 2665"/>
                <a:gd name="connsiteY100" fmla="*/ 280 h 2674"/>
                <a:gd name="connsiteX101" fmla="*/ 1015 w 2665"/>
                <a:gd name="connsiteY101" fmla="*/ 230 h 2674"/>
                <a:gd name="connsiteX102" fmla="*/ 998 w 2665"/>
                <a:gd name="connsiteY102" fmla="*/ 184 h 2674"/>
                <a:gd name="connsiteX103" fmla="*/ 978 w 2665"/>
                <a:gd name="connsiteY103" fmla="*/ 139 h 2674"/>
                <a:gd name="connsiteX104" fmla="*/ 950 w 2665"/>
                <a:gd name="connsiteY104" fmla="*/ 100 h 2674"/>
                <a:gd name="connsiteX105" fmla="*/ 917 w 2665"/>
                <a:gd name="connsiteY105" fmla="*/ 65 h 2674"/>
                <a:gd name="connsiteX106" fmla="*/ 874 w 2665"/>
                <a:gd name="connsiteY106" fmla="*/ 37 h 2674"/>
                <a:gd name="connsiteX107" fmla="*/ 822 w 2665"/>
                <a:gd name="connsiteY107" fmla="*/ 17 h 2674"/>
                <a:gd name="connsiteX108" fmla="*/ 800 w 2665"/>
                <a:gd name="connsiteY108" fmla="*/ 11 h 2674"/>
                <a:gd name="connsiteX109" fmla="*/ 778 w 2665"/>
                <a:gd name="connsiteY109" fmla="*/ 6 h 2674"/>
                <a:gd name="connsiteX110" fmla="*/ 752 w 2665"/>
                <a:gd name="connsiteY110" fmla="*/ 4 h 2674"/>
                <a:gd name="connsiteX111" fmla="*/ 728 w 2665"/>
                <a:gd name="connsiteY111" fmla="*/ 2 h 2674"/>
                <a:gd name="connsiteX112" fmla="*/ 702 w 2665"/>
                <a:gd name="connsiteY112" fmla="*/ 0 h 2674"/>
                <a:gd name="connsiteX113" fmla="*/ 676 w 2665"/>
                <a:gd name="connsiteY113" fmla="*/ 2 h 2674"/>
                <a:gd name="connsiteX114" fmla="*/ 650 w 2665"/>
                <a:gd name="connsiteY114" fmla="*/ 4 h 2674"/>
                <a:gd name="connsiteX115" fmla="*/ 624 w 2665"/>
                <a:gd name="connsiteY115" fmla="*/ 9 h 2674"/>
                <a:gd name="connsiteX116" fmla="*/ 598 w 2665"/>
                <a:gd name="connsiteY116" fmla="*/ 15 h 2674"/>
                <a:gd name="connsiteX117" fmla="*/ 574 w 2665"/>
                <a:gd name="connsiteY117" fmla="*/ 22 h 2674"/>
                <a:gd name="connsiteX118" fmla="*/ 550 w 2665"/>
                <a:gd name="connsiteY118" fmla="*/ 32 h 2674"/>
                <a:gd name="connsiteX119" fmla="*/ 528 w 2665"/>
                <a:gd name="connsiteY119" fmla="*/ 43 h 2674"/>
                <a:gd name="connsiteX120" fmla="*/ 507 w 2665"/>
                <a:gd name="connsiteY120" fmla="*/ 56 h 2674"/>
                <a:gd name="connsiteX121" fmla="*/ 489 w 2665"/>
                <a:gd name="connsiteY121" fmla="*/ 69 h 2674"/>
                <a:gd name="connsiteX122" fmla="*/ 472 w 2665"/>
                <a:gd name="connsiteY122" fmla="*/ 85 h 2674"/>
                <a:gd name="connsiteX123" fmla="*/ 457 w 2665"/>
                <a:gd name="connsiteY123" fmla="*/ 104 h 2674"/>
                <a:gd name="connsiteX124" fmla="*/ 450 w 2665"/>
                <a:gd name="connsiteY124" fmla="*/ 100 h 2674"/>
                <a:gd name="connsiteX125" fmla="*/ 444 w 2665"/>
                <a:gd name="connsiteY125" fmla="*/ 98 h 2674"/>
                <a:gd name="connsiteX126" fmla="*/ 437 w 2665"/>
                <a:gd name="connsiteY126" fmla="*/ 97 h 2674"/>
                <a:gd name="connsiteX127" fmla="*/ 431 w 2665"/>
                <a:gd name="connsiteY127" fmla="*/ 98 h 2674"/>
                <a:gd name="connsiteX128" fmla="*/ 365 w 2665"/>
                <a:gd name="connsiteY128" fmla="*/ 148 h 2674"/>
                <a:gd name="connsiteX129" fmla="*/ 316 w 2665"/>
                <a:gd name="connsiteY129" fmla="*/ 211 h 2674"/>
                <a:gd name="connsiteX130" fmla="*/ 281 w 2665"/>
                <a:gd name="connsiteY130" fmla="*/ 284 h 2674"/>
                <a:gd name="connsiteX131" fmla="*/ 261 w 2665"/>
                <a:gd name="connsiteY131" fmla="*/ 361 h 2674"/>
                <a:gd name="connsiteX132" fmla="*/ 252 w 2665"/>
                <a:gd name="connsiteY132" fmla="*/ 445 h 2674"/>
                <a:gd name="connsiteX133" fmla="*/ 253 w 2665"/>
                <a:gd name="connsiteY133" fmla="*/ 528 h 2674"/>
                <a:gd name="connsiteX134" fmla="*/ 265 w 2665"/>
                <a:gd name="connsiteY134" fmla="*/ 610 h 2674"/>
                <a:gd name="connsiteX135" fmla="*/ 283 w 2665"/>
                <a:gd name="connsiteY135" fmla="*/ 686 h 2674"/>
                <a:gd name="connsiteX136" fmla="*/ 291 w 2665"/>
                <a:gd name="connsiteY136" fmla="*/ 708 h 2674"/>
                <a:gd name="connsiteX137" fmla="*/ 300 w 2665"/>
                <a:gd name="connsiteY137" fmla="*/ 730 h 2674"/>
                <a:gd name="connsiteX138" fmla="*/ 309 w 2665"/>
                <a:gd name="connsiteY138" fmla="*/ 751 h 2674"/>
                <a:gd name="connsiteX139" fmla="*/ 322 w 2665"/>
                <a:gd name="connsiteY139" fmla="*/ 771 h 2674"/>
                <a:gd name="connsiteX140" fmla="*/ 337 w 2665"/>
                <a:gd name="connsiteY140" fmla="*/ 789 h 2674"/>
                <a:gd name="connsiteX141" fmla="*/ 353 w 2665"/>
                <a:gd name="connsiteY141" fmla="*/ 804 h 2674"/>
                <a:gd name="connsiteX142" fmla="*/ 372 w 2665"/>
                <a:gd name="connsiteY142" fmla="*/ 819 h 2674"/>
                <a:gd name="connsiteX143" fmla="*/ 392 w 2665"/>
                <a:gd name="connsiteY143" fmla="*/ 830 h 2674"/>
                <a:gd name="connsiteX144" fmla="*/ 415 w 2665"/>
                <a:gd name="connsiteY144" fmla="*/ 840 h 2674"/>
                <a:gd name="connsiteX145" fmla="*/ 441 w 2665"/>
                <a:gd name="connsiteY145" fmla="*/ 845 h 2674"/>
                <a:gd name="connsiteX146" fmla="*/ 466 w 2665"/>
                <a:gd name="connsiteY146" fmla="*/ 849 h 2674"/>
                <a:gd name="connsiteX147" fmla="*/ 492 w 2665"/>
                <a:gd name="connsiteY147" fmla="*/ 851 h 2674"/>
                <a:gd name="connsiteX148" fmla="*/ 518 w 2665"/>
                <a:gd name="connsiteY148" fmla="*/ 849 h 2674"/>
                <a:gd name="connsiteX149" fmla="*/ 544 w 2665"/>
                <a:gd name="connsiteY149" fmla="*/ 845 h 2674"/>
                <a:gd name="connsiteX150" fmla="*/ 570 w 2665"/>
                <a:gd name="connsiteY150" fmla="*/ 838 h 2674"/>
                <a:gd name="connsiteX151" fmla="*/ 592 w 2665"/>
                <a:gd name="connsiteY151" fmla="*/ 827 h 2674"/>
                <a:gd name="connsiteX152" fmla="*/ 596 w 2665"/>
                <a:gd name="connsiteY152" fmla="*/ 828 h 2674"/>
                <a:gd name="connsiteX153" fmla="*/ 598 w 2665"/>
                <a:gd name="connsiteY153" fmla="*/ 828 h 2674"/>
                <a:gd name="connsiteX154" fmla="*/ 602 w 2665"/>
                <a:gd name="connsiteY154" fmla="*/ 828 h 2674"/>
                <a:gd name="connsiteX155" fmla="*/ 605 w 2665"/>
                <a:gd name="connsiteY155" fmla="*/ 830 h 2674"/>
                <a:gd name="connsiteX156" fmla="*/ 600 w 2665"/>
                <a:gd name="connsiteY156" fmla="*/ 888 h 2674"/>
                <a:gd name="connsiteX157" fmla="*/ 596 w 2665"/>
                <a:gd name="connsiteY157" fmla="*/ 947 h 2674"/>
                <a:gd name="connsiteX158" fmla="*/ 592 w 2665"/>
                <a:gd name="connsiteY158" fmla="*/ 1010 h 2674"/>
                <a:gd name="connsiteX159" fmla="*/ 589 w 2665"/>
                <a:gd name="connsiteY159" fmla="*/ 1077 h 2674"/>
                <a:gd name="connsiteX160" fmla="*/ 589 w 2665"/>
                <a:gd name="connsiteY160" fmla="*/ 1079 h 2674"/>
                <a:gd name="connsiteX161" fmla="*/ 589 w 2665"/>
                <a:gd name="connsiteY161" fmla="*/ 1079 h 2674"/>
                <a:gd name="connsiteX162" fmla="*/ 589 w 2665"/>
                <a:gd name="connsiteY162" fmla="*/ 1080 h 2674"/>
                <a:gd name="connsiteX163" fmla="*/ 591 w 2665"/>
                <a:gd name="connsiteY163" fmla="*/ 1082 h 2674"/>
                <a:gd name="connsiteX164" fmla="*/ 578 w 2665"/>
                <a:gd name="connsiteY164" fmla="*/ 1088 h 2674"/>
                <a:gd name="connsiteX165" fmla="*/ 559 w 2665"/>
                <a:gd name="connsiteY165" fmla="*/ 1097 h 2674"/>
                <a:gd name="connsiteX166" fmla="*/ 537 w 2665"/>
                <a:gd name="connsiteY166" fmla="*/ 1108 h 2674"/>
                <a:gd name="connsiteX167" fmla="*/ 513 w 2665"/>
                <a:gd name="connsiteY167" fmla="*/ 1123 h 2674"/>
                <a:gd name="connsiteX168" fmla="*/ 491 w 2665"/>
                <a:gd name="connsiteY168" fmla="*/ 1140 h 2674"/>
                <a:gd name="connsiteX169" fmla="*/ 472 w 2665"/>
                <a:gd name="connsiteY169" fmla="*/ 1156 h 2674"/>
                <a:gd name="connsiteX170" fmla="*/ 461 w 2665"/>
                <a:gd name="connsiteY170" fmla="*/ 1177 h 2674"/>
                <a:gd name="connsiteX171" fmla="*/ 455 w 2665"/>
                <a:gd name="connsiteY171" fmla="*/ 1199 h 2674"/>
                <a:gd name="connsiteX172" fmla="*/ 457 w 2665"/>
                <a:gd name="connsiteY172" fmla="*/ 1208 h 2674"/>
                <a:gd name="connsiteX173" fmla="*/ 461 w 2665"/>
                <a:gd name="connsiteY173" fmla="*/ 1217 h 2674"/>
                <a:gd name="connsiteX174" fmla="*/ 468 w 2665"/>
                <a:gd name="connsiteY174" fmla="*/ 1229 h 2674"/>
                <a:gd name="connsiteX175" fmla="*/ 478 w 2665"/>
                <a:gd name="connsiteY175" fmla="*/ 1238 h 2674"/>
                <a:gd name="connsiteX176" fmla="*/ 494 w 2665"/>
                <a:gd name="connsiteY176" fmla="*/ 1368 h 2674"/>
                <a:gd name="connsiteX177" fmla="*/ 522 w 2665"/>
                <a:gd name="connsiteY177" fmla="*/ 1479 h 2674"/>
                <a:gd name="connsiteX178" fmla="*/ 555 w 2665"/>
                <a:gd name="connsiteY178" fmla="*/ 1571 h 2674"/>
                <a:gd name="connsiteX179" fmla="*/ 594 w 2665"/>
                <a:gd name="connsiteY179" fmla="*/ 1647 h 2674"/>
                <a:gd name="connsiteX180" fmla="*/ 637 w 2665"/>
                <a:gd name="connsiteY180" fmla="*/ 1708 h 2674"/>
                <a:gd name="connsiteX181" fmla="*/ 679 w 2665"/>
                <a:gd name="connsiteY181" fmla="*/ 1755 h 2674"/>
                <a:gd name="connsiteX182" fmla="*/ 720 w 2665"/>
                <a:gd name="connsiteY182" fmla="*/ 1790 h 2674"/>
                <a:gd name="connsiteX183" fmla="*/ 755 w 2665"/>
                <a:gd name="connsiteY183" fmla="*/ 1814 h 2674"/>
                <a:gd name="connsiteX184" fmla="*/ 765 w 2665"/>
                <a:gd name="connsiteY184" fmla="*/ 1822 h 2674"/>
                <a:gd name="connsiteX185" fmla="*/ 776 w 2665"/>
                <a:gd name="connsiteY185" fmla="*/ 1827 h 2674"/>
                <a:gd name="connsiteX186" fmla="*/ 791 w 2665"/>
                <a:gd name="connsiteY186" fmla="*/ 1834 h 2674"/>
                <a:gd name="connsiteX187" fmla="*/ 805 w 2665"/>
                <a:gd name="connsiteY187" fmla="*/ 1842 h 2674"/>
                <a:gd name="connsiteX188" fmla="*/ 824 w 2665"/>
                <a:gd name="connsiteY188" fmla="*/ 1847 h 2674"/>
                <a:gd name="connsiteX189" fmla="*/ 844 w 2665"/>
                <a:gd name="connsiteY189" fmla="*/ 1853 h 2674"/>
                <a:gd name="connsiteX190" fmla="*/ 868 w 2665"/>
                <a:gd name="connsiteY190" fmla="*/ 1859 h 2674"/>
                <a:gd name="connsiteX191" fmla="*/ 892 w 2665"/>
                <a:gd name="connsiteY191" fmla="*/ 1862 h 2674"/>
                <a:gd name="connsiteX192" fmla="*/ 920 w 2665"/>
                <a:gd name="connsiteY192" fmla="*/ 1866 h 2674"/>
                <a:gd name="connsiteX193" fmla="*/ 952 w 2665"/>
                <a:gd name="connsiteY193" fmla="*/ 1866 h 2674"/>
                <a:gd name="connsiteX194" fmla="*/ 985 w 2665"/>
                <a:gd name="connsiteY194" fmla="*/ 1866 h 2674"/>
                <a:gd name="connsiteX195" fmla="*/ 1022 w 2665"/>
                <a:gd name="connsiteY195" fmla="*/ 1864 h 2674"/>
                <a:gd name="connsiteX196" fmla="*/ 1061 w 2665"/>
                <a:gd name="connsiteY196" fmla="*/ 1859 h 2674"/>
                <a:gd name="connsiteX197" fmla="*/ 1105 w 2665"/>
                <a:gd name="connsiteY197" fmla="*/ 1851 h 2674"/>
                <a:gd name="connsiteX198" fmla="*/ 1150 w 2665"/>
                <a:gd name="connsiteY198" fmla="*/ 1840 h 2674"/>
                <a:gd name="connsiteX199" fmla="*/ 1200 w 2665"/>
                <a:gd name="connsiteY199" fmla="*/ 1827 h 2674"/>
                <a:gd name="connsiteX200" fmla="*/ 1257 w 2665"/>
                <a:gd name="connsiteY200" fmla="*/ 1873 h 2674"/>
                <a:gd name="connsiteX201" fmla="*/ 1287 w 2665"/>
                <a:gd name="connsiteY201" fmla="*/ 1918 h 2674"/>
                <a:gd name="connsiteX202" fmla="*/ 1322 w 2665"/>
                <a:gd name="connsiteY202" fmla="*/ 1972 h 2674"/>
                <a:gd name="connsiteX203" fmla="*/ 1359 w 2665"/>
                <a:gd name="connsiteY203" fmla="*/ 2027 h 2674"/>
                <a:gd name="connsiteX204" fmla="*/ 1396 w 2665"/>
                <a:gd name="connsiteY204" fmla="*/ 2083 h 2674"/>
                <a:gd name="connsiteX205" fmla="*/ 1430 w 2665"/>
                <a:gd name="connsiteY205" fmla="*/ 2133 h 2674"/>
                <a:gd name="connsiteX206" fmla="*/ 1457 w 2665"/>
                <a:gd name="connsiteY206" fmla="*/ 2175 h 2674"/>
                <a:gd name="connsiteX207" fmla="*/ 1478 w 2665"/>
                <a:gd name="connsiteY207" fmla="*/ 2203 h 2674"/>
                <a:gd name="connsiteX208" fmla="*/ 1485 w 2665"/>
                <a:gd name="connsiteY208" fmla="*/ 2214 h 2674"/>
                <a:gd name="connsiteX209" fmla="*/ 1489 w 2665"/>
                <a:gd name="connsiteY209" fmla="*/ 2225 h 2674"/>
                <a:gd name="connsiteX210" fmla="*/ 1496 w 2665"/>
                <a:gd name="connsiteY210" fmla="*/ 2250 h 2674"/>
                <a:gd name="connsiteX211" fmla="*/ 1507 w 2665"/>
                <a:gd name="connsiteY211" fmla="*/ 2283 h 2674"/>
                <a:gd name="connsiteX212" fmla="*/ 1520 w 2665"/>
                <a:gd name="connsiteY212" fmla="*/ 2318 h 2674"/>
                <a:gd name="connsiteX213" fmla="*/ 1122 w 2665"/>
                <a:gd name="connsiteY213" fmla="*/ 2477 h 2674"/>
                <a:gd name="connsiteX214" fmla="*/ 1098 w 2665"/>
                <a:gd name="connsiteY214" fmla="*/ 2470 h 2674"/>
                <a:gd name="connsiteX215" fmla="*/ 1076 w 2665"/>
                <a:gd name="connsiteY215" fmla="*/ 2459 h 2674"/>
                <a:gd name="connsiteX216" fmla="*/ 1054 w 2665"/>
                <a:gd name="connsiteY216" fmla="*/ 2446 h 2674"/>
                <a:gd name="connsiteX217" fmla="*/ 1031 w 2665"/>
                <a:gd name="connsiteY217" fmla="*/ 2431 h 2674"/>
                <a:gd name="connsiteX218" fmla="*/ 1009 w 2665"/>
                <a:gd name="connsiteY218" fmla="*/ 2416 h 2674"/>
                <a:gd name="connsiteX219" fmla="*/ 987 w 2665"/>
                <a:gd name="connsiteY219" fmla="*/ 2400 h 2674"/>
                <a:gd name="connsiteX220" fmla="*/ 965 w 2665"/>
                <a:gd name="connsiteY220" fmla="*/ 2383 h 2674"/>
                <a:gd name="connsiteX221" fmla="*/ 944 w 2665"/>
                <a:gd name="connsiteY221" fmla="*/ 2366 h 2674"/>
                <a:gd name="connsiteX222" fmla="*/ 935 w 2665"/>
                <a:gd name="connsiteY222" fmla="*/ 2359 h 2674"/>
                <a:gd name="connsiteX223" fmla="*/ 926 w 2665"/>
                <a:gd name="connsiteY223" fmla="*/ 2351 h 2674"/>
                <a:gd name="connsiteX224" fmla="*/ 915 w 2665"/>
                <a:gd name="connsiteY224" fmla="*/ 2344 h 2674"/>
                <a:gd name="connsiteX225" fmla="*/ 905 w 2665"/>
                <a:gd name="connsiteY225" fmla="*/ 2337 h 2674"/>
                <a:gd name="connsiteX226" fmla="*/ 896 w 2665"/>
                <a:gd name="connsiteY226" fmla="*/ 2329 h 2674"/>
                <a:gd name="connsiteX227" fmla="*/ 887 w 2665"/>
                <a:gd name="connsiteY227" fmla="*/ 2322 h 2674"/>
                <a:gd name="connsiteX228" fmla="*/ 878 w 2665"/>
                <a:gd name="connsiteY228" fmla="*/ 2314 h 2674"/>
                <a:gd name="connsiteX229" fmla="*/ 868 w 2665"/>
                <a:gd name="connsiteY229" fmla="*/ 2309 h 2674"/>
                <a:gd name="connsiteX230" fmla="*/ 854 w 2665"/>
                <a:gd name="connsiteY230" fmla="*/ 2300 h 2674"/>
                <a:gd name="connsiteX231" fmla="*/ 835 w 2665"/>
                <a:gd name="connsiteY231" fmla="*/ 2287 h 2674"/>
                <a:gd name="connsiteX232" fmla="*/ 816 w 2665"/>
                <a:gd name="connsiteY232" fmla="*/ 2275 h 2674"/>
                <a:gd name="connsiteX233" fmla="*/ 798 w 2665"/>
                <a:gd name="connsiteY233" fmla="*/ 2262 h 2674"/>
                <a:gd name="connsiteX234" fmla="*/ 779 w 2665"/>
                <a:gd name="connsiteY234" fmla="*/ 2250 h 2674"/>
                <a:gd name="connsiteX235" fmla="*/ 759 w 2665"/>
                <a:gd name="connsiteY235" fmla="*/ 2237 h 2674"/>
                <a:gd name="connsiteX236" fmla="*/ 739 w 2665"/>
                <a:gd name="connsiteY236" fmla="*/ 2225 h 2674"/>
                <a:gd name="connsiteX237" fmla="*/ 718 w 2665"/>
                <a:gd name="connsiteY237" fmla="*/ 2214 h 2674"/>
                <a:gd name="connsiteX238" fmla="*/ 698 w 2665"/>
                <a:gd name="connsiteY238" fmla="*/ 2203 h 2674"/>
                <a:gd name="connsiteX239" fmla="*/ 676 w 2665"/>
                <a:gd name="connsiteY239" fmla="*/ 2192 h 2674"/>
                <a:gd name="connsiteX240" fmla="*/ 655 w 2665"/>
                <a:gd name="connsiteY240" fmla="*/ 2183 h 2674"/>
                <a:gd name="connsiteX241" fmla="*/ 633 w 2665"/>
                <a:gd name="connsiteY241" fmla="*/ 2175 h 2674"/>
                <a:gd name="connsiteX242" fmla="*/ 611 w 2665"/>
                <a:gd name="connsiteY242" fmla="*/ 2168 h 2674"/>
                <a:gd name="connsiteX243" fmla="*/ 589 w 2665"/>
                <a:gd name="connsiteY243" fmla="*/ 2162 h 2674"/>
                <a:gd name="connsiteX244" fmla="*/ 568 w 2665"/>
                <a:gd name="connsiteY244" fmla="*/ 2159 h 2674"/>
                <a:gd name="connsiteX245" fmla="*/ 546 w 2665"/>
                <a:gd name="connsiteY245" fmla="*/ 2155 h 2674"/>
                <a:gd name="connsiteX246" fmla="*/ 524 w 2665"/>
                <a:gd name="connsiteY246" fmla="*/ 2155 h 2674"/>
                <a:gd name="connsiteX247" fmla="*/ 489 w 2665"/>
                <a:gd name="connsiteY247" fmla="*/ 2157 h 2674"/>
                <a:gd name="connsiteX248" fmla="*/ 450 w 2665"/>
                <a:gd name="connsiteY248" fmla="*/ 2162 h 2674"/>
                <a:gd name="connsiteX249" fmla="*/ 411 w 2665"/>
                <a:gd name="connsiteY249" fmla="*/ 2174 h 2674"/>
                <a:gd name="connsiteX250" fmla="*/ 372 w 2665"/>
                <a:gd name="connsiteY250" fmla="*/ 2190 h 2674"/>
                <a:gd name="connsiteX251" fmla="*/ 335 w 2665"/>
                <a:gd name="connsiteY251" fmla="*/ 2211 h 2674"/>
                <a:gd name="connsiteX252" fmla="*/ 303 w 2665"/>
                <a:gd name="connsiteY252" fmla="*/ 2237 h 2674"/>
                <a:gd name="connsiteX253" fmla="*/ 279 w 2665"/>
                <a:gd name="connsiteY253" fmla="*/ 2266 h 2674"/>
                <a:gd name="connsiteX254" fmla="*/ 265 w 2665"/>
                <a:gd name="connsiteY254" fmla="*/ 2303 h 2674"/>
                <a:gd name="connsiteX255" fmla="*/ 265 w 2665"/>
                <a:gd name="connsiteY255" fmla="*/ 2305 h 2674"/>
                <a:gd name="connsiteX256" fmla="*/ 266 w 2665"/>
                <a:gd name="connsiteY256" fmla="*/ 2307 h 2674"/>
                <a:gd name="connsiteX257" fmla="*/ 268 w 2665"/>
                <a:gd name="connsiteY257" fmla="*/ 2309 h 2674"/>
                <a:gd name="connsiteX258" fmla="*/ 270 w 2665"/>
                <a:gd name="connsiteY258" fmla="*/ 2311 h 2674"/>
                <a:gd name="connsiteX259" fmla="*/ 292 w 2665"/>
                <a:gd name="connsiteY259" fmla="*/ 2316 h 2674"/>
                <a:gd name="connsiteX260" fmla="*/ 316 w 2665"/>
                <a:gd name="connsiteY260" fmla="*/ 2320 h 2674"/>
                <a:gd name="connsiteX261" fmla="*/ 342 w 2665"/>
                <a:gd name="connsiteY261" fmla="*/ 2322 h 2674"/>
                <a:gd name="connsiteX262" fmla="*/ 368 w 2665"/>
                <a:gd name="connsiteY262" fmla="*/ 2320 h 2674"/>
                <a:gd name="connsiteX263" fmla="*/ 396 w 2665"/>
                <a:gd name="connsiteY263" fmla="*/ 2318 h 2674"/>
                <a:gd name="connsiteX264" fmla="*/ 422 w 2665"/>
                <a:gd name="connsiteY264" fmla="*/ 2314 h 2674"/>
                <a:gd name="connsiteX265" fmla="*/ 446 w 2665"/>
                <a:gd name="connsiteY265" fmla="*/ 2311 h 2674"/>
                <a:gd name="connsiteX266" fmla="*/ 466 w 2665"/>
                <a:gd name="connsiteY266" fmla="*/ 2305 h 2674"/>
                <a:gd name="connsiteX267" fmla="*/ 466 w 2665"/>
                <a:gd name="connsiteY267" fmla="*/ 2309 h 2674"/>
                <a:gd name="connsiteX268" fmla="*/ 465 w 2665"/>
                <a:gd name="connsiteY268" fmla="*/ 2313 h 2674"/>
                <a:gd name="connsiteX269" fmla="*/ 463 w 2665"/>
                <a:gd name="connsiteY269" fmla="*/ 2314 h 2674"/>
                <a:gd name="connsiteX270" fmla="*/ 461 w 2665"/>
                <a:gd name="connsiteY270" fmla="*/ 2318 h 2674"/>
                <a:gd name="connsiteX271" fmla="*/ 455 w 2665"/>
                <a:gd name="connsiteY271" fmla="*/ 2324 h 2674"/>
                <a:gd name="connsiteX272" fmla="*/ 448 w 2665"/>
                <a:gd name="connsiteY272" fmla="*/ 2329 h 2674"/>
                <a:gd name="connsiteX273" fmla="*/ 437 w 2665"/>
                <a:gd name="connsiteY273" fmla="*/ 2333 h 2674"/>
                <a:gd name="connsiteX274" fmla="*/ 428 w 2665"/>
                <a:gd name="connsiteY274" fmla="*/ 2335 h 2674"/>
                <a:gd name="connsiteX275" fmla="*/ 416 w 2665"/>
                <a:gd name="connsiteY275" fmla="*/ 2337 h 2674"/>
                <a:gd name="connsiteX276" fmla="*/ 403 w 2665"/>
                <a:gd name="connsiteY276" fmla="*/ 2338 h 2674"/>
                <a:gd name="connsiteX277" fmla="*/ 391 w 2665"/>
                <a:gd name="connsiteY277" fmla="*/ 2340 h 2674"/>
                <a:gd name="connsiteX278" fmla="*/ 379 w 2665"/>
                <a:gd name="connsiteY278" fmla="*/ 2342 h 2674"/>
                <a:gd name="connsiteX279" fmla="*/ 368 w 2665"/>
                <a:gd name="connsiteY279" fmla="*/ 2344 h 2674"/>
                <a:gd name="connsiteX280" fmla="*/ 359 w 2665"/>
                <a:gd name="connsiteY280" fmla="*/ 2344 h 2674"/>
                <a:gd name="connsiteX281" fmla="*/ 350 w 2665"/>
                <a:gd name="connsiteY281" fmla="*/ 2346 h 2674"/>
                <a:gd name="connsiteX282" fmla="*/ 342 w 2665"/>
                <a:gd name="connsiteY282" fmla="*/ 2348 h 2674"/>
                <a:gd name="connsiteX283" fmla="*/ 333 w 2665"/>
                <a:gd name="connsiteY283" fmla="*/ 2351 h 2674"/>
                <a:gd name="connsiteX284" fmla="*/ 320 w 2665"/>
                <a:gd name="connsiteY284" fmla="*/ 2359 h 2674"/>
                <a:gd name="connsiteX285" fmla="*/ 305 w 2665"/>
                <a:gd name="connsiteY285" fmla="*/ 2368 h 2674"/>
                <a:gd name="connsiteX286" fmla="*/ 291 w 2665"/>
                <a:gd name="connsiteY286" fmla="*/ 2379 h 2674"/>
                <a:gd name="connsiteX287" fmla="*/ 276 w 2665"/>
                <a:gd name="connsiteY287" fmla="*/ 2392 h 2674"/>
                <a:gd name="connsiteX288" fmla="*/ 265 w 2665"/>
                <a:gd name="connsiteY288" fmla="*/ 2405 h 2674"/>
                <a:gd name="connsiteX289" fmla="*/ 257 w 2665"/>
                <a:gd name="connsiteY289" fmla="*/ 2418 h 2674"/>
                <a:gd name="connsiteX290" fmla="*/ 253 w 2665"/>
                <a:gd name="connsiteY290" fmla="*/ 2429 h 2674"/>
                <a:gd name="connsiteX291" fmla="*/ 253 w 2665"/>
                <a:gd name="connsiteY291" fmla="*/ 2431 h 2674"/>
                <a:gd name="connsiteX292" fmla="*/ 253 w 2665"/>
                <a:gd name="connsiteY292" fmla="*/ 2431 h 2674"/>
                <a:gd name="connsiteX293" fmla="*/ 253 w 2665"/>
                <a:gd name="connsiteY293" fmla="*/ 2431 h 2674"/>
                <a:gd name="connsiteX294" fmla="*/ 253 w 2665"/>
                <a:gd name="connsiteY294" fmla="*/ 2433 h 2674"/>
                <a:gd name="connsiteX295" fmla="*/ 255 w 2665"/>
                <a:gd name="connsiteY295" fmla="*/ 2435 h 2674"/>
                <a:gd name="connsiteX296" fmla="*/ 255 w 2665"/>
                <a:gd name="connsiteY296" fmla="*/ 2435 h 2674"/>
                <a:gd name="connsiteX297" fmla="*/ 257 w 2665"/>
                <a:gd name="connsiteY297" fmla="*/ 2435 h 2674"/>
                <a:gd name="connsiteX298" fmla="*/ 257 w 2665"/>
                <a:gd name="connsiteY298" fmla="*/ 2437 h 2674"/>
                <a:gd name="connsiteX299" fmla="*/ 226 w 2665"/>
                <a:gd name="connsiteY299" fmla="*/ 2444 h 2674"/>
                <a:gd name="connsiteX300" fmla="*/ 194 w 2665"/>
                <a:gd name="connsiteY300" fmla="*/ 2455 h 2674"/>
                <a:gd name="connsiteX301" fmla="*/ 161 w 2665"/>
                <a:gd name="connsiteY301" fmla="*/ 2470 h 2674"/>
                <a:gd name="connsiteX302" fmla="*/ 131 w 2665"/>
                <a:gd name="connsiteY302" fmla="*/ 2485 h 2674"/>
                <a:gd name="connsiteX303" fmla="*/ 103 w 2665"/>
                <a:gd name="connsiteY303" fmla="*/ 2500 h 2674"/>
                <a:gd name="connsiteX304" fmla="*/ 79 w 2665"/>
                <a:gd name="connsiteY304" fmla="*/ 2514 h 2674"/>
                <a:gd name="connsiteX305" fmla="*/ 63 w 2665"/>
                <a:gd name="connsiteY305" fmla="*/ 2526 h 2674"/>
                <a:gd name="connsiteX306" fmla="*/ 52 w 2665"/>
                <a:gd name="connsiteY306" fmla="*/ 2533 h 2674"/>
                <a:gd name="connsiteX307" fmla="*/ 33 w 2665"/>
                <a:gd name="connsiteY307" fmla="*/ 2544 h 2674"/>
                <a:gd name="connsiteX308" fmla="*/ 18 w 2665"/>
                <a:gd name="connsiteY308" fmla="*/ 2561 h 2674"/>
                <a:gd name="connsiteX309" fmla="*/ 5 w 2665"/>
                <a:gd name="connsiteY309" fmla="*/ 2581 h 2674"/>
                <a:gd name="connsiteX310" fmla="*/ 0 w 2665"/>
                <a:gd name="connsiteY310" fmla="*/ 2602 h 2674"/>
                <a:gd name="connsiteX311" fmla="*/ 0 w 2665"/>
                <a:gd name="connsiteY311" fmla="*/ 2603 h 2674"/>
                <a:gd name="connsiteX312" fmla="*/ 0 w 2665"/>
                <a:gd name="connsiteY312" fmla="*/ 2603 h 2674"/>
                <a:gd name="connsiteX313" fmla="*/ 0 w 2665"/>
                <a:gd name="connsiteY313" fmla="*/ 2605 h 2674"/>
                <a:gd name="connsiteX314" fmla="*/ 0 w 2665"/>
                <a:gd name="connsiteY314" fmla="*/ 2607 h 2674"/>
                <a:gd name="connsiteX315" fmla="*/ 2 w 2665"/>
                <a:gd name="connsiteY315" fmla="*/ 2618 h 2674"/>
                <a:gd name="connsiteX316" fmla="*/ 5 w 2665"/>
                <a:gd name="connsiteY316" fmla="*/ 2629 h 2674"/>
                <a:gd name="connsiteX317" fmla="*/ 11 w 2665"/>
                <a:gd name="connsiteY317" fmla="*/ 2637 h 2674"/>
                <a:gd name="connsiteX318" fmla="*/ 20 w 2665"/>
                <a:gd name="connsiteY318" fmla="*/ 2644 h 2674"/>
                <a:gd name="connsiteX319" fmla="*/ 42 w 2665"/>
                <a:gd name="connsiteY319" fmla="*/ 2652 h 2674"/>
                <a:gd name="connsiteX320" fmla="*/ 68 w 2665"/>
                <a:gd name="connsiteY320" fmla="*/ 2653 h 2674"/>
                <a:gd name="connsiteX321" fmla="*/ 96 w 2665"/>
                <a:gd name="connsiteY321" fmla="*/ 2652 h 2674"/>
                <a:gd name="connsiteX322" fmla="*/ 126 w 2665"/>
                <a:gd name="connsiteY322" fmla="*/ 2644 h 2674"/>
                <a:gd name="connsiteX323" fmla="*/ 157 w 2665"/>
                <a:gd name="connsiteY323" fmla="*/ 2637 h 2674"/>
                <a:gd name="connsiteX324" fmla="*/ 187 w 2665"/>
                <a:gd name="connsiteY324" fmla="*/ 2627 h 2674"/>
                <a:gd name="connsiteX325" fmla="*/ 216 w 2665"/>
                <a:gd name="connsiteY325" fmla="*/ 2616 h 2674"/>
                <a:gd name="connsiteX326" fmla="*/ 244 w 2665"/>
                <a:gd name="connsiteY326" fmla="*/ 2607 h 2674"/>
                <a:gd name="connsiteX327" fmla="*/ 281 w 2665"/>
                <a:gd name="connsiteY327" fmla="*/ 2594 h 2674"/>
                <a:gd name="connsiteX328" fmla="*/ 324 w 2665"/>
                <a:gd name="connsiteY328" fmla="*/ 2581 h 2674"/>
                <a:gd name="connsiteX329" fmla="*/ 339 w 2665"/>
                <a:gd name="connsiteY329" fmla="*/ 2577 h 2674"/>
                <a:gd name="connsiteX330" fmla="*/ 353 w 2665"/>
                <a:gd name="connsiteY330" fmla="*/ 2574 h 2674"/>
                <a:gd name="connsiteX331" fmla="*/ 366 w 2665"/>
                <a:gd name="connsiteY331" fmla="*/ 2570 h 2674"/>
                <a:gd name="connsiteX332" fmla="*/ 381 w 2665"/>
                <a:gd name="connsiteY332" fmla="*/ 2564 h 2674"/>
                <a:gd name="connsiteX333" fmla="*/ 394 w 2665"/>
                <a:gd name="connsiteY333" fmla="*/ 2559 h 2674"/>
                <a:gd name="connsiteX334" fmla="*/ 409 w 2665"/>
                <a:gd name="connsiteY334" fmla="*/ 2553 h 2674"/>
                <a:gd name="connsiteX335" fmla="*/ 422 w 2665"/>
                <a:gd name="connsiteY335" fmla="*/ 2544 h 2674"/>
                <a:gd name="connsiteX336" fmla="*/ 437 w 2665"/>
                <a:gd name="connsiteY336" fmla="*/ 2535 h 2674"/>
                <a:gd name="connsiteX337" fmla="*/ 481 w 2665"/>
                <a:gd name="connsiteY337" fmla="*/ 2498 h 2674"/>
                <a:gd name="connsiteX338" fmla="*/ 492 w 2665"/>
                <a:gd name="connsiteY338" fmla="*/ 2489 h 2674"/>
                <a:gd name="connsiteX339" fmla="*/ 503 w 2665"/>
                <a:gd name="connsiteY339" fmla="*/ 2479 h 2674"/>
                <a:gd name="connsiteX340" fmla="*/ 515 w 2665"/>
                <a:gd name="connsiteY340" fmla="*/ 2470 h 2674"/>
                <a:gd name="connsiteX341" fmla="*/ 528 w 2665"/>
                <a:gd name="connsiteY341" fmla="*/ 2461 h 2674"/>
                <a:gd name="connsiteX342" fmla="*/ 539 w 2665"/>
                <a:gd name="connsiteY342" fmla="*/ 2451 h 2674"/>
                <a:gd name="connsiteX343" fmla="*/ 552 w 2665"/>
                <a:gd name="connsiteY343" fmla="*/ 2444 h 2674"/>
                <a:gd name="connsiteX344" fmla="*/ 565 w 2665"/>
                <a:gd name="connsiteY344" fmla="*/ 2438 h 2674"/>
                <a:gd name="connsiteX345" fmla="*/ 578 w 2665"/>
                <a:gd name="connsiteY345" fmla="*/ 2433 h 2674"/>
                <a:gd name="connsiteX346" fmla="*/ 598 w 2665"/>
                <a:gd name="connsiteY346" fmla="*/ 2427 h 2674"/>
                <a:gd name="connsiteX347" fmla="*/ 620 w 2665"/>
                <a:gd name="connsiteY347" fmla="*/ 2420 h 2674"/>
                <a:gd name="connsiteX348" fmla="*/ 646 w 2665"/>
                <a:gd name="connsiteY348" fmla="*/ 2414 h 2674"/>
                <a:gd name="connsiteX349" fmla="*/ 672 w 2665"/>
                <a:gd name="connsiteY349" fmla="*/ 2411 h 2674"/>
                <a:gd name="connsiteX350" fmla="*/ 698 w 2665"/>
                <a:gd name="connsiteY350" fmla="*/ 2411 h 2674"/>
                <a:gd name="connsiteX351" fmla="*/ 722 w 2665"/>
                <a:gd name="connsiteY351" fmla="*/ 2414 h 2674"/>
                <a:gd name="connsiteX352" fmla="*/ 744 w 2665"/>
                <a:gd name="connsiteY352" fmla="*/ 2424 h 2674"/>
                <a:gd name="connsiteX353" fmla="*/ 763 w 2665"/>
                <a:gd name="connsiteY353" fmla="*/ 2440 h 2674"/>
                <a:gd name="connsiteX354" fmla="*/ 774 w 2665"/>
                <a:gd name="connsiteY354" fmla="*/ 2457 h 2674"/>
                <a:gd name="connsiteX355" fmla="*/ 779 w 2665"/>
                <a:gd name="connsiteY355" fmla="*/ 2476 h 2674"/>
                <a:gd name="connsiteX356" fmla="*/ 783 w 2665"/>
                <a:gd name="connsiteY356" fmla="*/ 2496 h 2674"/>
                <a:gd name="connsiteX357" fmla="*/ 785 w 2665"/>
                <a:gd name="connsiteY357" fmla="*/ 2518 h 2674"/>
                <a:gd name="connsiteX358" fmla="*/ 787 w 2665"/>
                <a:gd name="connsiteY358" fmla="*/ 2539 h 2674"/>
                <a:gd name="connsiteX359" fmla="*/ 791 w 2665"/>
                <a:gd name="connsiteY359" fmla="*/ 2559 h 2674"/>
                <a:gd name="connsiteX360" fmla="*/ 796 w 2665"/>
                <a:gd name="connsiteY360" fmla="*/ 2577 h 2674"/>
                <a:gd name="connsiteX361" fmla="*/ 807 w 2665"/>
                <a:gd name="connsiteY361" fmla="*/ 2596 h 2674"/>
                <a:gd name="connsiteX362" fmla="*/ 820 w 2665"/>
                <a:gd name="connsiteY362" fmla="*/ 2609 h 2674"/>
                <a:gd name="connsiteX363" fmla="*/ 837 w 2665"/>
                <a:gd name="connsiteY363" fmla="*/ 2618 h 2674"/>
                <a:gd name="connsiteX364" fmla="*/ 854 w 2665"/>
                <a:gd name="connsiteY364" fmla="*/ 2626 h 2674"/>
                <a:gd name="connsiteX365" fmla="*/ 872 w 2665"/>
                <a:gd name="connsiteY365" fmla="*/ 2627 h 2674"/>
                <a:gd name="connsiteX366" fmla="*/ 891 w 2665"/>
                <a:gd name="connsiteY366" fmla="*/ 2627 h 2674"/>
                <a:gd name="connsiteX367" fmla="*/ 911 w 2665"/>
                <a:gd name="connsiteY367" fmla="*/ 2627 h 2674"/>
                <a:gd name="connsiteX368" fmla="*/ 931 w 2665"/>
                <a:gd name="connsiteY368" fmla="*/ 2624 h 2674"/>
                <a:gd name="connsiteX369" fmla="*/ 952 w 2665"/>
                <a:gd name="connsiteY369" fmla="*/ 2622 h 2674"/>
                <a:gd name="connsiteX370" fmla="*/ 968 w 2665"/>
                <a:gd name="connsiteY370" fmla="*/ 2620 h 2674"/>
                <a:gd name="connsiteX371" fmla="*/ 983 w 2665"/>
                <a:gd name="connsiteY371" fmla="*/ 2616 h 2674"/>
                <a:gd name="connsiteX372" fmla="*/ 1000 w 2665"/>
                <a:gd name="connsiteY372" fmla="*/ 2616 h 2674"/>
                <a:gd name="connsiteX373" fmla="*/ 1015 w 2665"/>
                <a:gd name="connsiteY373" fmla="*/ 2615 h 2674"/>
                <a:gd name="connsiteX374" fmla="*/ 1028 w 2665"/>
                <a:gd name="connsiteY374" fmla="*/ 2615 h 2674"/>
                <a:gd name="connsiteX375" fmla="*/ 1042 w 2665"/>
                <a:gd name="connsiteY375" fmla="*/ 2616 h 2674"/>
                <a:gd name="connsiteX376" fmla="*/ 1055 w 2665"/>
                <a:gd name="connsiteY376" fmla="*/ 2620 h 2674"/>
                <a:gd name="connsiteX377" fmla="*/ 1067 w 2665"/>
                <a:gd name="connsiteY377" fmla="*/ 2626 h 2674"/>
                <a:gd name="connsiteX378" fmla="*/ 1091 w 2665"/>
                <a:gd name="connsiteY378" fmla="*/ 2640 h 2674"/>
                <a:gd name="connsiteX379" fmla="*/ 1105 w 2665"/>
                <a:gd name="connsiteY379" fmla="*/ 2648 h 2674"/>
                <a:gd name="connsiteX380" fmla="*/ 1118 w 2665"/>
                <a:gd name="connsiteY380" fmla="*/ 2657 h 2674"/>
                <a:gd name="connsiteX381" fmla="*/ 1133 w 2665"/>
                <a:gd name="connsiteY381" fmla="*/ 2663 h 2674"/>
                <a:gd name="connsiteX382" fmla="*/ 1148 w 2665"/>
                <a:gd name="connsiteY382" fmla="*/ 2668 h 2674"/>
                <a:gd name="connsiteX383" fmla="*/ 1163 w 2665"/>
                <a:gd name="connsiteY383" fmla="*/ 2672 h 2674"/>
                <a:gd name="connsiteX384" fmla="*/ 1181 w 2665"/>
                <a:gd name="connsiteY384" fmla="*/ 2674 h 2674"/>
                <a:gd name="connsiteX385" fmla="*/ 1200 w 2665"/>
                <a:gd name="connsiteY385" fmla="*/ 2674 h 2674"/>
                <a:gd name="connsiteX386" fmla="*/ 1220 w 2665"/>
                <a:gd name="connsiteY386" fmla="*/ 2670 h 2674"/>
                <a:gd name="connsiteX387" fmla="*/ 1228 w 2665"/>
                <a:gd name="connsiteY387" fmla="*/ 2668 h 2674"/>
                <a:gd name="connsiteX388" fmla="*/ 1235 w 2665"/>
                <a:gd name="connsiteY388" fmla="*/ 2666 h 2674"/>
                <a:gd name="connsiteX389" fmla="*/ 1242 w 2665"/>
                <a:gd name="connsiteY389" fmla="*/ 2665 h 2674"/>
                <a:gd name="connsiteX390" fmla="*/ 1252 w 2665"/>
                <a:gd name="connsiteY390" fmla="*/ 2661 h 2674"/>
                <a:gd name="connsiteX391" fmla="*/ 1259 w 2665"/>
                <a:gd name="connsiteY391" fmla="*/ 2657 h 2674"/>
                <a:gd name="connsiteX392" fmla="*/ 1267 w 2665"/>
                <a:gd name="connsiteY392" fmla="*/ 2655 h 2674"/>
                <a:gd name="connsiteX393" fmla="*/ 1274 w 2665"/>
                <a:gd name="connsiteY393" fmla="*/ 2652 h 2674"/>
                <a:gd name="connsiteX394" fmla="*/ 1281 w 2665"/>
                <a:gd name="connsiteY394" fmla="*/ 2648 h 2674"/>
                <a:gd name="connsiteX395" fmla="*/ 1292 w 2665"/>
                <a:gd name="connsiteY395" fmla="*/ 2642 h 2674"/>
                <a:gd name="connsiteX396" fmla="*/ 1304 w 2665"/>
                <a:gd name="connsiteY396" fmla="*/ 2637 h 2674"/>
                <a:gd name="connsiteX397" fmla="*/ 1315 w 2665"/>
                <a:gd name="connsiteY397" fmla="*/ 2633 h 2674"/>
                <a:gd name="connsiteX398" fmla="*/ 1326 w 2665"/>
                <a:gd name="connsiteY398" fmla="*/ 2629 h 2674"/>
                <a:gd name="connsiteX399" fmla="*/ 1337 w 2665"/>
                <a:gd name="connsiteY399" fmla="*/ 2626 h 2674"/>
                <a:gd name="connsiteX400" fmla="*/ 1348 w 2665"/>
                <a:gd name="connsiteY400" fmla="*/ 2624 h 2674"/>
                <a:gd name="connsiteX401" fmla="*/ 1359 w 2665"/>
                <a:gd name="connsiteY401" fmla="*/ 2622 h 2674"/>
                <a:gd name="connsiteX402" fmla="*/ 1370 w 2665"/>
                <a:gd name="connsiteY402" fmla="*/ 2622 h 2674"/>
                <a:gd name="connsiteX403" fmla="*/ 1378 w 2665"/>
                <a:gd name="connsiteY403" fmla="*/ 2624 h 2674"/>
                <a:gd name="connsiteX404" fmla="*/ 1387 w 2665"/>
                <a:gd name="connsiteY404" fmla="*/ 2626 h 2674"/>
                <a:gd name="connsiteX405" fmla="*/ 1396 w 2665"/>
                <a:gd name="connsiteY405" fmla="*/ 2631 h 2674"/>
                <a:gd name="connsiteX406" fmla="*/ 1405 w 2665"/>
                <a:gd name="connsiteY406" fmla="*/ 2635 h 2674"/>
                <a:gd name="connsiteX407" fmla="*/ 1417 w 2665"/>
                <a:gd name="connsiteY407" fmla="*/ 2640 h 2674"/>
                <a:gd name="connsiteX408" fmla="*/ 1428 w 2665"/>
                <a:gd name="connsiteY408" fmla="*/ 2646 h 2674"/>
                <a:gd name="connsiteX409" fmla="*/ 1439 w 2665"/>
                <a:gd name="connsiteY409" fmla="*/ 2650 h 2674"/>
                <a:gd name="connsiteX410" fmla="*/ 1452 w 2665"/>
                <a:gd name="connsiteY410" fmla="*/ 2652 h 2674"/>
                <a:gd name="connsiteX411" fmla="*/ 1472 w 2665"/>
                <a:gd name="connsiteY411" fmla="*/ 2653 h 2674"/>
                <a:gd name="connsiteX412" fmla="*/ 1492 w 2665"/>
                <a:gd name="connsiteY412" fmla="*/ 2653 h 2674"/>
                <a:gd name="connsiteX413" fmla="*/ 1511 w 2665"/>
                <a:gd name="connsiteY413" fmla="*/ 2650 h 2674"/>
                <a:gd name="connsiteX414" fmla="*/ 1531 w 2665"/>
                <a:gd name="connsiteY414" fmla="*/ 2646 h 2674"/>
                <a:gd name="connsiteX415" fmla="*/ 1550 w 2665"/>
                <a:gd name="connsiteY415" fmla="*/ 2642 h 2674"/>
                <a:gd name="connsiteX416" fmla="*/ 1568 w 2665"/>
                <a:gd name="connsiteY416" fmla="*/ 2635 h 2674"/>
                <a:gd name="connsiteX417" fmla="*/ 1587 w 2665"/>
                <a:gd name="connsiteY417" fmla="*/ 2629 h 2674"/>
                <a:gd name="connsiteX418" fmla="*/ 1605 w 2665"/>
                <a:gd name="connsiteY418" fmla="*/ 2622 h 2674"/>
                <a:gd name="connsiteX419" fmla="*/ 1631 w 2665"/>
                <a:gd name="connsiteY419" fmla="*/ 2613 h 2674"/>
                <a:gd name="connsiteX420" fmla="*/ 1657 w 2665"/>
                <a:gd name="connsiteY420" fmla="*/ 2605 h 2674"/>
                <a:gd name="connsiteX421" fmla="*/ 1681 w 2665"/>
                <a:gd name="connsiteY421" fmla="*/ 2598 h 2674"/>
                <a:gd name="connsiteX422" fmla="*/ 1705 w 2665"/>
                <a:gd name="connsiteY422" fmla="*/ 2590 h 2674"/>
                <a:gd name="connsiteX423" fmla="*/ 1730 w 2665"/>
                <a:gd name="connsiteY423" fmla="*/ 2587 h 2674"/>
                <a:gd name="connsiteX424" fmla="*/ 1754 w 2665"/>
                <a:gd name="connsiteY424" fmla="*/ 2581 h 2674"/>
                <a:gd name="connsiteX425" fmla="*/ 1776 w 2665"/>
                <a:gd name="connsiteY425" fmla="*/ 2577 h 2674"/>
                <a:gd name="connsiteX426" fmla="*/ 1800 w 2665"/>
                <a:gd name="connsiteY426" fmla="*/ 2576 h 2674"/>
                <a:gd name="connsiteX427" fmla="*/ 1948 w 2665"/>
                <a:gd name="connsiteY427" fmla="*/ 2559 h 2674"/>
                <a:gd name="connsiteX428" fmla="*/ 2100 w 2665"/>
                <a:gd name="connsiteY428" fmla="*/ 2544 h 2674"/>
                <a:gd name="connsiteX429" fmla="*/ 2169 w 2665"/>
                <a:gd name="connsiteY429" fmla="*/ 2537 h 2674"/>
                <a:gd name="connsiteX430" fmla="*/ 2187 w 2665"/>
                <a:gd name="connsiteY430" fmla="*/ 2535 h 2674"/>
                <a:gd name="connsiteX431" fmla="*/ 2207 w 2665"/>
                <a:gd name="connsiteY431" fmla="*/ 2533 h 2674"/>
                <a:gd name="connsiteX432" fmla="*/ 2226 w 2665"/>
                <a:gd name="connsiteY432" fmla="*/ 2531 h 2674"/>
                <a:gd name="connsiteX433" fmla="*/ 2244 w 2665"/>
                <a:gd name="connsiteY433" fmla="*/ 2529 h 2674"/>
                <a:gd name="connsiteX434" fmla="*/ 2265 w 2665"/>
                <a:gd name="connsiteY434" fmla="*/ 2527 h 2674"/>
                <a:gd name="connsiteX435" fmla="*/ 2283 w 2665"/>
                <a:gd name="connsiteY435" fmla="*/ 2527 h 2674"/>
                <a:gd name="connsiteX436" fmla="*/ 2302 w 2665"/>
                <a:gd name="connsiteY436" fmla="*/ 2527 h 2674"/>
                <a:gd name="connsiteX437" fmla="*/ 2320 w 2665"/>
                <a:gd name="connsiteY437" fmla="*/ 2527 h 2674"/>
                <a:gd name="connsiteX438" fmla="*/ 2322 w 2665"/>
                <a:gd name="connsiteY438" fmla="*/ 2527 h 2674"/>
                <a:gd name="connsiteX439" fmla="*/ 2324 w 2665"/>
                <a:gd name="connsiteY439" fmla="*/ 2526 h 2674"/>
                <a:gd name="connsiteX440" fmla="*/ 2326 w 2665"/>
                <a:gd name="connsiteY440" fmla="*/ 2522 h 2674"/>
                <a:gd name="connsiteX441" fmla="*/ 2326 w 2665"/>
                <a:gd name="connsiteY441" fmla="*/ 2520 h 2674"/>
                <a:gd name="connsiteX442" fmla="*/ 2326 w 2665"/>
                <a:gd name="connsiteY442" fmla="*/ 2518 h 2674"/>
                <a:gd name="connsiteX443" fmla="*/ 2326 w 2665"/>
                <a:gd name="connsiteY443" fmla="*/ 2516 h 2674"/>
                <a:gd name="connsiteX444" fmla="*/ 2322 w 2665"/>
                <a:gd name="connsiteY444" fmla="*/ 2514 h 2674"/>
                <a:gd name="connsiteX445" fmla="*/ 2320 w 2665"/>
                <a:gd name="connsiteY445" fmla="*/ 2514 h 2674"/>
                <a:gd name="connsiteX446" fmla="*/ 2313 w 2665"/>
                <a:gd name="connsiteY446" fmla="*/ 2514 h 2674"/>
                <a:gd name="connsiteX447" fmla="*/ 2306 w 2665"/>
                <a:gd name="connsiteY447" fmla="*/ 2514 h 2674"/>
                <a:gd name="connsiteX448" fmla="*/ 2298 w 2665"/>
                <a:gd name="connsiteY448" fmla="*/ 2514 h 2674"/>
                <a:gd name="connsiteX449" fmla="*/ 2291 w 2665"/>
                <a:gd name="connsiteY449" fmla="*/ 2514 h 2674"/>
                <a:gd name="connsiteX450" fmla="*/ 2281 w 2665"/>
                <a:gd name="connsiteY450" fmla="*/ 2514 h 2674"/>
                <a:gd name="connsiteX451" fmla="*/ 2274 w 2665"/>
                <a:gd name="connsiteY451" fmla="*/ 2514 h 2674"/>
                <a:gd name="connsiteX452" fmla="*/ 2267 w 2665"/>
                <a:gd name="connsiteY452" fmla="*/ 2514 h 2674"/>
                <a:gd name="connsiteX453" fmla="*/ 2259 w 2665"/>
                <a:gd name="connsiteY453" fmla="*/ 2514 h 2674"/>
                <a:gd name="connsiteX454" fmla="*/ 2270 w 2665"/>
                <a:gd name="connsiteY454" fmla="*/ 2513 h 2674"/>
                <a:gd name="connsiteX455" fmla="*/ 2281 w 2665"/>
                <a:gd name="connsiteY455" fmla="*/ 2511 h 2674"/>
                <a:gd name="connsiteX456" fmla="*/ 2293 w 2665"/>
                <a:gd name="connsiteY456" fmla="*/ 2509 h 2674"/>
                <a:gd name="connsiteX457" fmla="*/ 2304 w 2665"/>
                <a:gd name="connsiteY457" fmla="*/ 2507 h 2674"/>
                <a:gd name="connsiteX458" fmla="*/ 2315 w 2665"/>
                <a:gd name="connsiteY458" fmla="*/ 2503 h 2674"/>
                <a:gd name="connsiteX459" fmla="*/ 2326 w 2665"/>
                <a:gd name="connsiteY459" fmla="*/ 2501 h 2674"/>
                <a:gd name="connsiteX460" fmla="*/ 2337 w 2665"/>
                <a:gd name="connsiteY460" fmla="*/ 2498 h 2674"/>
                <a:gd name="connsiteX461" fmla="*/ 2348 w 2665"/>
                <a:gd name="connsiteY461" fmla="*/ 2496 h 2674"/>
                <a:gd name="connsiteX462" fmla="*/ 2350 w 2665"/>
                <a:gd name="connsiteY462" fmla="*/ 2494 h 2674"/>
                <a:gd name="connsiteX463" fmla="*/ 2352 w 2665"/>
                <a:gd name="connsiteY463" fmla="*/ 2492 h 2674"/>
                <a:gd name="connsiteX464" fmla="*/ 2354 w 2665"/>
                <a:gd name="connsiteY464" fmla="*/ 2490 h 2674"/>
                <a:gd name="connsiteX465" fmla="*/ 2354 w 2665"/>
                <a:gd name="connsiteY465" fmla="*/ 2489 h 2674"/>
                <a:gd name="connsiteX466" fmla="*/ 2354 w 2665"/>
                <a:gd name="connsiteY466" fmla="*/ 2489 h 2674"/>
                <a:gd name="connsiteX467" fmla="*/ 2354 w 2665"/>
                <a:gd name="connsiteY467" fmla="*/ 2489 h 2674"/>
                <a:gd name="connsiteX468" fmla="*/ 2354 w 2665"/>
                <a:gd name="connsiteY468" fmla="*/ 2489 h 2674"/>
                <a:gd name="connsiteX469" fmla="*/ 2354 w 2665"/>
                <a:gd name="connsiteY469" fmla="*/ 2487 h 2674"/>
                <a:gd name="connsiteX470" fmla="*/ 2352 w 2665"/>
                <a:gd name="connsiteY470" fmla="*/ 2485 h 2674"/>
                <a:gd name="connsiteX471" fmla="*/ 2350 w 2665"/>
                <a:gd name="connsiteY471" fmla="*/ 2483 h 2674"/>
                <a:gd name="connsiteX472" fmla="*/ 2346 w 2665"/>
                <a:gd name="connsiteY472" fmla="*/ 2483 h 2674"/>
                <a:gd name="connsiteX473" fmla="*/ 2344 w 2665"/>
                <a:gd name="connsiteY473" fmla="*/ 2483 h 2674"/>
                <a:gd name="connsiteX474" fmla="*/ 2311 w 2665"/>
                <a:gd name="connsiteY474" fmla="*/ 2492 h 2674"/>
                <a:gd name="connsiteX475" fmla="*/ 2278 w 2665"/>
                <a:gd name="connsiteY475" fmla="*/ 2500 h 2674"/>
                <a:gd name="connsiteX476" fmla="*/ 2244 w 2665"/>
                <a:gd name="connsiteY476" fmla="*/ 2505 h 2674"/>
                <a:gd name="connsiteX477" fmla="*/ 2209 w 2665"/>
                <a:gd name="connsiteY477" fmla="*/ 2509 h 2674"/>
                <a:gd name="connsiteX478" fmla="*/ 2174 w 2665"/>
                <a:gd name="connsiteY478" fmla="*/ 2513 h 2674"/>
                <a:gd name="connsiteX479" fmla="*/ 2141 w 2665"/>
                <a:gd name="connsiteY479" fmla="*/ 2514 h 2674"/>
                <a:gd name="connsiteX480" fmla="*/ 2106 w 2665"/>
                <a:gd name="connsiteY480" fmla="*/ 2514 h 2674"/>
                <a:gd name="connsiteX481" fmla="*/ 2070 w 2665"/>
                <a:gd name="connsiteY481" fmla="*/ 2514 h 2674"/>
                <a:gd name="connsiteX482" fmla="*/ 2035 w 2665"/>
                <a:gd name="connsiteY482" fmla="*/ 2513 h 2674"/>
                <a:gd name="connsiteX483" fmla="*/ 1998 w 2665"/>
                <a:gd name="connsiteY483" fmla="*/ 2511 h 2674"/>
                <a:gd name="connsiteX484" fmla="*/ 1963 w 2665"/>
                <a:gd name="connsiteY484" fmla="*/ 2509 h 2674"/>
                <a:gd name="connsiteX485" fmla="*/ 1928 w 2665"/>
                <a:gd name="connsiteY485" fmla="*/ 2505 h 2674"/>
                <a:gd name="connsiteX486" fmla="*/ 1893 w 2665"/>
                <a:gd name="connsiteY486" fmla="*/ 2501 h 2674"/>
                <a:gd name="connsiteX487" fmla="*/ 1856 w 2665"/>
                <a:gd name="connsiteY487" fmla="*/ 2498 h 2674"/>
                <a:gd name="connsiteX488" fmla="*/ 1820 w 2665"/>
                <a:gd name="connsiteY488" fmla="*/ 2494 h 2674"/>
                <a:gd name="connsiteX489" fmla="*/ 1785 w 2665"/>
                <a:gd name="connsiteY489" fmla="*/ 2490 h 2674"/>
                <a:gd name="connsiteX490" fmla="*/ 1633 w 2665"/>
                <a:gd name="connsiteY490" fmla="*/ 2476 h 2674"/>
                <a:gd name="connsiteX491" fmla="*/ 1609 w 2665"/>
                <a:gd name="connsiteY491" fmla="*/ 2474 h 2674"/>
                <a:gd name="connsiteX492" fmla="*/ 1585 w 2665"/>
                <a:gd name="connsiteY492" fmla="*/ 2472 h 2674"/>
                <a:gd name="connsiteX493" fmla="*/ 1559 w 2665"/>
                <a:gd name="connsiteY493" fmla="*/ 2470 h 2674"/>
                <a:gd name="connsiteX494" fmla="*/ 1535 w 2665"/>
                <a:gd name="connsiteY494" fmla="*/ 2470 h 2674"/>
                <a:gd name="connsiteX495" fmla="*/ 1511 w 2665"/>
                <a:gd name="connsiteY495" fmla="*/ 2470 h 2674"/>
                <a:gd name="connsiteX496" fmla="*/ 1485 w 2665"/>
                <a:gd name="connsiteY496" fmla="*/ 2470 h 2674"/>
                <a:gd name="connsiteX497" fmla="*/ 1461 w 2665"/>
                <a:gd name="connsiteY497" fmla="*/ 2470 h 2674"/>
                <a:gd name="connsiteX498" fmla="*/ 1437 w 2665"/>
                <a:gd name="connsiteY498" fmla="*/ 2470 h 2674"/>
                <a:gd name="connsiteX499" fmla="*/ 2626 w 2665"/>
                <a:gd name="connsiteY499" fmla="*/ 2012 h 2674"/>
                <a:gd name="connsiteX500" fmla="*/ 2665 w 2665"/>
                <a:gd name="connsiteY500" fmla="*/ 1905 h 2674"/>
                <a:gd name="connsiteX501" fmla="*/ 2665 w 2665"/>
                <a:gd name="connsiteY501" fmla="*/ 1834 h 2674"/>
                <a:gd name="connsiteX502" fmla="*/ 2656 w 2665"/>
                <a:gd name="connsiteY502" fmla="*/ 1788 h 2674"/>
                <a:gd name="connsiteX503" fmla="*/ 2637 w 2665"/>
                <a:gd name="connsiteY503" fmla="*/ 1762 h 2674"/>
                <a:gd name="connsiteX504" fmla="*/ 2617 w 2665"/>
                <a:gd name="connsiteY504" fmla="*/ 1751 h 2674"/>
                <a:gd name="connsiteX505" fmla="*/ 2594 w 2665"/>
                <a:gd name="connsiteY505" fmla="*/ 1751 h 2674"/>
                <a:gd name="connsiteX506" fmla="*/ 2574 w 2665"/>
                <a:gd name="connsiteY506" fmla="*/ 1757 h 2674"/>
                <a:gd name="connsiteX507" fmla="*/ 2559 w 2665"/>
                <a:gd name="connsiteY507" fmla="*/ 1762 h 2674"/>
                <a:gd name="connsiteX508" fmla="*/ 2554 w 2665"/>
                <a:gd name="connsiteY508" fmla="*/ 1766 h 2674"/>
                <a:gd name="connsiteX509" fmla="*/ 2552 w 2665"/>
                <a:gd name="connsiteY509" fmla="*/ 1788 h 2674"/>
                <a:gd name="connsiteX510" fmla="*/ 2400 w 2665"/>
                <a:gd name="connsiteY510" fmla="*/ 1616 h 2674"/>
                <a:gd name="connsiteX511" fmla="*/ 2528 w 2665"/>
                <a:gd name="connsiteY511" fmla="*/ 1846 h 2674"/>
                <a:gd name="connsiteX512" fmla="*/ 2509 w 2665"/>
                <a:gd name="connsiteY512" fmla="*/ 1873 h 2674"/>
                <a:gd name="connsiteX513" fmla="*/ 2491 w 2665"/>
                <a:gd name="connsiteY513" fmla="*/ 1901 h 2674"/>
                <a:gd name="connsiteX514" fmla="*/ 2476 w 2665"/>
                <a:gd name="connsiteY514" fmla="*/ 1922 h 2674"/>
                <a:gd name="connsiteX515" fmla="*/ 2463 w 2665"/>
                <a:gd name="connsiteY515" fmla="*/ 1936 h 2674"/>
                <a:gd name="connsiteX516" fmla="*/ 2459 w 2665"/>
                <a:gd name="connsiteY516" fmla="*/ 1942 h 2674"/>
                <a:gd name="connsiteX517" fmla="*/ 1791 w 2665"/>
                <a:gd name="connsiteY517" fmla="*/ 2209 h 2674"/>
                <a:gd name="connsiteX518" fmla="*/ 1783 w 2665"/>
                <a:gd name="connsiteY518" fmla="*/ 2209 h 2674"/>
                <a:gd name="connsiteX519" fmla="*/ 1776 w 2665"/>
                <a:gd name="connsiteY519" fmla="*/ 2207 h 2674"/>
                <a:gd name="connsiteX520" fmla="*/ 1768 w 2665"/>
                <a:gd name="connsiteY520" fmla="*/ 2207 h 2674"/>
                <a:gd name="connsiteX521" fmla="*/ 1761 w 2665"/>
                <a:gd name="connsiteY521" fmla="*/ 2205 h 2674"/>
                <a:gd name="connsiteX522" fmla="*/ 1754 w 2665"/>
                <a:gd name="connsiteY522" fmla="*/ 2205 h 2674"/>
                <a:gd name="connsiteX523" fmla="*/ 1746 w 2665"/>
                <a:gd name="connsiteY523" fmla="*/ 2205 h 2674"/>
                <a:gd name="connsiteX524" fmla="*/ 1739 w 2665"/>
                <a:gd name="connsiteY524" fmla="*/ 2203 h 2674"/>
                <a:gd name="connsiteX525" fmla="*/ 1731 w 2665"/>
                <a:gd name="connsiteY525" fmla="*/ 2203 h 2674"/>
                <a:gd name="connsiteX526" fmla="*/ 1502 w 2665"/>
                <a:gd name="connsiteY526" fmla="*/ 1571 h 2674"/>
                <a:gd name="connsiteX527" fmla="*/ 944 w 2665"/>
                <a:gd name="connsiteY527" fmla="*/ 1531 h 2674"/>
                <a:gd name="connsiteX528" fmla="*/ 946 w 2665"/>
                <a:gd name="connsiteY528" fmla="*/ 1531 h 2674"/>
                <a:gd name="connsiteX529" fmla="*/ 948 w 2665"/>
                <a:gd name="connsiteY529" fmla="*/ 1529 h 2674"/>
                <a:gd name="connsiteX530" fmla="*/ 948 w 2665"/>
                <a:gd name="connsiteY530" fmla="*/ 1529 h 2674"/>
                <a:gd name="connsiteX531" fmla="*/ 948 w 2665"/>
                <a:gd name="connsiteY531" fmla="*/ 1529 h 2674"/>
                <a:gd name="connsiteX532" fmla="*/ 828 w 2665"/>
                <a:gd name="connsiteY532" fmla="*/ 1479 h 2674"/>
                <a:gd name="connsiteX533" fmla="*/ 868 w 2665"/>
                <a:gd name="connsiteY533" fmla="*/ 1318 h 2674"/>
                <a:gd name="connsiteX534" fmla="*/ 1398 w 2665"/>
                <a:gd name="connsiteY534" fmla="*/ 1388 h 2674"/>
                <a:gd name="connsiteX535" fmla="*/ 1511 w 2665"/>
                <a:gd name="connsiteY535" fmla="*/ 1368 h 2674"/>
                <a:gd name="connsiteX536" fmla="*/ 1688 w 2665"/>
                <a:gd name="connsiteY536" fmla="*/ 1227 h 2674"/>
                <a:gd name="connsiteX537" fmla="*/ 1618 w 2665"/>
                <a:gd name="connsiteY537" fmla="*/ 1195 h 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Lst>
              <a:rect l="l" t="t" r="r" b="b"/>
              <a:pathLst>
                <a:path w="2665" h="2674">
                  <a:moveTo>
                    <a:pt x="1737" y="1246"/>
                  </a:moveTo>
                  <a:lnTo>
                    <a:pt x="1753" y="1246"/>
                  </a:lnTo>
                  <a:lnTo>
                    <a:pt x="1631" y="1266"/>
                  </a:lnTo>
                  <a:cubicBezTo>
                    <a:pt x="1629" y="1264"/>
                    <a:pt x="1626" y="1262"/>
                    <a:pt x="1624" y="1260"/>
                  </a:cubicBezTo>
                  <a:cubicBezTo>
                    <a:pt x="1622" y="1258"/>
                    <a:pt x="1619" y="1257"/>
                    <a:pt x="1617" y="1255"/>
                  </a:cubicBezTo>
                  <a:cubicBezTo>
                    <a:pt x="1613" y="1254"/>
                    <a:pt x="1609" y="1254"/>
                    <a:pt x="1605" y="1253"/>
                  </a:cubicBezTo>
                  <a:cubicBezTo>
                    <a:pt x="1601" y="1252"/>
                    <a:pt x="1598" y="1252"/>
                    <a:pt x="1594" y="1251"/>
                  </a:cubicBezTo>
                  <a:lnTo>
                    <a:pt x="1591" y="1251"/>
                  </a:lnTo>
                  <a:lnTo>
                    <a:pt x="1587" y="1251"/>
                  </a:lnTo>
                  <a:lnTo>
                    <a:pt x="1583" y="1251"/>
                  </a:lnTo>
                  <a:cubicBezTo>
                    <a:pt x="1582" y="1252"/>
                    <a:pt x="1581" y="1252"/>
                    <a:pt x="1580" y="1253"/>
                  </a:cubicBezTo>
                  <a:lnTo>
                    <a:pt x="1528" y="1238"/>
                  </a:lnTo>
                  <a:cubicBezTo>
                    <a:pt x="1527" y="1231"/>
                    <a:pt x="1525" y="1224"/>
                    <a:pt x="1524" y="1217"/>
                  </a:cubicBezTo>
                  <a:lnTo>
                    <a:pt x="1515" y="1199"/>
                  </a:lnTo>
                  <a:cubicBezTo>
                    <a:pt x="1510" y="1195"/>
                    <a:pt x="1505" y="1192"/>
                    <a:pt x="1500" y="1188"/>
                  </a:cubicBezTo>
                  <a:cubicBezTo>
                    <a:pt x="1494" y="1187"/>
                    <a:pt x="1489" y="1185"/>
                    <a:pt x="1483" y="1184"/>
                  </a:cubicBezTo>
                  <a:cubicBezTo>
                    <a:pt x="1478" y="1185"/>
                    <a:pt x="1473" y="1187"/>
                    <a:pt x="1468" y="1188"/>
                  </a:cubicBezTo>
                  <a:cubicBezTo>
                    <a:pt x="1464" y="1190"/>
                    <a:pt x="1459" y="1193"/>
                    <a:pt x="1455" y="1195"/>
                  </a:cubicBezTo>
                  <a:cubicBezTo>
                    <a:pt x="1452" y="1199"/>
                    <a:pt x="1449" y="1204"/>
                    <a:pt x="1446" y="1208"/>
                  </a:cubicBezTo>
                  <a:cubicBezTo>
                    <a:pt x="1444" y="1213"/>
                    <a:pt x="1443" y="1218"/>
                    <a:pt x="1441" y="1223"/>
                  </a:cubicBezTo>
                  <a:cubicBezTo>
                    <a:pt x="1438" y="1224"/>
                    <a:pt x="1434" y="1224"/>
                    <a:pt x="1431" y="1225"/>
                  </a:cubicBezTo>
                  <a:cubicBezTo>
                    <a:pt x="1423" y="1226"/>
                    <a:pt x="1415" y="1226"/>
                    <a:pt x="1407" y="1227"/>
                  </a:cubicBezTo>
                  <a:cubicBezTo>
                    <a:pt x="1401" y="1228"/>
                    <a:pt x="1395" y="1228"/>
                    <a:pt x="1389" y="1229"/>
                  </a:cubicBezTo>
                  <a:cubicBezTo>
                    <a:pt x="1385" y="1230"/>
                    <a:pt x="1380" y="1231"/>
                    <a:pt x="1376" y="1232"/>
                  </a:cubicBezTo>
                  <a:cubicBezTo>
                    <a:pt x="1373" y="1233"/>
                    <a:pt x="1370" y="1235"/>
                    <a:pt x="1367" y="1236"/>
                  </a:cubicBezTo>
                  <a:cubicBezTo>
                    <a:pt x="1364" y="1237"/>
                    <a:pt x="1362" y="1237"/>
                    <a:pt x="1359" y="1238"/>
                  </a:cubicBezTo>
                  <a:lnTo>
                    <a:pt x="1355" y="1242"/>
                  </a:lnTo>
                  <a:cubicBezTo>
                    <a:pt x="1355" y="1243"/>
                    <a:pt x="1354" y="1244"/>
                    <a:pt x="1354" y="1245"/>
                  </a:cubicBezTo>
                  <a:lnTo>
                    <a:pt x="1352" y="1247"/>
                  </a:lnTo>
                  <a:cubicBezTo>
                    <a:pt x="1351" y="1249"/>
                    <a:pt x="1349" y="1251"/>
                    <a:pt x="1348" y="1253"/>
                  </a:cubicBezTo>
                  <a:cubicBezTo>
                    <a:pt x="1347" y="1257"/>
                    <a:pt x="1347" y="1260"/>
                    <a:pt x="1346" y="1264"/>
                  </a:cubicBezTo>
                  <a:cubicBezTo>
                    <a:pt x="1345" y="1268"/>
                    <a:pt x="1343" y="1271"/>
                    <a:pt x="1342" y="1275"/>
                  </a:cubicBezTo>
                  <a:cubicBezTo>
                    <a:pt x="1341" y="1279"/>
                    <a:pt x="1340" y="1282"/>
                    <a:pt x="1339" y="1286"/>
                  </a:cubicBezTo>
                  <a:cubicBezTo>
                    <a:pt x="1336" y="1285"/>
                    <a:pt x="1333" y="1283"/>
                    <a:pt x="1330" y="1282"/>
                  </a:cubicBezTo>
                  <a:lnTo>
                    <a:pt x="1311" y="1279"/>
                  </a:lnTo>
                  <a:cubicBezTo>
                    <a:pt x="1302" y="1276"/>
                    <a:pt x="1294" y="1274"/>
                    <a:pt x="1285" y="1271"/>
                  </a:cubicBezTo>
                  <a:lnTo>
                    <a:pt x="1254" y="1262"/>
                  </a:lnTo>
                  <a:lnTo>
                    <a:pt x="1218" y="1253"/>
                  </a:lnTo>
                  <a:cubicBezTo>
                    <a:pt x="1204" y="1249"/>
                    <a:pt x="1190" y="1244"/>
                    <a:pt x="1176" y="1240"/>
                  </a:cubicBezTo>
                  <a:cubicBezTo>
                    <a:pt x="1161" y="1236"/>
                    <a:pt x="1146" y="1231"/>
                    <a:pt x="1131" y="1227"/>
                  </a:cubicBezTo>
                  <a:cubicBezTo>
                    <a:pt x="1116" y="1223"/>
                    <a:pt x="1100" y="1218"/>
                    <a:pt x="1085" y="1214"/>
                  </a:cubicBezTo>
                  <a:cubicBezTo>
                    <a:pt x="1068" y="1210"/>
                    <a:pt x="1052" y="1205"/>
                    <a:pt x="1035" y="1201"/>
                  </a:cubicBezTo>
                  <a:lnTo>
                    <a:pt x="985" y="1186"/>
                  </a:lnTo>
                  <a:lnTo>
                    <a:pt x="933" y="1171"/>
                  </a:lnTo>
                  <a:cubicBezTo>
                    <a:pt x="916" y="1167"/>
                    <a:pt x="900" y="1162"/>
                    <a:pt x="883" y="1158"/>
                  </a:cubicBezTo>
                  <a:lnTo>
                    <a:pt x="835" y="1143"/>
                  </a:lnTo>
                  <a:cubicBezTo>
                    <a:pt x="820" y="1139"/>
                    <a:pt x="804" y="1134"/>
                    <a:pt x="789" y="1130"/>
                  </a:cubicBezTo>
                  <a:cubicBezTo>
                    <a:pt x="775" y="1126"/>
                    <a:pt x="760" y="1121"/>
                    <a:pt x="746" y="1117"/>
                  </a:cubicBezTo>
                  <a:cubicBezTo>
                    <a:pt x="733" y="1113"/>
                    <a:pt x="720" y="1110"/>
                    <a:pt x="707" y="1106"/>
                  </a:cubicBezTo>
                  <a:cubicBezTo>
                    <a:pt x="723" y="1105"/>
                    <a:pt x="738" y="1105"/>
                    <a:pt x="754" y="1104"/>
                  </a:cubicBezTo>
                  <a:cubicBezTo>
                    <a:pt x="737" y="1092"/>
                    <a:pt x="721" y="1079"/>
                    <a:pt x="704" y="1067"/>
                  </a:cubicBezTo>
                  <a:cubicBezTo>
                    <a:pt x="717" y="1020"/>
                    <a:pt x="731" y="974"/>
                    <a:pt x="744" y="927"/>
                  </a:cubicBezTo>
                  <a:cubicBezTo>
                    <a:pt x="750" y="926"/>
                    <a:pt x="755" y="926"/>
                    <a:pt x="761" y="925"/>
                  </a:cubicBezTo>
                  <a:lnTo>
                    <a:pt x="776" y="919"/>
                  </a:lnTo>
                  <a:cubicBezTo>
                    <a:pt x="781" y="917"/>
                    <a:pt x="786" y="916"/>
                    <a:pt x="791" y="914"/>
                  </a:cubicBezTo>
                  <a:cubicBezTo>
                    <a:pt x="795" y="910"/>
                    <a:pt x="800" y="907"/>
                    <a:pt x="804" y="903"/>
                  </a:cubicBezTo>
                  <a:cubicBezTo>
                    <a:pt x="808" y="899"/>
                    <a:pt x="811" y="895"/>
                    <a:pt x="815" y="891"/>
                  </a:cubicBezTo>
                  <a:cubicBezTo>
                    <a:pt x="819" y="887"/>
                    <a:pt x="822" y="882"/>
                    <a:pt x="826" y="878"/>
                  </a:cubicBezTo>
                  <a:cubicBezTo>
                    <a:pt x="830" y="873"/>
                    <a:pt x="833" y="869"/>
                    <a:pt x="837" y="864"/>
                  </a:cubicBezTo>
                  <a:cubicBezTo>
                    <a:pt x="840" y="858"/>
                    <a:pt x="843" y="853"/>
                    <a:pt x="846" y="847"/>
                  </a:cubicBezTo>
                  <a:lnTo>
                    <a:pt x="852" y="847"/>
                  </a:lnTo>
                  <a:cubicBezTo>
                    <a:pt x="854" y="846"/>
                    <a:pt x="855" y="846"/>
                    <a:pt x="857" y="845"/>
                  </a:cubicBezTo>
                  <a:lnTo>
                    <a:pt x="863" y="845"/>
                  </a:lnTo>
                  <a:cubicBezTo>
                    <a:pt x="865" y="844"/>
                    <a:pt x="866" y="844"/>
                    <a:pt x="868" y="843"/>
                  </a:cubicBezTo>
                  <a:lnTo>
                    <a:pt x="870" y="845"/>
                  </a:lnTo>
                  <a:lnTo>
                    <a:pt x="872" y="845"/>
                  </a:lnTo>
                  <a:lnTo>
                    <a:pt x="874" y="847"/>
                  </a:lnTo>
                  <a:lnTo>
                    <a:pt x="876" y="849"/>
                  </a:lnTo>
                  <a:cubicBezTo>
                    <a:pt x="890" y="851"/>
                    <a:pt x="903" y="854"/>
                    <a:pt x="917" y="856"/>
                  </a:cubicBezTo>
                  <a:cubicBezTo>
                    <a:pt x="930" y="854"/>
                    <a:pt x="942" y="853"/>
                    <a:pt x="955" y="851"/>
                  </a:cubicBezTo>
                  <a:cubicBezTo>
                    <a:pt x="967" y="845"/>
                    <a:pt x="979" y="838"/>
                    <a:pt x="991" y="832"/>
                  </a:cubicBezTo>
                  <a:cubicBezTo>
                    <a:pt x="1001" y="823"/>
                    <a:pt x="1010" y="813"/>
                    <a:pt x="1020" y="804"/>
                  </a:cubicBezTo>
                  <a:cubicBezTo>
                    <a:pt x="1029" y="793"/>
                    <a:pt x="1037" y="782"/>
                    <a:pt x="1046" y="771"/>
                  </a:cubicBezTo>
                  <a:cubicBezTo>
                    <a:pt x="1053" y="758"/>
                    <a:pt x="1061" y="745"/>
                    <a:pt x="1068" y="732"/>
                  </a:cubicBezTo>
                  <a:cubicBezTo>
                    <a:pt x="1074" y="718"/>
                    <a:pt x="1079" y="705"/>
                    <a:pt x="1085" y="691"/>
                  </a:cubicBezTo>
                  <a:cubicBezTo>
                    <a:pt x="1089" y="678"/>
                    <a:pt x="1094" y="664"/>
                    <a:pt x="1098" y="651"/>
                  </a:cubicBezTo>
                  <a:lnTo>
                    <a:pt x="1104" y="597"/>
                  </a:lnTo>
                  <a:cubicBezTo>
                    <a:pt x="1100" y="580"/>
                    <a:pt x="1096" y="562"/>
                    <a:pt x="1092" y="545"/>
                  </a:cubicBezTo>
                  <a:cubicBezTo>
                    <a:pt x="1085" y="529"/>
                    <a:pt x="1079" y="513"/>
                    <a:pt x="1072" y="497"/>
                  </a:cubicBezTo>
                  <a:lnTo>
                    <a:pt x="1042" y="449"/>
                  </a:lnTo>
                  <a:lnTo>
                    <a:pt x="1009" y="404"/>
                  </a:lnTo>
                  <a:lnTo>
                    <a:pt x="974" y="360"/>
                  </a:lnTo>
                  <a:cubicBezTo>
                    <a:pt x="963" y="346"/>
                    <a:pt x="953" y="331"/>
                    <a:pt x="942" y="317"/>
                  </a:cubicBezTo>
                  <a:cubicBezTo>
                    <a:pt x="933" y="303"/>
                    <a:pt x="924" y="288"/>
                    <a:pt x="915" y="274"/>
                  </a:cubicBezTo>
                  <a:lnTo>
                    <a:pt x="915" y="274"/>
                  </a:lnTo>
                  <a:lnTo>
                    <a:pt x="915" y="274"/>
                  </a:lnTo>
                  <a:lnTo>
                    <a:pt x="915" y="274"/>
                  </a:lnTo>
                  <a:lnTo>
                    <a:pt x="915" y="273"/>
                  </a:lnTo>
                  <a:cubicBezTo>
                    <a:pt x="917" y="273"/>
                    <a:pt x="920" y="274"/>
                    <a:pt x="922" y="274"/>
                  </a:cubicBezTo>
                  <a:cubicBezTo>
                    <a:pt x="924" y="275"/>
                    <a:pt x="926" y="275"/>
                    <a:pt x="928" y="276"/>
                  </a:cubicBezTo>
                  <a:cubicBezTo>
                    <a:pt x="929" y="277"/>
                    <a:pt x="930" y="279"/>
                    <a:pt x="931" y="280"/>
                  </a:cubicBezTo>
                  <a:lnTo>
                    <a:pt x="935" y="284"/>
                  </a:lnTo>
                  <a:cubicBezTo>
                    <a:pt x="937" y="286"/>
                    <a:pt x="939" y="287"/>
                    <a:pt x="941" y="289"/>
                  </a:cubicBezTo>
                  <a:cubicBezTo>
                    <a:pt x="945" y="291"/>
                    <a:pt x="948" y="293"/>
                    <a:pt x="952" y="295"/>
                  </a:cubicBezTo>
                  <a:cubicBezTo>
                    <a:pt x="956" y="297"/>
                    <a:pt x="961" y="298"/>
                    <a:pt x="965" y="300"/>
                  </a:cubicBezTo>
                  <a:cubicBezTo>
                    <a:pt x="969" y="302"/>
                    <a:pt x="974" y="304"/>
                    <a:pt x="978" y="306"/>
                  </a:cubicBezTo>
                  <a:cubicBezTo>
                    <a:pt x="983" y="310"/>
                    <a:pt x="987" y="315"/>
                    <a:pt x="992" y="319"/>
                  </a:cubicBezTo>
                  <a:cubicBezTo>
                    <a:pt x="998" y="323"/>
                    <a:pt x="1005" y="326"/>
                    <a:pt x="1011" y="330"/>
                  </a:cubicBezTo>
                  <a:cubicBezTo>
                    <a:pt x="1015" y="331"/>
                    <a:pt x="1020" y="333"/>
                    <a:pt x="1024" y="334"/>
                  </a:cubicBezTo>
                  <a:cubicBezTo>
                    <a:pt x="1026" y="333"/>
                    <a:pt x="1027" y="333"/>
                    <a:pt x="1029" y="332"/>
                  </a:cubicBezTo>
                  <a:cubicBezTo>
                    <a:pt x="1027" y="315"/>
                    <a:pt x="1026" y="297"/>
                    <a:pt x="1024" y="280"/>
                  </a:cubicBezTo>
                  <a:cubicBezTo>
                    <a:pt x="1021" y="263"/>
                    <a:pt x="1018" y="247"/>
                    <a:pt x="1015" y="230"/>
                  </a:cubicBezTo>
                  <a:cubicBezTo>
                    <a:pt x="1009" y="215"/>
                    <a:pt x="1004" y="199"/>
                    <a:pt x="998" y="184"/>
                  </a:cubicBezTo>
                  <a:cubicBezTo>
                    <a:pt x="991" y="169"/>
                    <a:pt x="985" y="154"/>
                    <a:pt x="978" y="139"/>
                  </a:cubicBezTo>
                  <a:cubicBezTo>
                    <a:pt x="969" y="126"/>
                    <a:pt x="959" y="113"/>
                    <a:pt x="950" y="100"/>
                  </a:cubicBezTo>
                  <a:cubicBezTo>
                    <a:pt x="939" y="88"/>
                    <a:pt x="928" y="77"/>
                    <a:pt x="917" y="65"/>
                  </a:cubicBezTo>
                  <a:lnTo>
                    <a:pt x="874" y="37"/>
                  </a:lnTo>
                  <a:cubicBezTo>
                    <a:pt x="857" y="30"/>
                    <a:pt x="839" y="24"/>
                    <a:pt x="822" y="17"/>
                  </a:cubicBezTo>
                  <a:cubicBezTo>
                    <a:pt x="815" y="15"/>
                    <a:pt x="807" y="13"/>
                    <a:pt x="800" y="11"/>
                  </a:cubicBezTo>
                  <a:cubicBezTo>
                    <a:pt x="793" y="9"/>
                    <a:pt x="785" y="8"/>
                    <a:pt x="778" y="6"/>
                  </a:cubicBezTo>
                  <a:cubicBezTo>
                    <a:pt x="769" y="5"/>
                    <a:pt x="761" y="5"/>
                    <a:pt x="752" y="4"/>
                  </a:cubicBezTo>
                  <a:cubicBezTo>
                    <a:pt x="744" y="3"/>
                    <a:pt x="736" y="3"/>
                    <a:pt x="728" y="2"/>
                  </a:cubicBezTo>
                  <a:cubicBezTo>
                    <a:pt x="719" y="1"/>
                    <a:pt x="711" y="1"/>
                    <a:pt x="702" y="0"/>
                  </a:cubicBezTo>
                  <a:cubicBezTo>
                    <a:pt x="693" y="1"/>
                    <a:pt x="685" y="1"/>
                    <a:pt x="676" y="2"/>
                  </a:cubicBezTo>
                  <a:cubicBezTo>
                    <a:pt x="667" y="3"/>
                    <a:pt x="659" y="3"/>
                    <a:pt x="650" y="4"/>
                  </a:cubicBezTo>
                  <a:cubicBezTo>
                    <a:pt x="641" y="6"/>
                    <a:pt x="633" y="7"/>
                    <a:pt x="624" y="9"/>
                  </a:cubicBezTo>
                  <a:lnTo>
                    <a:pt x="598" y="15"/>
                  </a:lnTo>
                  <a:cubicBezTo>
                    <a:pt x="590" y="17"/>
                    <a:pt x="582" y="20"/>
                    <a:pt x="574" y="22"/>
                  </a:cubicBezTo>
                  <a:cubicBezTo>
                    <a:pt x="566" y="25"/>
                    <a:pt x="558" y="29"/>
                    <a:pt x="550" y="32"/>
                  </a:cubicBezTo>
                  <a:cubicBezTo>
                    <a:pt x="543" y="36"/>
                    <a:pt x="535" y="39"/>
                    <a:pt x="528" y="43"/>
                  </a:cubicBezTo>
                  <a:cubicBezTo>
                    <a:pt x="521" y="47"/>
                    <a:pt x="514" y="52"/>
                    <a:pt x="507" y="56"/>
                  </a:cubicBezTo>
                  <a:cubicBezTo>
                    <a:pt x="501" y="60"/>
                    <a:pt x="495" y="65"/>
                    <a:pt x="489" y="69"/>
                  </a:cubicBezTo>
                  <a:cubicBezTo>
                    <a:pt x="483" y="74"/>
                    <a:pt x="478" y="80"/>
                    <a:pt x="472" y="85"/>
                  </a:cubicBezTo>
                  <a:cubicBezTo>
                    <a:pt x="467" y="91"/>
                    <a:pt x="462" y="98"/>
                    <a:pt x="457" y="104"/>
                  </a:cubicBezTo>
                  <a:cubicBezTo>
                    <a:pt x="455" y="103"/>
                    <a:pt x="452" y="101"/>
                    <a:pt x="450" y="100"/>
                  </a:cubicBezTo>
                  <a:cubicBezTo>
                    <a:pt x="448" y="99"/>
                    <a:pt x="446" y="99"/>
                    <a:pt x="444" y="98"/>
                  </a:cubicBezTo>
                  <a:cubicBezTo>
                    <a:pt x="442" y="98"/>
                    <a:pt x="439" y="97"/>
                    <a:pt x="437" y="97"/>
                  </a:cubicBezTo>
                  <a:cubicBezTo>
                    <a:pt x="435" y="97"/>
                    <a:pt x="433" y="98"/>
                    <a:pt x="431" y="98"/>
                  </a:cubicBezTo>
                  <a:cubicBezTo>
                    <a:pt x="409" y="115"/>
                    <a:pt x="387" y="131"/>
                    <a:pt x="365" y="148"/>
                  </a:cubicBezTo>
                  <a:cubicBezTo>
                    <a:pt x="349" y="169"/>
                    <a:pt x="332" y="190"/>
                    <a:pt x="316" y="211"/>
                  </a:cubicBezTo>
                  <a:cubicBezTo>
                    <a:pt x="304" y="235"/>
                    <a:pt x="293" y="260"/>
                    <a:pt x="281" y="284"/>
                  </a:cubicBezTo>
                  <a:cubicBezTo>
                    <a:pt x="274" y="310"/>
                    <a:pt x="268" y="335"/>
                    <a:pt x="261" y="361"/>
                  </a:cubicBezTo>
                  <a:lnTo>
                    <a:pt x="252" y="445"/>
                  </a:lnTo>
                  <a:cubicBezTo>
                    <a:pt x="252" y="473"/>
                    <a:pt x="253" y="500"/>
                    <a:pt x="253" y="528"/>
                  </a:cubicBezTo>
                  <a:cubicBezTo>
                    <a:pt x="257" y="555"/>
                    <a:pt x="261" y="583"/>
                    <a:pt x="265" y="610"/>
                  </a:cubicBezTo>
                  <a:cubicBezTo>
                    <a:pt x="271" y="635"/>
                    <a:pt x="277" y="661"/>
                    <a:pt x="283" y="686"/>
                  </a:cubicBezTo>
                  <a:cubicBezTo>
                    <a:pt x="286" y="693"/>
                    <a:pt x="288" y="701"/>
                    <a:pt x="291" y="708"/>
                  </a:cubicBezTo>
                  <a:cubicBezTo>
                    <a:pt x="294" y="715"/>
                    <a:pt x="297" y="723"/>
                    <a:pt x="300" y="730"/>
                  </a:cubicBezTo>
                  <a:lnTo>
                    <a:pt x="309" y="751"/>
                  </a:lnTo>
                  <a:cubicBezTo>
                    <a:pt x="313" y="758"/>
                    <a:pt x="318" y="764"/>
                    <a:pt x="322" y="771"/>
                  </a:cubicBezTo>
                  <a:lnTo>
                    <a:pt x="337" y="789"/>
                  </a:lnTo>
                  <a:cubicBezTo>
                    <a:pt x="342" y="794"/>
                    <a:pt x="348" y="799"/>
                    <a:pt x="353" y="804"/>
                  </a:cubicBezTo>
                  <a:cubicBezTo>
                    <a:pt x="359" y="809"/>
                    <a:pt x="366" y="814"/>
                    <a:pt x="372" y="819"/>
                  </a:cubicBezTo>
                  <a:cubicBezTo>
                    <a:pt x="379" y="823"/>
                    <a:pt x="385" y="826"/>
                    <a:pt x="392" y="830"/>
                  </a:cubicBezTo>
                  <a:cubicBezTo>
                    <a:pt x="400" y="833"/>
                    <a:pt x="407" y="837"/>
                    <a:pt x="415" y="840"/>
                  </a:cubicBezTo>
                  <a:cubicBezTo>
                    <a:pt x="424" y="842"/>
                    <a:pt x="432" y="843"/>
                    <a:pt x="441" y="845"/>
                  </a:cubicBezTo>
                  <a:cubicBezTo>
                    <a:pt x="449" y="846"/>
                    <a:pt x="458" y="848"/>
                    <a:pt x="466" y="849"/>
                  </a:cubicBezTo>
                  <a:cubicBezTo>
                    <a:pt x="475" y="850"/>
                    <a:pt x="483" y="850"/>
                    <a:pt x="492" y="851"/>
                  </a:cubicBezTo>
                  <a:cubicBezTo>
                    <a:pt x="501" y="850"/>
                    <a:pt x="509" y="850"/>
                    <a:pt x="518" y="849"/>
                  </a:cubicBezTo>
                  <a:cubicBezTo>
                    <a:pt x="527" y="848"/>
                    <a:pt x="535" y="846"/>
                    <a:pt x="544" y="845"/>
                  </a:cubicBezTo>
                  <a:cubicBezTo>
                    <a:pt x="553" y="843"/>
                    <a:pt x="561" y="840"/>
                    <a:pt x="570" y="838"/>
                  </a:cubicBezTo>
                  <a:cubicBezTo>
                    <a:pt x="577" y="834"/>
                    <a:pt x="585" y="831"/>
                    <a:pt x="592" y="827"/>
                  </a:cubicBezTo>
                  <a:cubicBezTo>
                    <a:pt x="593" y="827"/>
                    <a:pt x="595" y="828"/>
                    <a:pt x="596" y="828"/>
                  </a:cubicBezTo>
                  <a:lnTo>
                    <a:pt x="598" y="828"/>
                  </a:lnTo>
                  <a:lnTo>
                    <a:pt x="602" y="828"/>
                  </a:lnTo>
                  <a:cubicBezTo>
                    <a:pt x="603" y="829"/>
                    <a:pt x="604" y="829"/>
                    <a:pt x="605" y="830"/>
                  </a:cubicBezTo>
                  <a:cubicBezTo>
                    <a:pt x="603" y="849"/>
                    <a:pt x="602" y="869"/>
                    <a:pt x="600" y="888"/>
                  </a:cubicBezTo>
                  <a:cubicBezTo>
                    <a:pt x="599" y="908"/>
                    <a:pt x="597" y="927"/>
                    <a:pt x="596" y="947"/>
                  </a:cubicBezTo>
                  <a:cubicBezTo>
                    <a:pt x="595" y="968"/>
                    <a:pt x="593" y="989"/>
                    <a:pt x="592" y="1010"/>
                  </a:cubicBezTo>
                  <a:cubicBezTo>
                    <a:pt x="591" y="1032"/>
                    <a:pt x="590" y="1055"/>
                    <a:pt x="589" y="1077"/>
                  </a:cubicBezTo>
                  <a:lnTo>
                    <a:pt x="589" y="1079"/>
                  </a:lnTo>
                  <a:lnTo>
                    <a:pt x="589" y="1079"/>
                  </a:lnTo>
                  <a:lnTo>
                    <a:pt x="589" y="1080"/>
                  </a:lnTo>
                  <a:lnTo>
                    <a:pt x="591" y="1082"/>
                  </a:lnTo>
                  <a:cubicBezTo>
                    <a:pt x="587" y="1084"/>
                    <a:pt x="582" y="1086"/>
                    <a:pt x="578" y="1088"/>
                  </a:cubicBezTo>
                  <a:cubicBezTo>
                    <a:pt x="572" y="1091"/>
                    <a:pt x="565" y="1094"/>
                    <a:pt x="559" y="1097"/>
                  </a:cubicBezTo>
                  <a:cubicBezTo>
                    <a:pt x="552" y="1101"/>
                    <a:pt x="544" y="1104"/>
                    <a:pt x="537" y="1108"/>
                  </a:cubicBezTo>
                  <a:lnTo>
                    <a:pt x="513" y="1123"/>
                  </a:lnTo>
                  <a:cubicBezTo>
                    <a:pt x="506" y="1129"/>
                    <a:pt x="498" y="1134"/>
                    <a:pt x="491" y="1140"/>
                  </a:cubicBezTo>
                  <a:lnTo>
                    <a:pt x="472" y="1156"/>
                  </a:lnTo>
                  <a:cubicBezTo>
                    <a:pt x="468" y="1163"/>
                    <a:pt x="465" y="1170"/>
                    <a:pt x="461" y="1177"/>
                  </a:cubicBezTo>
                  <a:cubicBezTo>
                    <a:pt x="459" y="1184"/>
                    <a:pt x="457" y="1192"/>
                    <a:pt x="455" y="1199"/>
                  </a:cubicBezTo>
                  <a:cubicBezTo>
                    <a:pt x="456" y="1202"/>
                    <a:pt x="456" y="1205"/>
                    <a:pt x="457" y="1208"/>
                  </a:cubicBezTo>
                  <a:cubicBezTo>
                    <a:pt x="458" y="1211"/>
                    <a:pt x="460" y="1214"/>
                    <a:pt x="461" y="1217"/>
                  </a:cubicBezTo>
                  <a:cubicBezTo>
                    <a:pt x="463" y="1221"/>
                    <a:pt x="466" y="1225"/>
                    <a:pt x="468" y="1229"/>
                  </a:cubicBezTo>
                  <a:cubicBezTo>
                    <a:pt x="471" y="1232"/>
                    <a:pt x="475" y="1235"/>
                    <a:pt x="478" y="1238"/>
                  </a:cubicBezTo>
                  <a:cubicBezTo>
                    <a:pt x="483" y="1281"/>
                    <a:pt x="489" y="1325"/>
                    <a:pt x="494" y="1368"/>
                  </a:cubicBezTo>
                  <a:cubicBezTo>
                    <a:pt x="503" y="1405"/>
                    <a:pt x="513" y="1442"/>
                    <a:pt x="522" y="1479"/>
                  </a:cubicBezTo>
                  <a:cubicBezTo>
                    <a:pt x="533" y="1510"/>
                    <a:pt x="544" y="1540"/>
                    <a:pt x="555" y="1571"/>
                  </a:cubicBezTo>
                  <a:cubicBezTo>
                    <a:pt x="568" y="1596"/>
                    <a:pt x="581" y="1622"/>
                    <a:pt x="594" y="1647"/>
                  </a:cubicBezTo>
                  <a:lnTo>
                    <a:pt x="637" y="1708"/>
                  </a:lnTo>
                  <a:cubicBezTo>
                    <a:pt x="651" y="1724"/>
                    <a:pt x="665" y="1739"/>
                    <a:pt x="679" y="1755"/>
                  </a:cubicBezTo>
                  <a:lnTo>
                    <a:pt x="720" y="1790"/>
                  </a:lnTo>
                  <a:cubicBezTo>
                    <a:pt x="732" y="1798"/>
                    <a:pt x="743" y="1806"/>
                    <a:pt x="755" y="1814"/>
                  </a:cubicBezTo>
                  <a:cubicBezTo>
                    <a:pt x="758" y="1817"/>
                    <a:pt x="762" y="1819"/>
                    <a:pt x="765" y="1822"/>
                  </a:cubicBezTo>
                  <a:cubicBezTo>
                    <a:pt x="769" y="1824"/>
                    <a:pt x="772" y="1825"/>
                    <a:pt x="776" y="1827"/>
                  </a:cubicBezTo>
                  <a:cubicBezTo>
                    <a:pt x="781" y="1829"/>
                    <a:pt x="786" y="1832"/>
                    <a:pt x="791" y="1834"/>
                  </a:cubicBezTo>
                  <a:cubicBezTo>
                    <a:pt x="796" y="1837"/>
                    <a:pt x="800" y="1839"/>
                    <a:pt x="805" y="1842"/>
                  </a:cubicBezTo>
                  <a:cubicBezTo>
                    <a:pt x="811" y="1844"/>
                    <a:pt x="818" y="1845"/>
                    <a:pt x="824" y="1847"/>
                  </a:cubicBezTo>
                  <a:cubicBezTo>
                    <a:pt x="831" y="1849"/>
                    <a:pt x="837" y="1851"/>
                    <a:pt x="844" y="1853"/>
                  </a:cubicBezTo>
                  <a:lnTo>
                    <a:pt x="868" y="1859"/>
                  </a:lnTo>
                  <a:lnTo>
                    <a:pt x="892" y="1862"/>
                  </a:lnTo>
                  <a:cubicBezTo>
                    <a:pt x="901" y="1863"/>
                    <a:pt x="911" y="1865"/>
                    <a:pt x="920" y="1866"/>
                  </a:cubicBezTo>
                  <a:lnTo>
                    <a:pt x="952" y="1866"/>
                  </a:lnTo>
                  <a:lnTo>
                    <a:pt x="985" y="1866"/>
                  </a:lnTo>
                  <a:cubicBezTo>
                    <a:pt x="997" y="1865"/>
                    <a:pt x="1010" y="1865"/>
                    <a:pt x="1022" y="1864"/>
                  </a:cubicBezTo>
                  <a:cubicBezTo>
                    <a:pt x="1035" y="1862"/>
                    <a:pt x="1048" y="1861"/>
                    <a:pt x="1061" y="1859"/>
                  </a:cubicBezTo>
                  <a:cubicBezTo>
                    <a:pt x="1076" y="1856"/>
                    <a:pt x="1090" y="1854"/>
                    <a:pt x="1105" y="1851"/>
                  </a:cubicBezTo>
                  <a:cubicBezTo>
                    <a:pt x="1120" y="1847"/>
                    <a:pt x="1135" y="1844"/>
                    <a:pt x="1150" y="1840"/>
                  </a:cubicBezTo>
                  <a:cubicBezTo>
                    <a:pt x="1167" y="1836"/>
                    <a:pt x="1183" y="1831"/>
                    <a:pt x="1200" y="1827"/>
                  </a:cubicBezTo>
                  <a:cubicBezTo>
                    <a:pt x="1219" y="1842"/>
                    <a:pt x="1238" y="1858"/>
                    <a:pt x="1257" y="1873"/>
                  </a:cubicBezTo>
                  <a:lnTo>
                    <a:pt x="1287" y="1918"/>
                  </a:lnTo>
                  <a:cubicBezTo>
                    <a:pt x="1299" y="1936"/>
                    <a:pt x="1310" y="1954"/>
                    <a:pt x="1322" y="1972"/>
                  </a:cubicBezTo>
                  <a:cubicBezTo>
                    <a:pt x="1334" y="1990"/>
                    <a:pt x="1347" y="2009"/>
                    <a:pt x="1359" y="2027"/>
                  </a:cubicBezTo>
                  <a:cubicBezTo>
                    <a:pt x="1371" y="2046"/>
                    <a:pt x="1384" y="2064"/>
                    <a:pt x="1396" y="2083"/>
                  </a:cubicBezTo>
                  <a:cubicBezTo>
                    <a:pt x="1407" y="2100"/>
                    <a:pt x="1419" y="2116"/>
                    <a:pt x="1430" y="2133"/>
                  </a:cubicBezTo>
                  <a:lnTo>
                    <a:pt x="1457" y="2175"/>
                  </a:lnTo>
                  <a:cubicBezTo>
                    <a:pt x="1464" y="2184"/>
                    <a:pt x="1471" y="2194"/>
                    <a:pt x="1478" y="2203"/>
                  </a:cubicBezTo>
                  <a:cubicBezTo>
                    <a:pt x="1480" y="2207"/>
                    <a:pt x="1483" y="2210"/>
                    <a:pt x="1485" y="2214"/>
                  </a:cubicBezTo>
                  <a:cubicBezTo>
                    <a:pt x="1486" y="2218"/>
                    <a:pt x="1488" y="2221"/>
                    <a:pt x="1489" y="2225"/>
                  </a:cubicBezTo>
                  <a:cubicBezTo>
                    <a:pt x="1491" y="2233"/>
                    <a:pt x="1494" y="2242"/>
                    <a:pt x="1496" y="2250"/>
                  </a:cubicBezTo>
                  <a:cubicBezTo>
                    <a:pt x="1500" y="2261"/>
                    <a:pt x="1503" y="2272"/>
                    <a:pt x="1507" y="2283"/>
                  </a:cubicBezTo>
                  <a:cubicBezTo>
                    <a:pt x="1511" y="2295"/>
                    <a:pt x="1516" y="2306"/>
                    <a:pt x="1520" y="2318"/>
                  </a:cubicBezTo>
                  <a:lnTo>
                    <a:pt x="1122" y="2477"/>
                  </a:lnTo>
                  <a:cubicBezTo>
                    <a:pt x="1114" y="2475"/>
                    <a:pt x="1106" y="2472"/>
                    <a:pt x="1098" y="2470"/>
                  </a:cubicBezTo>
                  <a:cubicBezTo>
                    <a:pt x="1091" y="2466"/>
                    <a:pt x="1083" y="2463"/>
                    <a:pt x="1076" y="2459"/>
                  </a:cubicBezTo>
                  <a:cubicBezTo>
                    <a:pt x="1069" y="2455"/>
                    <a:pt x="1061" y="2450"/>
                    <a:pt x="1054" y="2446"/>
                  </a:cubicBezTo>
                  <a:cubicBezTo>
                    <a:pt x="1046" y="2441"/>
                    <a:pt x="1039" y="2436"/>
                    <a:pt x="1031" y="2431"/>
                  </a:cubicBezTo>
                  <a:cubicBezTo>
                    <a:pt x="1024" y="2426"/>
                    <a:pt x="1016" y="2421"/>
                    <a:pt x="1009" y="2416"/>
                  </a:cubicBezTo>
                  <a:cubicBezTo>
                    <a:pt x="1002" y="2411"/>
                    <a:pt x="994" y="2405"/>
                    <a:pt x="987" y="2400"/>
                  </a:cubicBezTo>
                  <a:cubicBezTo>
                    <a:pt x="980" y="2394"/>
                    <a:pt x="972" y="2389"/>
                    <a:pt x="965" y="2383"/>
                  </a:cubicBezTo>
                  <a:cubicBezTo>
                    <a:pt x="958" y="2377"/>
                    <a:pt x="951" y="2372"/>
                    <a:pt x="944" y="2366"/>
                  </a:cubicBezTo>
                  <a:cubicBezTo>
                    <a:pt x="941" y="2364"/>
                    <a:pt x="938" y="2361"/>
                    <a:pt x="935" y="2359"/>
                  </a:cubicBezTo>
                  <a:cubicBezTo>
                    <a:pt x="932" y="2356"/>
                    <a:pt x="929" y="2354"/>
                    <a:pt x="926" y="2351"/>
                  </a:cubicBezTo>
                  <a:cubicBezTo>
                    <a:pt x="922" y="2349"/>
                    <a:pt x="919" y="2346"/>
                    <a:pt x="915" y="2344"/>
                  </a:cubicBezTo>
                  <a:cubicBezTo>
                    <a:pt x="912" y="2342"/>
                    <a:pt x="908" y="2339"/>
                    <a:pt x="905" y="2337"/>
                  </a:cubicBezTo>
                  <a:cubicBezTo>
                    <a:pt x="902" y="2334"/>
                    <a:pt x="899" y="2332"/>
                    <a:pt x="896" y="2329"/>
                  </a:cubicBezTo>
                  <a:cubicBezTo>
                    <a:pt x="893" y="2327"/>
                    <a:pt x="890" y="2324"/>
                    <a:pt x="887" y="2322"/>
                  </a:cubicBezTo>
                  <a:cubicBezTo>
                    <a:pt x="884" y="2319"/>
                    <a:pt x="881" y="2317"/>
                    <a:pt x="878" y="2314"/>
                  </a:cubicBezTo>
                  <a:cubicBezTo>
                    <a:pt x="875" y="2312"/>
                    <a:pt x="871" y="2311"/>
                    <a:pt x="868" y="2309"/>
                  </a:cubicBezTo>
                  <a:cubicBezTo>
                    <a:pt x="863" y="2306"/>
                    <a:pt x="859" y="2303"/>
                    <a:pt x="854" y="2300"/>
                  </a:cubicBezTo>
                  <a:cubicBezTo>
                    <a:pt x="848" y="2296"/>
                    <a:pt x="841" y="2291"/>
                    <a:pt x="835" y="2287"/>
                  </a:cubicBezTo>
                  <a:cubicBezTo>
                    <a:pt x="829" y="2283"/>
                    <a:pt x="822" y="2279"/>
                    <a:pt x="816" y="2275"/>
                  </a:cubicBezTo>
                  <a:cubicBezTo>
                    <a:pt x="810" y="2271"/>
                    <a:pt x="804" y="2266"/>
                    <a:pt x="798" y="2262"/>
                  </a:cubicBezTo>
                  <a:cubicBezTo>
                    <a:pt x="792" y="2258"/>
                    <a:pt x="785" y="2254"/>
                    <a:pt x="779" y="2250"/>
                  </a:cubicBezTo>
                  <a:cubicBezTo>
                    <a:pt x="772" y="2246"/>
                    <a:pt x="766" y="2241"/>
                    <a:pt x="759" y="2237"/>
                  </a:cubicBezTo>
                  <a:cubicBezTo>
                    <a:pt x="752" y="2233"/>
                    <a:pt x="746" y="2229"/>
                    <a:pt x="739" y="2225"/>
                  </a:cubicBezTo>
                  <a:cubicBezTo>
                    <a:pt x="732" y="2221"/>
                    <a:pt x="725" y="2218"/>
                    <a:pt x="718" y="2214"/>
                  </a:cubicBezTo>
                  <a:cubicBezTo>
                    <a:pt x="711" y="2210"/>
                    <a:pt x="705" y="2207"/>
                    <a:pt x="698" y="2203"/>
                  </a:cubicBezTo>
                  <a:cubicBezTo>
                    <a:pt x="691" y="2199"/>
                    <a:pt x="683" y="2196"/>
                    <a:pt x="676" y="2192"/>
                  </a:cubicBezTo>
                  <a:lnTo>
                    <a:pt x="655" y="2183"/>
                  </a:lnTo>
                  <a:cubicBezTo>
                    <a:pt x="648" y="2180"/>
                    <a:pt x="640" y="2178"/>
                    <a:pt x="633" y="2175"/>
                  </a:cubicBezTo>
                  <a:cubicBezTo>
                    <a:pt x="626" y="2173"/>
                    <a:pt x="618" y="2170"/>
                    <a:pt x="611" y="2168"/>
                  </a:cubicBezTo>
                  <a:cubicBezTo>
                    <a:pt x="604" y="2166"/>
                    <a:pt x="596" y="2164"/>
                    <a:pt x="589" y="2162"/>
                  </a:cubicBezTo>
                  <a:lnTo>
                    <a:pt x="568" y="2159"/>
                  </a:lnTo>
                  <a:cubicBezTo>
                    <a:pt x="561" y="2158"/>
                    <a:pt x="553" y="2156"/>
                    <a:pt x="546" y="2155"/>
                  </a:cubicBezTo>
                  <a:lnTo>
                    <a:pt x="524" y="2155"/>
                  </a:lnTo>
                  <a:cubicBezTo>
                    <a:pt x="512" y="2156"/>
                    <a:pt x="501" y="2156"/>
                    <a:pt x="489" y="2157"/>
                  </a:cubicBezTo>
                  <a:cubicBezTo>
                    <a:pt x="476" y="2159"/>
                    <a:pt x="463" y="2160"/>
                    <a:pt x="450" y="2162"/>
                  </a:cubicBezTo>
                  <a:lnTo>
                    <a:pt x="411" y="2174"/>
                  </a:lnTo>
                  <a:cubicBezTo>
                    <a:pt x="398" y="2179"/>
                    <a:pt x="385" y="2185"/>
                    <a:pt x="372" y="2190"/>
                  </a:cubicBezTo>
                  <a:cubicBezTo>
                    <a:pt x="360" y="2197"/>
                    <a:pt x="347" y="2204"/>
                    <a:pt x="335" y="2211"/>
                  </a:cubicBezTo>
                  <a:lnTo>
                    <a:pt x="303" y="2237"/>
                  </a:lnTo>
                  <a:cubicBezTo>
                    <a:pt x="295" y="2247"/>
                    <a:pt x="287" y="2256"/>
                    <a:pt x="279" y="2266"/>
                  </a:cubicBezTo>
                  <a:cubicBezTo>
                    <a:pt x="274" y="2278"/>
                    <a:pt x="270" y="2291"/>
                    <a:pt x="265" y="2303"/>
                  </a:cubicBezTo>
                  <a:lnTo>
                    <a:pt x="265" y="2305"/>
                  </a:lnTo>
                  <a:cubicBezTo>
                    <a:pt x="265" y="2306"/>
                    <a:pt x="266" y="2306"/>
                    <a:pt x="266" y="2307"/>
                  </a:cubicBezTo>
                  <a:lnTo>
                    <a:pt x="268" y="2309"/>
                  </a:lnTo>
                  <a:lnTo>
                    <a:pt x="270" y="2311"/>
                  </a:lnTo>
                  <a:cubicBezTo>
                    <a:pt x="277" y="2313"/>
                    <a:pt x="285" y="2314"/>
                    <a:pt x="292" y="2316"/>
                  </a:cubicBezTo>
                  <a:cubicBezTo>
                    <a:pt x="300" y="2317"/>
                    <a:pt x="308" y="2319"/>
                    <a:pt x="316" y="2320"/>
                  </a:cubicBezTo>
                  <a:cubicBezTo>
                    <a:pt x="325" y="2321"/>
                    <a:pt x="333" y="2321"/>
                    <a:pt x="342" y="2322"/>
                  </a:cubicBezTo>
                  <a:cubicBezTo>
                    <a:pt x="351" y="2321"/>
                    <a:pt x="359" y="2321"/>
                    <a:pt x="368" y="2320"/>
                  </a:cubicBezTo>
                  <a:cubicBezTo>
                    <a:pt x="377" y="2319"/>
                    <a:pt x="387" y="2319"/>
                    <a:pt x="396" y="2318"/>
                  </a:cubicBezTo>
                  <a:cubicBezTo>
                    <a:pt x="405" y="2317"/>
                    <a:pt x="413" y="2315"/>
                    <a:pt x="422" y="2314"/>
                  </a:cubicBezTo>
                  <a:lnTo>
                    <a:pt x="446" y="2311"/>
                  </a:lnTo>
                  <a:cubicBezTo>
                    <a:pt x="453" y="2309"/>
                    <a:pt x="459" y="2307"/>
                    <a:pt x="466" y="2305"/>
                  </a:cubicBezTo>
                  <a:lnTo>
                    <a:pt x="466" y="2309"/>
                  </a:lnTo>
                  <a:cubicBezTo>
                    <a:pt x="466" y="2310"/>
                    <a:pt x="465" y="2312"/>
                    <a:pt x="465" y="2313"/>
                  </a:cubicBezTo>
                  <a:cubicBezTo>
                    <a:pt x="464" y="2313"/>
                    <a:pt x="464" y="2314"/>
                    <a:pt x="463" y="2314"/>
                  </a:cubicBezTo>
                  <a:cubicBezTo>
                    <a:pt x="462" y="2315"/>
                    <a:pt x="462" y="2317"/>
                    <a:pt x="461" y="2318"/>
                  </a:cubicBezTo>
                  <a:lnTo>
                    <a:pt x="455" y="2324"/>
                  </a:lnTo>
                  <a:cubicBezTo>
                    <a:pt x="453" y="2326"/>
                    <a:pt x="450" y="2327"/>
                    <a:pt x="448" y="2329"/>
                  </a:cubicBezTo>
                  <a:cubicBezTo>
                    <a:pt x="444" y="2330"/>
                    <a:pt x="441" y="2332"/>
                    <a:pt x="437" y="2333"/>
                  </a:cubicBezTo>
                  <a:cubicBezTo>
                    <a:pt x="434" y="2334"/>
                    <a:pt x="431" y="2334"/>
                    <a:pt x="428" y="2335"/>
                  </a:cubicBezTo>
                  <a:cubicBezTo>
                    <a:pt x="424" y="2336"/>
                    <a:pt x="420" y="2336"/>
                    <a:pt x="416" y="2337"/>
                  </a:cubicBezTo>
                  <a:cubicBezTo>
                    <a:pt x="412" y="2337"/>
                    <a:pt x="407" y="2338"/>
                    <a:pt x="403" y="2338"/>
                  </a:cubicBezTo>
                  <a:cubicBezTo>
                    <a:pt x="399" y="2339"/>
                    <a:pt x="395" y="2339"/>
                    <a:pt x="391" y="2340"/>
                  </a:cubicBezTo>
                  <a:cubicBezTo>
                    <a:pt x="387" y="2341"/>
                    <a:pt x="383" y="2341"/>
                    <a:pt x="379" y="2342"/>
                  </a:cubicBezTo>
                  <a:cubicBezTo>
                    <a:pt x="375" y="2343"/>
                    <a:pt x="372" y="2343"/>
                    <a:pt x="368" y="2344"/>
                  </a:cubicBezTo>
                  <a:lnTo>
                    <a:pt x="359" y="2344"/>
                  </a:lnTo>
                  <a:cubicBezTo>
                    <a:pt x="356" y="2345"/>
                    <a:pt x="353" y="2345"/>
                    <a:pt x="350" y="2346"/>
                  </a:cubicBezTo>
                  <a:cubicBezTo>
                    <a:pt x="347" y="2347"/>
                    <a:pt x="345" y="2347"/>
                    <a:pt x="342" y="2348"/>
                  </a:cubicBezTo>
                  <a:lnTo>
                    <a:pt x="333" y="2351"/>
                  </a:lnTo>
                  <a:cubicBezTo>
                    <a:pt x="329" y="2354"/>
                    <a:pt x="324" y="2356"/>
                    <a:pt x="320" y="2359"/>
                  </a:cubicBezTo>
                  <a:lnTo>
                    <a:pt x="305" y="2368"/>
                  </a:lnTo>
                  <a:cubicBezTo>
                    <a:pt x="300" y="2372"/>
                    <a:pt x="296" y="2375"/>
                    <a:pt x="291" y="2379"/>
                  </a:cubicBezTo>
                  <a:cubicBezTo>
                    <a:pt x="286" y="2383"/>
                    <a:pt x="281" y="2388"/>
                    <a:pt x="276" y="2392"/>
                  </a:cubicBezTo>
                  <a:cubicBezTo>
                    <a:pt x="272" y="2396"/>
                    <a:pt x="269" y="2401"/>
                    <a:pt x="265" y="2405"/>
                  </a:cubicBezTo>
                  <a:cubicBezTo>
                    <a:pt x="262" y="2409"/>
                    <a:pt x="260" y="2414"/>
                    <a:pt x="257" y="2418"/>
                  </a:cubicBezTo>
                  <a:cubicBezTo>
                    <a:pt x="256" y="2422"/>
                    <a:pt x="254" y="2425"/>
                    <a:pt x="253" y="2429"/>
                  </a:cubicBezTo>
                  <a:lnTo>
                    <a:pt x="253" y="2431"/>
                  </a:lnTo>
                  <a:lnTo>
                    <a:pt x="253" y="2431"/>
                  </a:lnTo>
                  <a:lnTo>
                    <a:pt x="253" y="2431"/>
                  </a:lnTo>
                  <a:lnTo>
                    <a:pt x="253" y="2433"/>
                  </a:lnTo>
                  <a:lnTo>
                    <a:pt x="255" y="2435"/>
                  </a:lnTo>
                  <a:lnTo>
                    <a:pt x="255" y="2435"/>
                  </a:lnTo>
                  <a:lnTo>
                    <a:pt x="257" y="2435"/>
                  </a:lnTo>
                  <a:lnTo>
                    <a:pt x="257" y="2437"/>
                  </a:lnTo>
                  <a:cubicBezTo>
                    <a:pt x="247" y="2439"/>
                    <a:pt x="236" y="2442"/>
                    <a:pt x="226" y="2444"/>
                  </a:cubicBezTo>
                  <a:cubicBezTo>
                    <a:pt x="215" y="2448"/>
                    <a:pt x="205" y="2451"/>
                    <a:pt x="194" y="2455"/>
                  </a:cubicBezTo>
                  <a:lnTo>
                    <a:pt x="161" y="2470"/>
                  </a:lnTo>
                  <a:lnTo>
                    <a:pt x="131" y="2485"/>
                  </a:lnTo>
                  <a:cubicBezTo>
                    <a:pt x="122" y="2490"/>
                    <a:pt x="112" y="2495"/>
                    <a:pt x="103" y="2500"/>
                  </a:cubicBezTo>
                  <a:cubicBezTo>
                    <a:pt x="95" y="2505"/>
                    <a:pt x="87" y="2509"/>
                    <a:pt x="79" y="2514"/>
                  </a:cubicBezTo>
                  <a:cubicBezTo>
                    <a:pt x="74" y="2518"/>
                    <a:pt x="68" y="2522"/>
                    <a:pt x="63" y="2526"/>
                  </a:cubicBezTo>
                  <a:cubicBezTo>
                    <a:pt x="59" y="2528"/>
                    <a:pt x="56" y="2531"/>
                    <a:pt x="52" y="2533"/>
                  </a:cubicBezTo>
                  <a:cubicBezTo>
                    <a:pt x="46" y="2537"/>
                    <a:pt x="39" y="2540"/>
                    <a:pt x="33" y="2544"/>
                  </a:cubicBezTo>
                  <a:cubicBezTo>
                    <a:pt x="28" y="2550"/>
                    <a:pt x="23" y="2555"/>
                    <a:pt x="18" y="2561"/>
                  </a:cubicBezTo>
                  <a:cubicBezTo>
                    <a:pt x="14" y="2568"/>
                    <a:pt x="9" y="2574"/>
                    <a:pt x="5" y="2581"/>
                  </a:cubicBezTo>
                  <a:cubicBezTo>
                    <a:pt x="3" y="2588"/>
                    <a:pt x="2" y="2595"/>
                    <a:pt x="0" y="2602"/>
                  </a:cubicBezTo>
                  <a:lnTo>
                    <a:pt x="0" y="2603"/>
                  </a:lnTo>
                  <a:lnTo>
                    <a:pt x="0" y="2603"/>
                  </a:lnTo>
                  <a:lnTo>
                    <a:pt x="0" y="2605"/>
                  </a:lnTo>
                  <a:lnTo>
                    <a:pt x="0" y="2607"/>
                  </a:lnTo>
                  <a:cubicBezTo>
                    <a:pt x="1" y="2611"/>
                    <a:pt x="1" y="2614"/>
                    <a:pt x="2" y="2618"/>
                  </a:cubicBezTo>
                  <a:cubicBezTo>
                    <a:pt x="3" y="2622"/>
                    <a:pt x="4" y="2625"/>
                    <a:pt x="5" y="2629"/>
                  </a:cubicBezTo>
                  <a:cubicBezTo>
                    <a:pt x="7" y="2632"/>
                    <a:pt x="9" y="2634"/>
                    <a:pt x="11" y="2637"/>
                  </a:cubicBezTo>
                  <a:cubicBezTo>
                    <a:pt x="14" y="2639"/>
                    <a:pt x="17" y="2642"/>
                    <a:pt x="20" y="2644"/>
                  </a:cubicBezTo>
                  <a:cubicBezTo>
                    <a:pt x="27" y="2647"/>
                    <a:pt x="35" y="2649"/>
                    <a:pt x="42" y="2652"/>
                  </a:cubicBezTo>
                  <a:cubicBezTo>
                    <a:pt x="51" y="2652"/>
                    <a:pt x="59" y="2653"/>
                    <a:pt x="68" y="2653"/>
                  </a:cubicBezTo>
                  <a:cubicBezTo>
                    <a:pt x="77" y="2653"/>
                    <a:pt x="87" y="2652"/>
                    <a:pt x="96" y="2652"/>
                  </a:cubicBezTo>
                  <a:cubicBezTo>
                    <a:pt x="106" y="2649"/>
                    <a:pt x="116" y="2647"/>
                    <a:pt x="126" y="2644"/>
                  </a:cubicBezTo>
                  <a:cubicBezTo>
                    <a:pt x="136" y="2642"/>
                    <a:pt x="147" y="2639"/>
                    <a:pt x="157" y="2637"/>
                  </a:cubicBezTo>
                  <a:cubicBezTo>
                    <a:pt x="167" y="2634"/>
                    <a:pt x="177" y="2630"/>
                    <a:pt x="187" y="2627"/>
                  </a:cubicBezTo>
                  <a:cubicBezTo>
                    <a:pt x="197" y="2623"/>
                    <a:pt x="206" y="2620"/>
                    <a:pt x="216" y="2616"/>
                  </a:cubicBezTo>
                  <a:cubicBezTo>
                    <a:pt x="225" y="2613"/>
                    <a:pt x="235" y="2610"/>
                    <a:pt x="244" y="2607"/>
                  </a:cubicBezTo>
                  <a:cubicBezTo>
                    <a:pt x="256" y="2603"/>
                    <a:pt x="269" y="2598"/>
                    <a:pt x="281" y="2594"/>
                  </a:cubicBezTo>
                  <a:cubicBezTo>
                    <a:pt x="295" y="2590"/>
                    <a:pt x="310" y="2585"/>
                    <a:pt x="324" y="2581"/>
                  </a:cubicBezTo>
                  <a:cubicBezTo>
                    <a:pt x="329" y="2580"/>
                    <a:pt x="334" y="2578"/>
                    <a:pt x="339" y="2577"/>
                  </a:cubicBezTo>
                  <a:cubicBezTo>
                    <a:pt x="344" y="2576"/>
                    <a:pt x="348" y="2575"/>
                    <a:pt x="353" y="2574"/>
                  </a:cubicBezTo>
                  <a:cubicBezTo>
                    <a:pt x="357" y="2573"/>
                    <a:pt x="362" y="2571"/>
                    <a:pt x="366" y="2570"/>
                  </a:cubicBezTo>
                  <a:lnTo>
                    <a:pt x="381" y="2564"/>
                  </a:lnTo>
                  <a:cubicBezTo>
                    <a:pt x="385" y="2562"/>
                    <a:pt x="390" y="2561"/>
                    <a:pt x="394" y="2559"/>
                  </a:cubicBezTo>
                  <a:lnTo>
                    <a:pt x="409" y="2553"/>
                  </a:lnTo>
                  <a:cubicBezTo>
                    <a:pt x="413" y="2550"/>
                    <a:pt x="418" y="2547"/>
                    <a:pt x="422" y="2544"/>
                  </a:cubicBezTo>
                  <a:lnTo>
                    <a:pt x="437" y="2535"/>
                  </a:lnTo>
                  <a:cubicBezTo>
                    <a:pt x="452" y="2523"/>
                    <a:pt x="466" y="2510"/>
                    <a:pt x="481" y="2498"/>
                  </a:cubicBezTo>
                  <a:cubicBezTo>
                    <a:pt x="485" y="2495"/>
                    <a:pt x="488" y="2492"/>
                    <a:pt x="492" y="2489"/>
                  </a:cubicBezTo>
                  <a:cubicBezTo>
                    <a:pt x="496" y="2486"/>
                    <a:pt x="499" y="2482"/>
                    <a:pt x="503" y="2479"/>
                  </a:cubicBezTo>
                  <a:lnTo>
                    <a:pt x="515" y="2470"/>
                  </a:lnTo>
                  <a:cubicBezTo>
                    <a:pt x="519" y="2467"/>
                    <a:pt x="524" y="2464"/>
                    <a:pt x="528" y="2461"/>
                  </a:cubicBezTo>
                  <a:cubicBezTo>
                    <a:pt x="532" y="2458"/>
                    <a:pt x="535" y="2454"/>
                    <a:pt x="539" y="2451"/>
                  </a:cubicBezTo>
                  <a:cubicBezTo>
                    <a:pt x="543" y="2449"/>
                    <a:pt x="548" y="2446"/>
                    <a:pt x="552" y="2444"/>
                  </a:cubicBezTo>
                  <a:cubicBezTo>
                    <a:pt x="556" y="2442"/>
                    <a:pt x="561" y="2440"/>
                    <a:pt x="565" y="2438"/>
                  </a:cubicBezTo>
                  <a:cubicBezTo>
                    <a:pt x="569" y="2436"/>
                    <a:pt x="574" y="2435"/>
                    <a:pt x="578" y="2433"/>
                  </a:cubicBezTo>
                  <a:cubicBezTo>
                    <a:pt x="585" y="2431"/>
                    <a:pt x="591" y="2429"/>
                    <a:pt x="598" y="2427"/>
                  </a:cubicBezTo>
                  <a:cubicBezTo>
                    <a:pt x="605" y="2425"/>
                    <a:pt x="613" y="2422"/>
                    <a:pt x="620" y="2420"/>
                  </a:cubicBezTo>
                  <a:lnTo>
                    <a:pt x="646" y="2414"/>
                  </a:lnTo>
                  <a:lnTo>
                    <a:pt x="672" y="2411"/>
                  </a:lnTo>
                  <a:lnTo>
                    <a:pt x="698" y="2411"/>
                  </a:lnTo>
                  <a:lnTo>
                    <a:pt x="722" y="2414"/>
                  </a:lnTo>
                  <a:cubicBezTo>
                    <a:pt x="729" y="2417"/>
                    <a:pt x="737" y="2421"/>
                    <a:pt x="744" y="2424"/>
                  </a:cubicBezTo>
                  <a:lnTo>
                    <a:pt x="763" y="2440"/>
                  </a:lnTo>
                  <a:cubicBezTo>
                    <a:pt x="767" y="2446"/>
                    <a:pt x="770" y="2451"/>
                    <a:pt x="774" y="2457"/>
                  </a:cubicBezTo>
                  <a:cubicBezTo>
                    <a:pt x="776" y="2463"/>
                    <a:pt x="777" y="2470"/>
                    <a:pt x="779" y="2476"/>
                  </a:cubicBezTo>
                  <a:cubicBezTo>
                    <a:pt x="780" y="2483"/>
                    <a:pt x="782" y="2489"/>
                    <a:pt x="783" y="2496"/>
                  </a:cubicBezTo>
                  <a:cubicBezTo>
                    <a:pt x="784" y="2503"/>
                    <a:pt x="784" y="2511"/>
                    <a:pt x="785" y="2518"/>
                  </a:cubicBezTo>
                  <a:cubicBezTo>
                    <a:pt x="786" y="2525"/>
                    <a:pt x="786" y="2532"/>
                    <a:pt x="787" y="2539"/>
                  </a:cubicBezTo>
                  <a:cubicBezTo>
                    <a:pt x="788" y="2546"/>
                    <a:pt x="790" y="2552"/>
                    <a:pt x="791" y="2559"/>
                  </a:cubicBezTo>
                  <a:cubicBezTo>
                    <a:pt x="793" y="2565"/>
                    <a:pt x="794" y="2571"/>
                    <a:pt x="796" y="2577"/>
                  </a:cubicBezTo>
                  <a:cubicBezTo>
                    <a:pt x="800" y="2583"/>
                    <a:pt x="803" y="2590"/>
                    <a:pt x="807" y="2596"/>
                  </a:cubicBezTo>
                  <a:lnTo>
                    <a:pt x="820" y="2609"/>
                  </a:lnTo>
                  <a:cubicBezTo>
                    <a:pt x="826" y="2612"/>
                    <a:pt x="831" y="2615"/>
                    <a:pt x="837" y="2618"/>
                  </a:cubicBezTo>
                  <a:cubicBezTo>
                    <a:pt x="843" y="2621"/>
                    <a:pt x="848" y="2623"/>
                    <a:pt x="854" y="2626"/>
                  </a:cubicBezTo>
                  <a:cubicBezTo>
                    <a:pt x="860" y="2626"/>
                    <a:pt x="866" y="2627"/>
                    <a:pt x="872" y="2627"/>
                  </a:cubicBezTo>
                  <a:lnTo>
                    <a:pt x="891" y="2627"/>
                  </a:lnTo>
                  <a:lnTo>
                    <a:pt x="911" y="2627"/>
                  </a:lnTo>
                  <a:lnTo>
                    <a:pt x="931" y="2624"/>
                  </a:lnTo>
                  <a:cubicBezTo>
                    <a:pt x="938" y="2623"/>
                    <a:pt x="945" y="2623"/>
                    <a:pt x="952" y="2622"/>
                  </a:cubicBezTo>
                  <a:cubicBezTo>
                    <a:pt x="957" y="2621"/>
                    <a:pt x="963" y="2621"/>
                    <a:pt x="968" y="2620"/>
                  </a:cubicBezTo>
                  <a:cubicBezTo>
                    <a:pt x="973" y="2619"/>
                    <a:pt x="978" y="2617"/>
                    <a:pt x="983" y="2616"/>
                  </a:cubicBezTo>
                  <a:lnTo>
                    <a:pt x="1000" y="2616"/>
                  </a:lnTo>
                  <a:cubicBezTo>
                    <a:pt x="1005" y="2616"/>
                    <a:pt x="1010" y="2615"/>
                    <a:pt x="1015" y="2615"/>
                  </a:cubicBezTo>
                  <a:lnTo>
                    <a:pt x="1028" y="2615"/>
                  </a:lnTo>
                  <a:cubicBezTo>
                    <a:pt x="1033" y="2615"/>
                    <a:pt x="1037" y="2616"/>
                    <a:pt x="1042" y="2616"/>
                  </a:cubicBezTo>
                  <a:cubicBezTo>
                    <a:pt x="1046" y="2617"/>
                    <a:pt x="1051" y="2619"/>
                    <a:pt x="1055" y="2620"/>
                  </a:cubicBezTo>
                  <a:lnTo>
                    <a:pt x="1067" y="2626"/>
                  </a:lnTo>
                  <a:cubicBezTo>
                    <a:pt x="1075" y="2631"/>
                    <a:pt x="1083" y="2635"/>
                    <a:pt x="1091" y="2640"/>
                  </a:cubicBezTo>
                  <a:cubicBezTo>
                    <a:pt x="1096" y="2643"/>
                    <a:pt x="1100" y="2645"/>
                    <a:pt x="1105" y="2648"/>
                  </a:cubicBezTo>
                  <a:cubicBezTo>
                    <a:pt x="1109" y="2651"/>
                    <a:pt x="1114" y="2654"/>
                    <a:pt x="1118" y="2657"/>
                  </a:cubicBezTo>
                  <a:lnTo>
                    <a:pt x="1133" y="2663"/>
                  </a:lnTo>
                  <a:cubicBezTo>
                    <a:pt x="1138" y="2665"/>
                    <a:pt x="1143" y="2666"/>
                    <a:pt x="1148" y="2668"/>
                  </a:cubicBezTo>
                  <a:cubicBezTo>
                    <a:pt x="1153" y="2669"/>
                    <a:pt x="1158" y="2671"/>
                    <a:pt x="1163" y="2672"/>
                  </a:cubicBezTo>
                  <a:cubicBezTo>
                    <a:pt x="1169" y="2673"/>
                    <a:pt x="1175" y="2673"/>
                    <a:pt x="1181" y="2674"/>
                  </a:cubicBezTo>
                  <a:lnTo>
                    <a:pt x="1200" y="2674"/>
                  </a:lnTo>
                  <a:cubicBezTo>
                    <a:pt x="1207" y="2673"/>
                    <a:pt x="1213" y="2671"/>
                    <a:pt x="1220" y="2670"/>
                  </a:cubicBezTo>
                  <a:cubicBezTo>
                    <a:pt x="1223" y="2669"/>
                    <a:pt x="1225" y="2669"/>
                    <a:pt x="1228" y="2668"/>
                  </a:cubicBezTo>
                  <a:cubicBezTo>
                    <a:pt x="1230" y="2667"/>
                    <a:pt x="1233" y="2667"/>
                    <a:pt x="1235" y="2666"/>
                  </a:cubicBezTo>
                  <a:cubicBezTo>
                    <a:pt x="1237" y="2666"/>
                    <a:pt x="1240" y="2665"/>
                    <a:pt x="1242" y="2665"/>
                  </a:cubicBezTo>
                  <a:cubicBezTo>
                    <a:pt x="1245" y="2664"/>
                    <a:pt x="1249" y="2662"/>
                    <a:pt x="1252" y="2661"/>
                  </a:cubicBezTo>
                  <a:cubicBezTo>
                    <a:pt x="1254" y="2660"/>
                    <a:pt x="1257" y="2658"/>
                    <a:pt x="1259" y="2657"/>
                  </a:cubicBezTo>
                  <a:cubicBezTo>
                    <a:pt x="1262" y="2656"/>
                    <a:pt x="1264" y="2656"/>
                    <a:pt x="1267" y="2655"/>
                  </a:cubicBezTo>
                  <a:cubicBezTo>
                    <a:pt x="1269" y="2654"/>
                    <a:pt x="1272" y="2653"/>
                    <a:pt x="1274" y="2652"/>
                  </a:cubicBezTo>
                  <a:cubicBezTo>
                    <a:pt x="1276" y="2651"/>
                    <a:pt x="1279" y="2649"/>
                    <a:pt x="1281" y="2648"/>
                  </a:cubicBezTo>
                  <a:cubicBezTo>
                    <a:pt x="1285" y="2646"/>
                    <a:pt x="1288" y="2644"/>
                    <a:pt x="1292" y="2642"/>
                  </a:cubicBezTo>
                  <a:cubicBezTo>
                    <a:pt x="1296" y="2640"/>
                    <a:pt x="1300" y="2639"/>
                    <a:pt x="1304" y="2637"/>
                  </a:cubicBezTo>
                  <a:cubicBezTo>
                    <a:pt x="1308" y="2636"/>
                    <a:pt x="1311" y="2634"/>
                    <a:pt x="1315" y="2633"/>
                  </a:cubicBezTo>
                  <a:cubicBezTo>
                    <a:pt x="1319" y="2632"/>
                    <a:pt x="1322" y="2630"/>
                    <a:pt x="1326" y="2629"/>
                  </a:cubicBezTo>
                  <a:cubicBezTo>
                    <a:pt x="1330" y="2628"/>
                    <a:pt x="1333" y="2627"/>
                    <a:pt x="1337" y="2626"/>
                  </a:cubicBezTo>
                  <a:cubicBezTo>
                    <a:pt x="1341" y="2625"/>
                    <a:pt x="1344" y="2625"/>
                    <a:pt x="1348" y="2624"/>
                  </a:cubicBezTo>
                  <a:cubicBezTo>
                    <a:pt x="1352" y="2623"/>
                    <a:pt x="1355" y="2623"/>
                    <a:pt x="1359" y="2622"/>
                  </a:cubicBezTo>
                  <a:lnTo>
                    <a:pt x="1370" y="2622"/>
                  </a:lnTo>
                  <a:cubicBezTo>
                    <a:pt x="1373" y="2623"/>
                    <a:pt x="1375" y="2623"/>
                    <a:pt x="1378" y="2624"/>
                  </a:cubicBezTo>
                  <a:cubicBezTo>
                    <a:pt x="1381" y="2625"/>
                    <a:pt x="1384" y="2625"/>
                    <a:pt x="1387" y="2626"/>
                  </a:cubicBezTo>
                  <a:cubicBezTo>
                    <a:pt x="1390" y="2628"/>
                    <a:pt x="1393" y="2629"/>
                    <a:pt x="1396" y="2631"/>
                  </a:cubicBezTo>
                  <a:cubicBezTo>
                    <a:pt x="1399" y="2632"/>
                    <a:pt x="1402" y="2634"/>
                    <a:pt x="1405" y="2635"/>
                  </a:cubicBezTo>
                  <a:cubicBezTo>
                    <a:pt x="1409" y="2637"/>
                    <a:pt x="1413" y="2638"/>
                    <a:pt x="1417" y="2640"/>
                  </a:cubicBezTo>
                  <a:cubicBezTo>
                    <a:pt x="1421" y="2642"/>
                    <a:pt x="1424" y="2644"/>
                    <a:pt x="1428" y="2646"/>
                  </a:cubicBezTo>
                  <a:cubicBezTo>
                    <a:pt x="1432" y="2647"/>
                    <a:pt x="1435" y="2649"/>
                    <a:pt x="1439" y="2650"/>
                  </a:cubicBezTo>
                  <a:cubicBezTo>
                    <a:pt x="1443" y="2651"/>
                    <a:pt x="1448" y="2651"/>
                    <a:pt x="1452" y="2652"/>
                  </a:cubicBezTo>
                  <a:cubicBezTo>
                    <a:pt x="1459" y="2652"/>
                    <a:pt x="1465" y="2653"/>
                    <a:pt x="1472" y="2653"/>
                  </a:cubicBezTo>
                  <a:lnTo>
                    <a:pt x="1492" y="2653"/>
                  </a:lnTo>
                  <a:lnTo>
                    <a:pt x="1511" y="2650"/>
                  </a:lnTo>
                  <a:cubicBezTo>
                    <a:pt x="1518" y="2649"/>
                    <a:pt x="1524" y="2647"/>
                    <a:pt x="1531" y="2646"/>
                  </a:cubicBezTo>
                  <a:cubicBezTo>
                    <a:pt x="1537" y="2645"/>
                    <a:pt x="1544" y="2643"/>
                    <a:pt x="1550" y="2642"/>
                  </a:cubicBezTo>
                  <a:cubicBezTo>
                    <a:pt x="1556" y="2640"/>
                    <a:pt x="1562" y="2637"/>
                    <a:pt x="1568" y="2635"/>
                  </a:cubicBezTo>
                  <a:cubicBezTo>
                    <a:pt x="1574" y="2633"/>
                    <a:pt x="1581" y="2631"/>
                    <a:pt x="1587" y="2629"/>
                  </a:cubicBezTo>
                  <a:cubicBezTo>
                    <a:pt x="1593" y="2627"/>
                    <a:pt x="1599" y="2624"/>
                    <a:pt x="1605" y="2622"/>
                  </a:cubicBezTo>
                  <a:cubicBezTo>
                    <a:pt x="1614" y="2619"/>
                    <a:pt x="1622" y="2616"/>
                    <a:pt x="1631" y="2613"/>
                  </a:cubicBezTo>
                  <a:cubicBezTo>
                    <a:pt x="1640" y="2610"/>
                    <a:pt x="1648" y="2608"/>
                    <a:pt x="1657" y="2605"/>
                  </a:cubicBezTo>
                  <a:cubicBezTo>
                    <a:pt x="1665" y="2603"/>
                    <a:pt x="1673" y="2600"/>
                    <a:pt x="1681" y="2598"/>
                  </a:cubicBezTo>
                  <a:cubicBezTo>
                    <a:pt x="1689" y="2595"/>
                    <a:pt x="1697" y="2593"/>
                    <a:pt x="1705" y="2590"/>
                  </a:cubicBezTo>
                  <a:lnTo>
                    <a:pt x="1730" y="2587"/>
                  </a:lnTo>
                  <a:lnTo>
                    <a:pt x="1754" y="2581"/>
                  </a:lnTo>
                  <a:cubicBezTo>
                    <a:pt x="1761" y="2580"/>
                    <a:pt x="1769" y="2578"/>
                    <a:pt x="1776" y="2577"/>
                  </a:cubicBezTo>
                  <a:cubicBezTo>
                    <a:pt x="1784" y="2577"/>
                    <a:pt x="1792" y="2576"/>
                    <a:pt x="1800" y="2576"/>
                  </a:cubicBezTo>
                  <a:lnTo>
                    <a:pt x="1948" y="2559"/>
                  </a:lnTo>
                  <a:lnTo>
                    <a:pt x="2100" y="2544"/>
                  </a:lnTo>
                  <a:cubicBezTo>
                    <a:pt x="2123" y="2542"/>
                    <a:pt x="2146" y="2539"/>
                    <a:pt x="2169" y="2537"/>
                  </a:cubicBezTo>
                  <a:cubicBezTo>
                    <a:pt x="2175" y="2536"/>
                    <a:pt x="2181" y="2536"/>
                    <a:pt x="2187" y="2535"/>
                  </a:cubicBezTo>
                  <a:cubicBezTo>
                    <a:pt x="2194" y="2534"/>
                    <a:pt x="2200" y="2534"/>
                    <a:pt x="2207" y="2533"/>
                  </a:cubicBezTo>
                  <a:cubicBezTo>
                    <a:pt x="2213" y="2532"/>
                    <a:pt x="2220" y="2532"/>
                    <a:pt x="2226" y="2531"/>
                  </a:cubicBezTo>
                  <a:cubicBezTo>
                    <a:pt x="2232" y="2530"/>
                    <a:pt x="2238" y="2530"/>
                    <a:pt x="2244" y="2529"/>
                  </a:cubicBezTo>
                  <a:cubicBezTo>
                    <a:pt x="2251" y="2528"/>
                    <a:pt x="2258" y="2528"/>
                    <a:pt x="2265" y="2527"/>
                  </a:cubicBezTo>
                  <a:lnTo>
                    <a:pt x="2283" y="2527"/>
                  </a:lnTo>
                  <a:lnTo>
                    <a:pt x="2302" y="2527"/>
                  </a:lnTo>
                  <a:lnTo>
                    <a:pt x="2320" y="2527"/>
                  </a:lnTo>
                  <a:lnTo>
                    <a:pt x="2322" y="2527"/>
                  </a:lnTo>
                  <a:cubicBezTo>
                    <a:pt x="2323" y="2527"/>
                    <a:pt x="2323" y="2526"/>
                    <a:pt x="2324" y="2526"/>
                  </a:cubicBezTo>
                  <a:cubicBezTo>
                    <a:pt x="2325" y="2525"/>
                    <a:pt x="2325" y="2523"/>
                    <a:pt x="2326" y="2522"/>
                  </a:cubicBezTo>
                  <a:lnTo>
                    <a:pt x="2326" y="2520"/>
                  </a:lnTo>
                  <a:lnTo>
                    <a:pt x="2326" y="2518"/>
                  </a:lnTo>
                  <a:lnTo>
                    <a:pt x="2326" y="2516"/>
                  </a:lnTo>
                  <a:cubicBezTo>
                    <a:pt x="2325" y="2515"/>
                    <a:pt x="2323" y="2515"/>
                    <a:pt x="2322" y="2514"/>
                  </a:cubicBezTo>
                  <a:lnTo>
                    <a:pt x="2320" y="2514"/>
                  </a:lnTo>
                  <a:lnTo>
                    <a:pt x="2313" y="2514"/>
                  </a:lnTo>
                  <a:lnTo>
                    <a:pt x="2306" y="2514"/>
                  </a:lnTo>
                  <a:lnTo>
                    <a:pt x="2298" y="2514"/>
                  </a:lnTo>
                  <a:lnTo>
                    <a:pt x="2291" y="2514"/>
                  </a:lnTo>
                  <a:lnTo>
                    <a:pt x="2281" y="2514"/>
                  </a:lnTo>
                  <a:lnTo>
                    <a:pt x="2274" y="2514"/>
                  </a:lnTo>
                  <a:lnTo>
                    <a:pt x="2267" y="2514"/>
                  </a:lnTo>
                  <a:lnTo>
                    <a:pt x="2259" y="2514"/>
                  </a:lnTo>
                  <a:cubicBezTo>
                    <a:pt x="2263" y="2514"/>
                    <a:pt x="2266" y="2513"/>
                    <a:pt x="2270" y="2513"/>
                  </a:cubicBezTo>
                  <a:cubicBezTo>
                    <a:pt x="2274" y="2512"/>
                    <a:pt x="2277" y="2512"/>
                    <a:pt x="2281" y="2511"/>
                  </a:cubicBezTo>
                  <a:cubicBezTo>
                    <a:pt x="2285" y="2510"/>
                    <a:pt x="2289" y="2510"/>
                    <a:pt x="2293" y="2509"/>
                  </a:cubicBezTo>
                  <a:cubicBezTo>
                    <a:pt x="2297" y="2508"/>
                    <a:pt x="2300" y="2508"/>
                    <a:pt x="2304" y="2507"/>
                  </a:cubicBezTo>
                  <a:cubicBezTo>
                    <a:pt x="2308" y="2506"/>
                    <a:pt x="2311" y="2504"/>
                    <a:pt x="2315" y="2503"/>
                  </a:cubicBezTo>
                  <a:cubicBezTo>
                    <a:pt x="2319" y="2502"/>
                    <a:pt x="2322" y="2502"/>
                    <a:pt x="2326" y="2501"/>
                  </a:cubicBezTo>
                  <a:cubicBezTo>
                    <a:pt x="2330" y="2500"/>
                    <a:pt x="2333" y="2499"/>
                    <a:pt x="2337" y="2498"/>
                  </a:cubicBezTo>
                  <a:cubicBezTo>
                    <a:pt x="2341" y="2497"/>
                    <a:pt x="2344" y="2497"/>
                    <a:pt x="2348" y="2496"/>
                  </a:cubicBezTo>
                  <a:lnTo>
                    <a:pt x="2350" y="2494"/>
                  </a:lnTo>
                  <a:lnTo>
                    <a:pt x="2352" y="2492"/>
                  </a:lnTo>
                  <a:lnTo>
                    <a:pt x="2354" y="2490"/>
                  </a:lnTo>
                  <a:lnTo>
                    <a:pt x="2354" y="2489"/>
                  </a:lnTo>
                  <a:lnTo>
                    <a:pt x="2354" y="2489"/>
                  </a:lnTo>
                  <a:lnTo>
                    <a:pt x="2354" y="2489"/>
                  </a:lnTo>
                  <a:lnTo>
                    <a:pt x="2354" y="2489"/>
                  </a:lnTo>
                  <a:lnTo>
                    <a:pt x="2354" y="2487"/>
                  </a:lnTo>
                  <a:lnTo>
                    <a:pt x="2352" y="2485"/>
                  </a:lnTo>
                  <a:lnTo>
                    <a:pt x="2350" y="2483"/>
                  </a:lnTo>
                  <a:lnTo>
                    <a:pt x="2346" y="2483"/>
                  </a:lnTo>
                  <a:lnTo>
                    <a:pt x="2344" y="2483"/>
                  </a:lnTo>
                  <a:lnTo>
                    <a:pt x="2311" y="2492"/>
                  </a:lnTo>
                  <a:cubicBezTo>
                    <a:pt x="2300" y="2495"/>
                    <a:pt x="2289" y="2497"/>
                    <a:pt x="2278" y="2500"/>
                  </a:cubicBezTo>
                  <a:cubicBezTo>
                    <a:pt x="2267" y="2502"/>
                    <a:pt x="2255" y="2503"/>
                    <a:pt x="2244" y="2505"/>
                  </a:cubicBezTo>
                  <a:cubicBezTo>
                    <a:pt x="2232" y="2506"/>
                    <a:pt x="2221" y="2508"/>
                    <a:pt x="2209" y="2509"/>
                  </a:cubicBezTo>
                  <a:cubicBezTo>
                    <a:pt x="2197" y="2510"/>
                    <a:pt x="2186" y="2512"/>
                    <a:pt x="2174" y="2513"/>
                  </a:cubicBezTo>
                  <a:cubicBezTo>
                    <a:pt x="2163" y="2513"/>
                    <a:pt x="2152" y="2514"/>
                    <a:pt x="2141" y="2514"/>
                  </a:cubicBezTo>
                  <a:lnTo>
                    <a:pt x="2106" y="2514"/>
                  </a:lnTo>
                  <a:lnTo>
                    <a:pt x="2070" y="2514"/>
                  </a:lnTo>
                  <a:cubicBezTo>
                    <a:pt x="2058" y="2514"/>
                    <a:pt x="2047" y="2513"/>
                    <a:pt x="2035" y="2513"/>
                  </a:cubicBezTo>
                  <a:cubicBezTo>
                    <a:pt x="2023" y="2512"/>
                    <a:pt x="2010" y="2512"/>
                    <a:pt x="1998" y="2511"/>
                  </a:cubicBezTo>
                  <a:cubicBezTo>
                    <a:pt x="1986" y="2510"/>
                    <a:pt x="1975" y="2510"/>
                    <a:pt x="1963" y="2509"/>
                  </a:cubicBezTo>
                  <a:cubicBezTo>
                    <a:pt x="1951" y="2508"/>
                    <a:pt x="1940" y="2506"/>
                    <a:pt x="1928" y="2505"/>
                  </a:cubicBezTo>
                  <a:cubicBezTo>
                    <a:pt x="1916" y="2504"/>
                    <a:pt x="1905" y="2502"/>
                    <a:pt x="1893" y="2501"/>
                  </a:cubicBezTo>
                  <a:lnTo>
                    <a:pt x="1856" y="2498"/>
                  </a:lnTo>
                  <a:cubicBezTo>
                    <a:pt x="1844" y="2497"/>
                    <a:pt x="1832" y="2495"/>
                    <a:pt x="1820" y="2494"/>
                  </a:cubicBezTo>
                  <a:cubicBezTo>
                    <a:pt x="1808" y="2493"/>
                    <a:pt x="1797" y="2491"/>
                    <a:pt x="1785" y="2490"/>
                  </a:cubicBezTo>
                  <a:lnTo>
                    <a:pt x="1633" y="2476"/>
                  </a:lnTo>
                  <a:cubicBezTo>
                    <a:pt x="1625" y="2475"/>
                    <a:pt x="1617" y="2475"/>
                    <a:pt x="1609" y="2474"/>
                  </a:cubicBezTo>
                  <a:cubicBezTo>
                    <a:pt x="1601" y="2473"/>
                    <a:pt x="1593" y="2473"/>
                    <a:pt x="1585" y="2472"/>
                  </a:cubicBezTo>
                  <a:cubicBezTo>
                    <a:pt x="1576" y="2471"/>
                    <a:pt x="1568" y="2471"/>
                    <a:pt x="1559" y="2470"/>
                  </a:cubicBezTo>
                  <a:lnTo>
                    <a:pt x="1535" y="2470"/>
                  </a:lnTo>
                  <a:lnTo>
                    <a:pt x="1511" y="2470"/>
                  </a:lnTo>
                  <a:lnTo>
                    <a:pt x="1485" y="2470"/>
                  </a:lnTo>
                  <a:lnTo>
                    <a:pt x="1461" y="2470"/>
                  </a:lnTo>
                  <a:lnTo>
                    <a:pt x="1437" y="2470"/>
                  </a:lnTo>
                  <a:lnTo>
                    <a:pt x="2626" y="2012"/>
                  </a:lnTo>
                  <a:cubicBezTo>
                    <a:pt x="2639" y="1976"/>
                    <a:pt x="2652" y="1941"/>
                    <a:pt x="2665" y="1905"/>
                  </a:cubicBezTo>
                  <a:lnTo>
                    <a:pt x="2665" y="1834"/>
                  </a:lnTo>
                  <a:cubicBezTo>
                    <a:pt x="2662" y="1819"/>
                    <a:pt x="2659" y="1803"/>
                    <a:pt x="2656" y="1788"/>
                  </a:cubicBezTo>
                  <a:cubicBezTo>
                    <a:pt x="2650" y="1779"/>
                    <a:pt x="2643" y="1771"/>
                    <a:pt x="2637" y="1762"/>
                  </a:cubicBezTo>
                  <a:cubicBezTo>
                    <a:pt x="2630" y="1758"/>
                    <a:pt x="2624" y="1755"/>
                    <a:pt x="2617" y="1751"/>
                  </a:cubicBezTo>
                  <a:lnTo>
                    <a:pt x="2594" y="1751"/>
                  </a:lnTo>
                  <a:cubicBezTo>
                    <a:pt x="2587" y="1753"/>
                    <a:pt x="2581" y="1755"/>
                    <a:pt x="2574" y="1757"/>
                  </a:cubicBezTo>
                  <a:cubicBezTo>
                    <a:pt x="2569" y="1759"/>
                    <a:pt x="2564" y="1760"/>
                    <a:pt x="2559" y="1762"/>
                  </a:cubicBezTo>
                  <a:cubicBezTo>
                    <a:pt x="2557" y="1763"/>
                    <a:pt x="2556" y="1765"/>
                    <a:pt x="2554" y="1766"/>
                  </a:cubicBezTo>
                  <a:cubicBezTo>
                    <a:pt x="2553" y="1773"/>
                    <a:pt x="2553" y="1781"/>
                    <a:pt x="2552" y="1788"/>
                  </a:cubicBezTo>
                  <a:cubicBezTo>
                    <a:pt x="2549" y="1797"/>
                    <a:pt x="2403" y="1607"/>
                    <a:pt x="2400" y="1616"/>
                  </a:cubicBezTo>
                  <a:lnTo>
                    <a:pt x="2528" y="1846"/>
                  </a:lnTo>
                  <a:cubicBezTo>
                    <a:pt x="2522" y="1855"/>
                    <a:pt x="2515" y="1864"/>
                    <a:pt x="2509" y="1873"/>
                  </a:cubicBezTo>
                  <a:cubicBezTo>
                    <a:pt x="2503" y="1882"/>
                    <a:pt x="2497" y="1892"/>
                    <a:pt x="2491" y="1901"/>
                  </a:cubicBezTo>
                  <a:lnTo>
                    <a:pt x="2476" y="1922"/>
                  </a:lnTo>
                  <a:cubicBezTo>
                    <a:pt x="2472" y="1927"/>
                    <a:pt x="2467" y="1931"/>
                    <a:pt x="2463" y="1936"/>
                  </a:cubicBezTo>
                  <a:cubicBezTo>
                    <a:pt x="2462" y="1938"/>
                    <a:pt x="2460" y="1940"/>
                    <a:pt x="2459" y="1942"/>
                  </a:cubicBezTo>
                  <a:lnTo>
                    <a:pt x="1791" y="2209"/>
                  </a:lnTo>
                  <a:lnTo>
                    <a:pt x="1783" y="2209"/>
                  </a:lnTo>
                  <a:cubicBezTo>
                    <a:pt x="1781" y="2208"/>
                    <a:pt x="1778" y="2208"/>
                    <a:pt x="1776" y="2207"/>
                  </a:cubicBezTo>
                  <a:lnTo>
                    <a:pt x="1768" y="2207"/>
                  </a:lnTo>
                  <a:cubicBezTo>
                    <a:pt x="1766" y="2206"/>
                    <a:pt x="1763" y="2206"/>
                    <a:pt x="1761" y="2205"/>
                  </a:cubicBezTo>
                  <a:lnTo>
                    <a:pt x="1754" y="2205"/>
                  </a:lnTo>
                  <a:lnTo>
                    <a:pt x="1746" y="2205"/>
                  </a:lnTo>
                  <a:cubicBezTo>
                    <a:pt x="1744" y="2204"/>
                    <a:pt x="1741" y="2204"/>
                    <a:pt x="1739" y="2203"/>
                  </a:cubicBezTo>
                  <a:lnTo>
                    <a:pt x="1731" y="2203"/>
                  </a:lnTo>
                  <a:cubicBezTo>
                    <a:pt x="1655" y="1992"/>
                    <a:pt x="1578" y="1782"/>
                    <a:pt x="1502" y="1571"/>
                  </a:cubicBezTo>
                  <a:lnTo>
                    <a:pt x="944" y="1531"/>
                  </a:lnTo>
                  <a:lnTo>
                    <a:pt x="946" y="1531"/>
                  </a:lnTo>
                  <a:lnTo>
                    <a:pt x="948" y="1529"/>
                  </a:lnTo>
                  <a:lnTo>
                    <a:pt x="948" y="1529"/>
                  </a:lnTo>
                  <a:lnTo>
                    <a:pt x="948" y="1529"/>
                  </a:lnTo>
                  <a:lnTo>
                    <a:pt x="828" y="1479"/>
                  </a:lnTo>
                  <a:cubicBezTo>
                    <a:pt x="841" y="1425"/>
                    <a:pt x="855" y="1372"/>
                    <a:pt x="868" y="1318"/>
                  </a:cubicBezTo>
                  <a:lnTo>
                    <a:pt x="1398" y="1388"/>
                  </a:lnTo>
                  <a:lnTo>
                    <a:pt x="1511" y="1368"/>
                  </a:lnTo>
                  <a:lnTo>
                    <a:pt x="1688" y="1227"/>
                  </a:lnTo>
                  <a:cubicBezTo>
                    <a:pt x="1665" y="1218"/>
                    <a:pt x="1633" y="1202"/>
                    <a:pt x="1618" y="1195"/>
                  </a:cubicBezTo>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2" name="Freeform 12"/>
            <p:cNvSpPr>
              <a:spLocks/>
            </p:cNvSpPr>
            <p:nvPr/>
          </p:nvSpPr>
          <p:spPr bwMode="auto">
            <a:xfrm>
              <a:off x="1720983" y="5674299"/>
              <a:ext cx="305004" cy="131269"/>
            </a:xfrm>
            <a:custGeom>
              <a:avLst/>
              <a:gdLst/>
              <a:ahLst/>
              <a:cxnLst>
                <a:cxn ang="0">
                  <a:pos x="92" y="98"/>
                </a:cxn>
                <a:cxn ang="0">
                  <a:pos x="111" y="97"/>
                </a:cxn>
                <a:cxn ang="0">
                  <a:pos x="128" y="95"/>
                </a:cxn>
                <a:cxn ang="0">
                  <a:pos x="144" y="89"/>
                </a:cxn>
                <a:cxn ang="0">
                  <a:pos x="157" y="84"/>
                </a:cxn>
                <a:cxn ang="0">
                  <a:pos x="168" y="76"/>
                </a:cxn>
                <a:cxn ang="0">
                  <a:pos x="178" y="69"/>
                </a:cxn>
                <a:cxn ang="0">
                  <a:pos x="183" y="58"/>
                </a:cxn>
                <a:cxn ang="0">
                  <a:pos x="185" y="48"/>
                </a:cxn>
                <a:cxn ang="0">
                  <a:pos x="183" y="39"/>
                </a:cxn>
                <a:cxn ang="0">
                  <a:pos x="178" y="30"/>
                </a:cxn>
                <a:cxn ang="0">
                  <a:pos x="168" y="21"/>
                </a:cxn>
                <a:cxn ang="0">
                  <a:pos x="157" y="13"/>
                </a:cxn>
                <a:cxn ang="0">
                  <a:pos x="144" y="8"/>
                </a:cxn>
                <a:cxn ang="0">
                  <a:pos x="128" y="4"/>
                </a:cxn>
                <a:cxn ang="0">
                  <a:pos x="111" y="2"/>
                </a:cxn>
                <a:cxn ang="0">
                  <a:pos x="92" y="0"/>
                </a:cxn>
                <a:cxn ang="0">
                  <a:pos x="74" y="2"/>
                </a:cxn>
                <a:cxn ang="0">
                  <a:pos x="57" y="4"/>
                </a:cxn>
                <a:cxn ang="0">
                  <a:pos x="41" y="8"/>
                </a:cxn>
                <a:cxn ang="0">
                  <a:pos x="28" y="13"/>
                </a:cxn>
                <a:cxn ang="0">
                  <a:pos x="16" y="21"/>
                </a:cxn>
                <a:cxn ang="0">
                  <a:pos x="7" y="30"/>
                </a:cxn>
                <a:cxn ang="0">
                  <a:pos x="2" y="39"/>
                </a:cxn>
                <a:cxn ang="0">
                  <a:pos x="0" y="48"/>
                </a:cxn>
                <a:cxn ang="0">
                  <a:pos x="2" y="58"/>
                </a:cxn>
                <a:cxn ang="0">
                  <a:pos x="7" y="69"/>
                </a:cxn>
                <a:cxn ang="0">
                  <a:pos x="16" y="76"/>
                </a:cxn>
                <a:cxn ang="0">
                  <a:pos x="28" y="84"/>
                </a:cxn>
                <a:cxn ang="0">
                  <a:pos x="41" y="89"/>
                </a:cxn>
                <a:cxn ang="0">
                  <a:pos x="57" y="95"/>
                </a:cxn>
                <a:cxn ang="0">
                  <a:pos x="74" y="97"/>
                </a:cxn>
                <a:cxn ang="0">
                  <a:pos x="92" y="98"/>
                </a:cxn>
              </a:cxnLst>
              <a:rect l="0" t="0" r="r" b="b"/>
              <a:pathLst>
                <a:path w="185" h="98">
                  <a:moveTo>
                    <a:pt x="92" y="98"/>
                  </a:moveTo>
                  <a:lnTo>
                    <a:pt x="111" y="97"/>
                  </a:lnTo>
                  <a:lnTo>
                    <a:pt x="128" y="95"/>
                  </a:lnTo>
                  <a:lnTo>
                    <a:pt x="144" y="89"/>
                  </a:lnTo>
                  <a:lnTo>
                    <a:pt x="157" y="84"/>
                  </a:lnTo>
                  <a:lnTo>
                    <a:pt x="168" y="76"/>
                  </a:lnTo>
                  <a:lnTo>
                    <a:pt x="178" y="69"/>
                  </a:lnTo>
                  <a:lnTo>
                    <a:pt x="183" y="58"/>
                  </a:lnTo>
                  <a:lnTo>
                    <a:pt x="185" y="48"/>
                  </a:lnTo>
                  <a:lnTo>
                    <a:pt x="183" y="39"/>
                  </a:lnTo>
                  <a:lnTo>
                    <a:pt x="178" y="30"/>
                  </a:lnTo>
                  <a:lnTo>
                    <a:pt x="168" y="21"/>
                  </a:lnTo>
                  <a:lnTo>
                    <a:pt x="157" y="13"/>
                  </a:lnTo>
                  <a:lnTo>
                    <a:pt x="144" y="8"/>
                  </a:lnTo>
                  <a:lnTo>
                    <a:pt x="128" y="4"/>
                  </a:lnTo>
                  <a:lnTo>
                    <a:pt x="111" y="2"/>
                  </a:lnTo>
                  <a:lnTo>
                    <a:pt x="92" y="0"/>
                  </a:lnTo>
                  <a:lnTo>
                    <a:pt x="74" y="2"/>
                  </a:lnTo>
                  <a:lnTo>
                    <a:pt x="57" y="4"/>
                  </a:lnTo>
                  <a:lnTo>
                    <a:pt x="41" y="8"/>
                  </a:lnTo>
                  <a:lnTo>
                    <a:pt x="28" y="13"/>
                  </a:lnTo>
                  <a:lnTo>
                    <a:pt x="16" y="21"/>
                  </a:lnTo>
                  <a:lnTo>
                    <a:pt x="7" y="30"/>
                  </a:lnTo>
                  <a:lnTo>
                    <a:pt x="2" y="39"/>
                  </a:lnTo>
                  <a:lnTo>
                    <a:pt x="0" y="48"/>
                  </a:lnTo>
                  <a:lnTo>
                    <a:pt x="2" y="58"/>
                  </a:lnTo>
                  <a:lnTo>
                    <a:pt x="7" y="69"/>
                  </a:lnTo>
                  <a:lnTo>
                    <a:pt x="16" y="76"/>
                  </a:lnTo>
                  <a:lnTo>
                    <a:pt x="28" y="84"/>
                  </a:lnTo>
                  <a:lnTo>
                    <a:pt x="41" y="89"/>
                  </a:lnTo>
                  <a:lnTo>
                    <a:pt x="57" y="95"/>
                  </a:lnTo>
                  <a:lnTo>
                    <a:pt x="74" y="97"/>
                  </a:lnTo>
                  <a:lnTo>
                    <a:pt x="92" y="98"/>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3" name="Freeform 13"/>
            <p:cNvSpPr>
              <a:spLocks/>
            </p:cNvSpPr>
            <p:nvPr/>
          </p:nvSpPr>
          <p:spPr bwMode="auto">
            <a:xfrm>
              <a:off x="1804828" y="5875423"/>
              <a:ext cx="190215" cy="61616"/>
            </a:xfrm>
            <a:custGeom>
              <a:avLst/>
              <a:gdLst/>
              <a:ahLst/>
              <a:cxnLst>
                <a:cxn ang="0">
                  <a:pos x="117" y="22"/>
                </a:cxn>
                <a:cxn ang="0">
                  <a:pos x="115" y="16"/>
                </a:cxn>
                <a:cxn ang="0">
                  <a:pos x="111" y="13"/>
                </a:cxn>
                <a:cxn ang="0">
                  <a:pos x="106" y="9"/>
                </a:cxn>
                <a:cxn ang="0">
                  <a:pos x="98" y="5"/>
                </a:cxn>
                <a:cxn ang="0">
                  <a:pos x="91" y="3"/>
                </a:cxn>
                <a:cxn ang="0">
                  <a:pos x="80" y="2"/>
                </a:cxn>
                <a:cxn ang="0">
                  <a:pos x="69" y="0"/>
                </a:cxn>
                <a:cxn ang="0">
                  <a:pos x="57" y="0"/>
                </a:cxn>
                <a:cxn ang="0">
                  <a:pos x="46" y="0"/>
                </a:cxn>
                <a:cxn ang="0">
                  <a:pos x="35" y="2"/>
                </a:cxn>
                <a:cxn ang="0">
                  <a:pos x="26" y="3"/>
                </a:cxn>
                <a:cxn ang="0">
                  <a:pos x="17" y="5"/>
                </a:cxn>
                <a:cxn ang="0">
                  <a:pos x="9" y="9"/>
                </a:cxn>
                <a:cxn ang="0">
                  <a:pos x="4" y="13"/>
                </a:cxn>
                <a:cxn ang="0">
                  <a:pos x="2" y="16"/>
                </a:cxn>
                <a:cxn ang="0">
                  <a:pos x="0" y="22"/>
                </a:cxn>
                <a:cxn ang="0">
                  <a:pos x="2" y="26"/>
                </a:cxn>
                <a:cxn ang="0">
                  <a:pos x="4" y="29"/>
                </a:cxn>
                <a:cxn ang="0">
                  <a:pos x="9" y="33"/>
                </a:cxn>
                <a:cxn ang="0">
                  <a:pos x="17" y="37"/>
                </a:cxn>
                <a:cxn ang="0">
                  <a:pos x="26" y="40"/>
                </a:cxn>
                <a:cxn ang="0">
                  <a:pos x="35" y="42"/>
                </a:cxn>
                <a:cxn ang="0">
                  <a:pos x="46" y="44"/>
                </a:cxn>
                <a:cxn ang="0">
                  <a:pos x="57" y="44"/>
                </a:cxn>
                <a:cxn ang="0">
                  <a:pos x="69" y="44"/>
                </a:cxn>
                <a:cxn ang="0">
                  <a:pos x="80" y="42"/>
                </a:cxn>
                <a:cxn ang="0">
                  <a:pos x="91" y="40"/>
                </a:cxn>
                <a:cxn ang="0">
                  <a:pos x="98" y="37"/>
                </a:cxn>
                <a:cxn ang="0">
                  <a:pos x="106" y="33"/>
                </a:cxn>
                <a:cxn ang="0">
                  <a:pos x="111" y="29"/>
                </a:cxn>
                <a:cxn ang="0">
                  <a:pos x="115" y="26"/>
                </a:cxn>
                <a:cxn ang="0">
                  <a:pos x="117" y="22"/>
                </a:cxn>
              </a:cxnLst>
              <a:rect l="0" t="0" r="r" b="b"/>
              <a:pathLst>
                <a:path w="117" h="44">
                  <a:moveTo>
                    <a:pt x="117" y="22"/>
                  </a:moveTo>
                  <a:lnTo>
                    <a:pt x="115" y="16"/>
                  </a:lnTo>
                  <a:lnTo>
                    <a:pt x="111" y="13"/>
                  </a:lnTo>
                  <a:lnTo>
                    <a:pt x="106" y="9"/>
                  </a:lnTo>
                  <a:lnTo>
                    <a:pt x="98" y="5"/>
                  </a:lnTo>
                  <a:lnTo>
                    <a:pt x="91" y="3"/>
                  </a:lnTo>
                  <a:lnTo>
                    <a:pt x="80" y="2"/>
                  </a:lnTo>
                  <a:lnTo>
                    <a:pt x="69" y="0"/>
                  </a:lnTo>
                  <a:lnTo>
                    <a:pt x="57" y="0"/>
                  </a:lnTo>
                  <a:lnTo>
                    <a:pt x="46" y="0"/>
                  </a:lnTo>
                  <a:lnTo>
                    <a:pt x="35" y="2"/>
                  </a:lnTo>
                  <a:lnTo>
                    <a:pt x="26" y="3"/>
                  </a:lnTo>
                  <a:lnTo>
                    <a:pt x="17" y="5"/>
                  </a:lnTo>
                  <a:lnTo>
                    <a:pt x="9" y="9"/>
                  </a:lnTo>
                  <a:lnTo>
                    <a:pt x="4" y="13"/>
                  </a:lnTo>
                  <a:lnTo>
                    <a:pt x="2" y="16"/>
                  </a:lnTo>
                  <a:lnTo>
                    <a:pt x="0" y="22"/>
                  </a:lnTo>
                  <a:lnTo>
                    <a:pt x="2" y="26"/>
                  </a:lnTo>
                  <a:lnTo>
                    <a:pt x="4" y="29"/>
                  </a:lnTo>
                  <a:lnTo>
                    <a:pt x="9" y="33"/>
                  </a:lnTo>
                  <a:lnTo>
                    <a:pt x="17" y="37"/>
                  </a:lnTo>
                  <a:lnTo>
                    <a:pt x="26" y="40"/>
                  </a:lnTo>
                  <a:lnTo>
                    <a:pt x="35" y="42"/>
                  </a:lnTo>
                  <a:lnTo>
                    <a:pt x="46" y="44"/>
                  </a:lnTo>
                  <a:lnTo>
                    <a:pt x="57" y="44"/>
                  </a:lnTo>
                  <a:lnTo>
                    <a:pt x="69" y="44"/>
                  </a:lnTo>
                  <a:lnTo>
                    <a:pt x="80" y="42"/>
                  </a:lnTo>
                  <a:lnTo>
                    <a:pt x="91" y="40"/>
                  </a:lnTo>
                  <a:lnTo>
                    <a:pt x="98" y="37"/>
                  </a:lnTo>
                  <a:lnTo>
                    <a:pt x="106" y="33"/>
                  </a:lnTo>
                  <a:lnTo>
                    <a:pt x="111" y="29"/>
                  </a:lnTo>
                  <a:lnTo>
                    <a:pt x="115" y="26"/>
                  </a:lnTo>
                  <a:lnTo>
                    <a:pt x="117" y="22"/>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4" name="Freeform 14"/>
            <p:cNvSpPr>
              <a:spLocks/>
            </p:cNvSpPr>
            <p:nvPr/>
          </p:nvSpPr>
          <p:spPr bwMode="auto">
            <a:xfrm>
              <a:off x="1434510" y="6016613"/>
              <a:ext cx="249248" cy="109838"/>
            </a:xfrm>
            <a:custGeom>
              <a:avLst/>
              <a:gdLst/>
              <a:ahLst/>
              <a:cxnLst>
                <a:cxn ang="0">
                  <a:pos x="152" y="41"/>
                </a:cxn>
                <a:cxn ang="0">
                  <a:pos x="150" y="33"/>
                </a:cxn>
                <a:cxn ang="0">
                  <a:pos x="146" y="24"/>
                </a:cxn>
                <a:cxn ang="0">
                  <a:pos x="139" y="19"/>
                </a:cxn>
                <a:cxn ang="0">
                  <a:pos x="130" y="11"/>
                </a:cxn>
                <a:cxn ang="0">
                  <a:pos x="118" y="7"/>
                </a:cxn>
                <a:cxn ang="0">
                  <a:pos x="106" y="4"/>
                </a:cxn>
                <a:cxn ang="0">
                  <a:pos x="91" y="0"/>
                </a:cxn>
                <a:cxn ang="0">
                  <a:pos x="76" y="0"/>
                </a:cxn>
                <a:cxn ang="0">
                  <a:pos x="61" y="0"/>
                </a:cxn>
                <a:cxn ang="0">
                  <a:pos x="46" y="4"/>
                </a:cxn>
                <a:cxn ang="0">
                  <a:pos x="33" y="7"/>
                </a:cxn>
                <a:cxn ang="0">
                  <a:pos x="22" y="11"/>
                </a:cxn>
                <a:cxn ang="0">
                  <a:pos x="13" y="19"/>
                </a:cxn>
                <a:cxn ang="0">
                  <a:pos x="5" y="24"/>
                </a:cxn>
                <a:cxn ang="0">
                  <a:pos x="2" y="33"/>
                </a:cxn>
                <a:cxn ang="0">
                  <a:pos x="0" y="41"/>
                </a:cxn>
                <a:cxn ang="0">
                  <a:pos x="2" y="48"/>
                </a:cxn>
                <a:cxn ang="0">
                  <a:pos x="5" y="56"/>
                </a:cxn>
                <a:cxn ang="0">
                  <a:pos x="13" y="63"/>
                </a:cxn>
                <a:cxn ang="0">
                  <a:pos x="22" y="69"/>
                </a:cxn>
                <a:cxn ang="0">
                  <a:pos x="33" y="74"/>
                </a:cxn>
                <a:cxn ang="0">
                  <a:pos x="46" y="78"/>
                </a:cxn>
                <a:cxn ang="0">
                  <a:pos x="61" y="82"/>
                </a:cxn>
                <a:cxn ang="0">
                  <a:pos x="76" y="82"/>
                </a:cxn>
                <a:cxn ang="0">
                  <a:pos x="91" y="82"/>
                </a:cxn>
                <a:cxn ang="0">
                  <a:pos x="106" y="78"/>
                </a:cxn>
                <a:cxn ang="0">
                  <a:pos x="118" y="74"/>
                </a:cxn>
                <a:cxn ang="0">
                  <a:pos x="130" y="69"/>
                </a:cxn>
                <a:cxn ang="0">
                  <a:pos x="139" y="63"/>
                </a:cxn>
                <a:cxn ang="0">
                  <a:pos x="146" y="56"/>
                </a:cxn>
                <a:cxn ang="0">
                  <a:pos x="150" y="48"/>
                </a:cxn>
                <a:cxn ang="0">
                  <a:pos x="152" y="41"/>
                </a:cxn>
              </a:cxnLst>
              <a:rect l="0" t="0" r="r" b="b"/>
              <a:pathLst>
                <a:path w="152" h="82">
                  <a:moveTo>
                    <a:pt x="152" y="41"/>
                  </a:moveTo>
                  <a:lnTo>
                    <a:pt x="150" y="33"/>
                  </a:lnTo>
                  <a:lnTo>
                    <a:pt x="146" y="24"/>
                  </a:lnTo>
                  <a:lnTo>
                    <a:pt x="139" y="19"/>
                  </a:lnTo>
                  <a:lnTo>
                    <a:pt x="130" y="11"/>
                  </a:lnTo>
                  <a:lnTo>
                    <a:pt x="118" y="7"/>
                  </a:lnTo>
                  <a:lnTo>
                    <a:pt x="106" y="4"/>
                  </a:lnTo>
                  <a:lnTo>
                    <a:pt x="91" y="0"/>
                  </a:lnTo>
                  <a:lnTo>
                    <a:pt x="76" y="0"/>
                  </a:lnTo>
                  <a:lnTo>
                    <a:pt x="61" y="0"/>
                  </a:lnTo>
                  <a:lnTo>
                    <a:pt x="46" y="4"/>
                  </a:lnTo>
                  <a:lnTo>
                    <a:pt x="33" y="7"/>
                  </a:lnTo>
                  <a:lnTo>
                    <a:pt x="22" y="11"/>
                  </a:lnTo>
                  <a:lnTo>
                    <a:pt x="13" y="19"/>
                  </a:lnTo>
                  <a:lnTo>
                    <a:pt x="5" y="24"/>
                  </a:lnTo>
                  <a:lnTo>
                    <a:pt x="2" y="33"/>
                  </a:lnTo>
                  <a:lnTo>
                    <a:pt x="0" y="41"/>
                  </a:lnTo>
                  <a:lnTo>
                    <a:pt x="2" y="48"/>
                  </a:lnTo>
                  <a:lnTo>
                    <a:pt x="5" y="56"/>
                  </a:lnTo>
                  <a:lnTo>
                    <a:pt x="13" y="63"/>
                  </a:lnTo>
                  <a:lnTo>
                    <a:pt x="22" y="69"/>
                  </a:lnTo>
                  <a:lnTo>
                    <a:pt x="33" y="74"/>
                  </a:lnTo>
                  <a:lnTo>
                    <a:pt x="46" y="78"/>
                  </a:lnTo>
                  <a:lnTo>
                    <a:pt x="61" y="82"/>
                  </a:lnTo>
                  <a:lnTo>
                    <a:pt x="76" y="82"/>
                  </a:lnTo>
                  <a:lnTo>
                    <a:pt x="91" y="82"/>
                  </a:lnTo>
                  <a:lnTo>
                    <a:pt x="106" y="78"/>
                  </a:lnTo>
                  <a:lnTo>
                    <a:pt x="118" y="74"/>
                  </a:lnTo>
                  <a:lnTo>
                    <a:pt x="130" y="69"/>
                  </a:lnTo>
                  <a:lnTo>
                    <a:pt x="139" y="63"/>
                  </a:lnTo>
                  <a:lnTo>
                    <a:pt x="146" y="56"/>
                  </a:lnTo>
                  <a:lnTo>
                    <a:pt x="150" y="48"/>
                  </a:lnTo>
                  <a:lnTo>
                    <a:pt x="152" y="41"/>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5" name="Freeform 15"/>
            <p:cNvSpPr>
              <a:spLocks/>
            </p:cNvSpPr>
            <p:nvPr/>
          </p:nvSpPr>
          <p:spPr bwMode="auto">
            <a:xfrm>
              <a:off x="1700020" y="6165405"/>
              <a:ext cx="118065" cy="45719"/>
            </a:xfrm>
            <a:custGeom>
              <a:avLst/>
              <a:gdLst/>
              <a:ahLst/>
              <a:cxnLst>
                <a:cxn ang="0">
                  <a:pos x="35" y="32"/>
                </a:cxn>
                <a:cxn ang="0">
                  <a:pos x="50" y="30"/>
                </a:cxn>
                <a:cxn ang="0">
                  <a:pos x="61" y="26"/>
                </a:cxn>
                <a:cxn ang="0">
                  <a:pos x="68" y="22"/>
                </a:cxn>
                <a:cxn ang="0">
                  <a:pos x="72" y="17"/>
                </a:cxn>
                <a:cxn ang="0">
                  <a:pos x="68" y="9"/>
                </a:cxn>
                <a:cxn ang="0">
                  <a:pos x="61" y="6"/>
                </a:cxn>
                <a:cxn ang="0">
                  <a:pos x="50" y="2"/>
                </a:cxn>
                <a:cxn ang="0">
                  <a:pos x="35" y="0"/>
                </a:cxn>
                <a:cxn ang="0">
                  <a:pos x="22" y="2"/>
                </a:cxn>
                <a:cxn ang="0">
                  <a:pos x="11" y="6"/>
                </a:cxn>
                <a:cxn ang="0">
                  <a:pos x="4" y="9"/>
                </a:cxn>
                <a:cxn ang="0">
                  <a:pos x="0" y="17"/>
                </a:cxn>
                <a:cxn ang="0">
                  <a:pos x="4" y="22"/>
                </a:cxn>
                <a:cxn ang="0">
                  <a:pos x="11" y="26"/>
                </a:cxn>
                <a:cxn ang="0">
                  <a:pos x="22" y="30"/>
                </a:cxn>
                <a:cxn ang="0">
                  <a:pos x="35" y="32"/>
                </a:cxn>
              </a:cxnLst>
              <a:rect l="0" t="0" r="r" b="b"/>
              <a:pathLst>
                <a:path w="72" h="32">
                  <a:moveTo>
                    <a:pt x="35" y="32"/>
                  </a:moveTo>
                  <a:lnTo>
                    <a:pt x="50" y="30"/>
                  </a:lnTo>
                  <a:lnTo>
                    <a:pt x="61" y="26"/>
                  </a:lnTo>
                  <a:lnTo>
                    <a:pt x="68" y="22"/>
                  </a:lnTo>
                  <a:lnTo>
                    <a:pt x="72" y="17"/>
                  </a:lnTo>
                  <a:lnTo>
                    <a:pt x="68" y="9"/>
                  </a:lnTo>
                  <a:lnTo>
                    <a:pt x="61" y="6"/>
                  </a:lnTo>
                  <a:lnTo>
                    <a:pt x="50" y="2"/>
                  </a:lnTo>
                  <a:lnTo>
                    <a:pt x="35" y="0"/>
                  </a:lnTo>
                  <a:lnTo>
                    <a:pt x="22" y="2"/>
                  </a:lnTo>
                  <a:lnTo>
                    <a:pt x="11" y="6"/>
                  </a:lnTo>
                  <a:lnTo>
                    <a:pt x="4" y="9"/>
                  </a:lnTo>
                  <a:lnTo>
                    <a:pt x="0" y="17"/>
                  </a:lnTo>
                  <a:lnTo>
                    <a:pt x="4" y="22"/>
                  </a:lnTo>
                  <a:lnTo>
                    <a:pt x="11" y="26"/>
                  </a:lnTo>
                  <a:lnTo>
                    <a:pt x="22" y="30"/>
                  </a:lnTo>
                  <a:lnTo>
                    <a:pt x="35" y="32"/>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6" name="Freeform 16"/>
            <p:cNvSpPr>
              <a:spLocks/>
            </p:cNvSpPr>
            <p:nvPr/>
          </p:nvSpPr>
          <p:spPr bwMode="auto">
            <a:xfrm>
              <a:off x="1769892" y="6080730"/>
              <a:ext cx="131182" cy="45719"/>
            </a:xfrm>
            <a:custGeom>
              <a:avLst/>
              <a:gdLst/>
              <a:ahLst/>
              <a:cxnLst>
                <a:cxn ang="0">
                  <a:pos x="0" y="11"/>
                </a:cxn>
                <a:cxn ang="0">
                  <a:pos x="3" y="15"/>
                </a:cxn>
                <a:cxn ang="0">
                  <a:pos x="13" y="19"/>
                </a:cxn>
                <a:cxn ang="0">
                  <a:pos x="25" y="21"/>
                </a:cxn>
                <a:cxn ang="0">
                  <a:pos x="40" y="23"/>
                </a:cxn>
                <a:cxn ang="0">
                  <a:pos x="55" y="21"/>
                </a:cxn>
                <a:cxn ang="0">
                  <a:pos x="68" y="19"/>
                </a:cxn>
                <a:cxn ang="0">
                  <a:pos x="75" y="15"/>
                </a:cxn>
                <a:cxn ang="0">
                  <a:pos x="79" y="11"/>
                </a:cxn>
                <a:cxn ang="0">
                  <a:pos x="75" y="8"/>
                </a:cxn>
                <a:cxn ang="0">
                  <a:pos x="68" y="4"/>
                </a:cxn>
                <a:cxn ang="0">
                  <a:pos x="55" y="2"/>
                </a:cxn>
                <a:cxn ang="0">
                  <a:pos x="40" y="0"/>
                </a:cxn>
                <a:cxn ang="0">
                  <a:pos x="25" y="2"/>
                </a:cxn>
                <a:cxn ang="0">
                  <a:pos x="13" y="4"/>
                </a:cxn>
                <a:cxn ang="0">
                  <a:pos x="3" y="8"/>
                </a:cxn>
                <a:cxn ang="0">
                  <a:pos x="0" y="11"/>
                </a:cxn>
              </a:cxnLst>
              <a:rect l="0" t="0" r="r" b="b"/>
              <a:pathLst>
                <a:path w="79" h="23">
                  <a:moveTo>
                    <a:pt x="0" y="11"/>
                  </a:moveTo>
                  <a:lnTo>
                    <a:pt x="3" y="15"/>
                  </a:lnTo>
                  <a:lnTo>
                    <a:pt x="13" y="19"/>
                  </a:lnTo>
                  <a:lnTo>
                    <a:pt x="25" y="21"/>
                  </a:lnTo>
                  <a:lnTo>
                    <a:pt x="40" y="23"/>
                  </a:lnTo>
                  <a:lnTo>
                    <a:pt x="55" y="21"/>
                  </a:lnTo>
                  <a:lnTo>
                    <a:pt x="68" y="19"/>
                  </a:lnTo>
                  <a:lnTo>
                    <a:pt x="75" y="15"/>
                  </a:lnTo>
                  <a:lnTo>
                    <a:pt x="79" y="11"/>
                  </a:lnTo>
                  <a:lnTo>
                    <a:pt x="75" y="8"/>
                  </a:lnTo>
                  <a:lnTo>
                    <a:pt x="68" y="4"/>
                  </a:lnTo>
                  <a:lnTo>
                    <a:pt x="55" y="2"/>
                  </a:lnTo>
                  <a:lnTo>
                    <a:pt x="40" y="0"/>
                  </a:lnTo>
                  <a:lnTo>
                    <a:pt x="25" y="2"/>
                  </a:lnTo>
                  <a:lnTo>
                    <a:pt x="13" y="4"/>
                  </a:lnTo>
                  <a:lnTo>
                    <a:pt x="3" y="8"/>
                  </a:lnTo>
                  <a:lnTo>
                    <a:pt x="0" y="11"/>
                  </a:lnTo>
                  <a:close/>
                </a:path>
              </a:pathLst>
            </a:custGeom>
            <a:solidFill>
              <a:srgbClr val="75B5F2"/>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7" name="Freeform 17"/>
            <p:cNvSpPr>
              <a:spLocks/>
            </p:cNvSpPr>
            <p:nvPr/>
          </p:nvSpPr>
          <p:spPr bwMode="auto">
            <a:xfrm>
              <a:off x="3066005" y="5030027"/>
              <a:ext cx="1291681" cy="1007287"/>
            </a:xfrm>
            <a:custGeom>
              <a:avLst/>
              <a:gdLst/>
              <a:ahLst/>
              <a:cxnLst>
                <a:cxn ang="0">
                  <a:pos x="56" y="42"/>
                </a:cxn>
                <a:cxn ang="0">
                  <a:pos x="945" y="752"/>
                </a:cxn>
                <a:cxn ang="0">
                  <a:pos x="688" y="48"/>
                </a:cxn>
                <a:cxn ang="0">
                  <a:pos x="0" y="0"/>
                </a:cxn>
                <a:cxn ang="0">
                  <a:pos x="56" y="42"/>
                </a:cxn>
              </a:cxnLst>
              <a:rect l="0" t="0" r="r" b="b"/>
              <a:pathLst>
                <a:path w="945" h="752">
                  <a:moveTo>
                    <a:pt x="56" y="42"/>
                  </a:moveTo>
                  <a:lnTo>
                    <a:pt x="945" y="752"/>
                  </a:lnTo>
                  <a:lnTo>
                    <a:pt x="688" y="48"/>
                  </a:lnTo>
                  <a:lnTo>
                    <a:pt x="0" y="0"/>
                  </a:lnTo>
                  <a:lnTo>
                    <a:pt x="56"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8" name="Freeform 18"/>
            <p:cNvSpPr>
              <a:spLocks/>
            </p:cNvSpPr>
            <p:nvPr/>
          </p:nvSpPr>
          <p:spPr bwMode="auto">
            <a:xfrm>
              <a:off x="3296581" y="5127618"/>
              <a:ext cx="989667" cy="771539"/>
            </a:xfrm>
            <a:custGeom>
              <a:avLst/>
              <a:gdLst/>
              <a:ahLst/>
              <a:cxnLst>
                <a:cxn ang="0">
                  <a:pos x="0" y="0"/>
                </a:cxn>
                <a:cxn ang="0">
                  <a:pos x="22" y="1"/>
                </a:cxn>
                <a:cxn ang="0">
                  <a:pos x="52" y="3"/>
                </a:cxn>
                <a:cxn ang="0">
                  <a:pos x="85" y="5"/>
                </a:cxn>
                <a:cxn ang="0">
                  <a:pos x="122" y="9"/>
                </a:cxn>
                <a:cxn ang="0">
                  <a:pos x="163" y="11"/>
                </a:cxn>
                <a:cxn ang="0">
                  <a:pos x="205" y="14"/>
                </a:cxn>
                <a:cxn ang="0">
                  <a:pos x="250" y="18"/>
                </a:cxn>
                <a:cxn ang="0">
                  <a:pos x="294" y="22"/>
                </a:cxn>
                <a:cxn ang="0">
                  <a:pos x="337" y="24"/>
                </a:cxn>
                <a:cxn ang="0">
                  <a:pos x="378" y="27"/>
                </a:cxn>
                <a:cxn ang="0">
                  <a:pos x="415" y="29"/>
                </a:cxn>
                <a:cxn ang="0">
                  <a:pos x="448" y="33"/>
                </a:cxn>
                <a:cxn ang="0">
                  <a:pos x="478" y="35"/>
                </a:cxn>
                <a:cxn ang="0">
                  <a:pos x="502" y="37"/>
                </a:cxn>
                <a:cxn ang="0">
                  <a:pos x="516" y="38"/>
                </a:cxn>
                <a:cxn ang="0">
                  <a:pos x="526" y="38"/>
                </a:cxn>
                <a:cxn ang="0">
                  <a:pos x="535" y="63"/>
                </a:cxn>
                <a:cxn ang="0">
                  <a:pos x="554" y="116"/>
                </a:cxn>
                <a:cxn ang="0">
                  <a:pos x="581" y="189"/>
                </a:cxn>
                <a:cxn ang="0">
                  <a:pos x="613" y="274"/>
                </a:cxn>
                <a:cxn ang="0">
                  <a:pos x="644" y="365"/>
                </a:cxn>
                <a:cxn ang="0">
                  <a:pos x="676" y="450"/>
                </a:cxn>
                <a:cxn ang="0">
                  <a:pos x="704" y="522"/>
                </a:cxn>
                <a:cxn ang="0">
                  <a:pos x="722" y="576"/>
                </a:cxn>
                <a:cxn ang="0">
                  <a:pos x="700" y="557"/>
                </a:cxn>
                <a:cxn ang="0">
                  <a:pos x="668" y="533"/>
                </a:cxn>
                <a:cxn ang="0">
                  <a:pos x="629" y="502"/>
                </a:cxn>
                <a:cxn ang="0">
                  <a:pos x="583" y="465"/>
                </a:cxn>
                <a:cxn ang="0">
                  <a:pos x="533" y="424"/>
                </a:cxn>
                <a:cxn ang="0">
                  <a:pos x="478" y="379"/>
                </a:cxn>
                <a:cxn ang="0">
                  <a:pos x="420" y="335"/>
                </a:cxn>
                <a:cxn ang="0">
                  <a:pos x="361" y="287"/>
                </a:cxn>
                <a:cxn ang="0">
                  <a:pos x="302" y="240"/>
                </a:cxn>
                <a:cxn ang="0">
                  <a:pos x="244" y="194"/>
                </a:cxn>
                <a:cxn ang="0">
                  <a:pos x="189" y="150"/>
                </a:cxn>
                <a:cxn ang="0">
                  <a:pos x="137" y="109"/>
                </a:cxn>
                <a:cxn ang="0">
                  <a:pos x="92" y="72"/>
                </a:cxn>
                <a:cxn ang="0">
                  <a:pos x="53" y="42"/>
                </a:cxn>
                <a:cxn ang="0">
                  <a:pos x="22" y="16"/>
                </a:cxn>
                <a:cxn ang="0">
                  <a:pos x="0" y="0"/>
                </a:cxn>
              </a:cxnLst>
              <a:rect l="0" t="0" r="r" b="b"/>
              <a:pathLst>
                <a:path w="722" h="576">
                  <a:moveTo>
                    <a:pt x="0" y="0"/>
                  </a:moveTo>
                  <a:lnTo>
                    <a:pt x="22" y="1"/>
                  </a:lnTo>
                  <a:lnTo>
                    <a:pt x="52" y="3"/>
                  </a:lnTo>
                  <a:lnTo>
                    <a:pt x="85" y="5"/>
                  </a:lnTo>
                  <a:lnTo>
                    <a:pt x="122" y="9"/>
                  </a:lnTo>
                  <a:lnTo>
                    <a:pt x="163" y="11"/>
                  </a:lnTo>
                  <a:lnTo>
                    <a:pt x="205" y="14"/>
                  </a:lnTo>
                  <a:lnTo>
                    <a:pt x="250" y="18"/>
                  </a:lnTo>
                  <a:lnTo>
                    <a:pt x="294" y="22"/>
                  </a:lnTo>
                  <a:lnTo>
                    <a:pt x="337" y="24"/>
                  </a:lnTo>
                  <a:lnTo>
                    <a:pt x="378" y="27"/>
                  </a:lnTo>
                  <a:lnTo>
                    <a:pt x="415" y="29"/>
                  </a:lnTo>
                  <a:lnTo>
                    <a:pt x="448" y="33"/>
                  </a:lnTo>
                  <a:lnTo>
                    <a:pt x="478" y="35"/>
                  </a:lnTo>
                  <a:lnTo>
                    <a:pt x="502" y="37"/>
                  </a:lnTo>
                  <a:lnTo>
                    <a:pt x="516" y="38"/>
                  </a:lnTo>
                  <a:lnTo>
                    <a:pt x="526" y="38"/>
                  </a:lnTo>
                  <a:lnTo>
                    <a:pt x="535" y="63"/>
                  </a:lnTo>
                  <a:lnTo>
                    <a:pt x="554" y="116"/>
                  </a:lnTo>
                  <a:lnTo>
                    <a:pt x="581" y="189"/>
                  </a:lnTo>
                  <a:lnTo>
                    <a:pt x="613" y="274"/>
                  </a:lnTo>
                  <a:lnTo>
                    <a:pt x="644" y="365"/>
                  </a:lnTo>
                  <a:lnTo>
                    <a:pt x="676" y="450"/>
                  </a:lnTo>
                  <a:lnTo>
                    <a:pt x="704" y="522"/>
                  </a:lnTo>
                  <a:lnTo>
                    <a:pt x="722" y="576"/>
                  </a:lnTo>
                  <a:lnTo>
                    <a:pt x="700" y="557"/>
                  </a:lnTo>
                  <a:lnTo>
                    <a:pt x="668" y="533"/>
                  </a:lnTo>
                  <a:lnTo>
                    <a:pt x="629" y="502"/>
                  </a:lnTo>
                  <a:lnTo>
                    <a:pt x="583" y="465"/>
                  </a:lnTo>
                  <a:lnTo>
                    <a:pt x="533" y="424"/>
                  </a:lnTo>
                  <a:lnTo>
                    <a:pt x="478" y="379"/>
                  </a:lnTo>
                  <a:lnTo>
                    <a:pt x="420" y="335"/>
                  </a:lnTo>
                  <a:lnTo>
                    <a:pt x="361" y="287"/>
                  </a:lnTo>
                  <a:lnTo>
                    <a:pt x="302" y="240"/>
                  </a:lnTo>
                  <a:lnTo>
                    <a:pt x="244" y="194"/>
                  </a:lnTo>
                  <a:lnTo>
                    <a:pt x="189" y="150"/>
                  </a:lnTo>
                  <a:lnTo>
                    <a:pt x="137" y="109"/>
                  </a:lnTo>
                  <a:lnTo>
                    <a:pt x="92" y="72"/>
                  </a:lnTo>
                  <a:lnTo>
                    <a:pt x="53" y="42"/>
                  </a:lnTo>
                  <a:lnTo>
                    <a:pt x="22" y="1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59" name="Freeform 19"/>
            <p:cNvSpPr>
              <a:spLocks/>
            </p:cNvSpPr>
            <p:nvPr/>
          </p:nvSpPr>
          <p:spPr bwMode="auto">
            <a:xfrm>
              <a:off x="2716648" y="3570545"/>
              <a:ext cx="446024" cy="1205529"/>
            </a:xfrm>
            <a:custGeom>
              <a:avLst/>
              <a:gdLst/>
              <a:ahLst/>
              <a:cxnLst>
                <a:cxn ang="0">
                  <a:pos x="13" y="50"/>
                </a:cxn>
                <a:cxn ang="0">
                  <a:pos x="21" y="50"/>
                </a:cxn>
                <a:cxn ang="0">
                  <a:pos x="43" y="50"/>
                </a:cxn>
                <a:cxn ang="0">
                  <a:pos x="74" y="49"/>
                </a:cxn>
                <a:cxn ang="0">
                  <a:pos x="111" y="47"/>
                </a:cxn>
                <a:cxn ang="0">
                  <a:pos x="154" y="41"/>
                </a:cxn>
                <a:cxn ang="0">
                  <a:pos x="195" y="32"/>
                </a:cxn>
                <a:cxn ang="0">
                  <a:pos x="234" y="19"/>
                </a:cxn>
                <a:cxn ang="0">
                  <a:pos x="267" y="0"/>
                </a:cxn>
                <a:cxn ang="0">
                  <a:pos x="269" y="26"/>
                </a:cxn>
                <a:cxn ang="0">
                  <a:pos x="273" y="95"/>
                </a:cxn>
                <a:cxn ang="0">
                  <a:pos x="273" y="191"/>
                </a:cxn>
                <a:cxn ang="0">
                  <a:pos x="269" y="306"/>
                </a:cxn>
                <a:cxn ang="0">
                  <a:pos x="254" y="421"/>
                </a:cxn>
                <a:cxn ang="0">
                  <a:pos x="226" y="527"/>
                </a:cxn>
                <a:cxn ang="0">
                  <a:pos x="184" y="608"/>
                </a:cxn>
                <a:cxn ang="0">
                  <a:pos x="121" y="653"/>
                </a:cxn>
                <a:cxn ang="0">
                  <a:pos x="67" y="901"/>
                </a:cxn>
                <a:cxn ang="0">
                  <a:pos x="0" y="886"/>
                </a:cxn>
                <a:cxn ang="0">
                  <a:pos x="4" y="758"/>
                </a:cxn>
                <a:cxn ang="0">
                  <a:pos x="13" y="475"/>
                </a:cxn>
                <a:cxn ang="0">
                  <a:pos x="19" y="188"/>
                </a:cxn>
                <a:cxn ang="0">
                  <a:pos x="13" y="50"/>
                </a:cxn>
              </a:cxnLst>
              <a:rect l="0" t="0" r="r" b="b"/>
              <a:pathLst>
                <a:path w="273" h="901">
                  <a:moveTo>
                    <a:pt x="13" y="50"/>
                  </a:moveTo>
                  <a:lnTo>
                    <a:pt x="21" y="50"/>
                  </a:lnTo>
                  <a:lnTo>
                    <a:pt x="43" y="50"/>
                  </a:lnTo>
                  <a:lnTo>
                    <a:pt x="74" y="49"/>
                  </a:lnTo>
                  <a:lnTo>
                    <a:pt x="111" y="47"/>
                  </a:lnTo>
                  <a:lnTo>
                    <a:pt x="154" y="41"/>
                  </a:lnTo>
                  <a:lnTo>
                    <a:pt x="195" y="32"/>
                  </a:lnTo>
                  <a:lnTo>
                    <a:pt x="234" y="19"/>
                  </a:lnTo>
                  <a:lnTo>
                    <a:pt x="267" y="0"/>
                  </a:lnTo>
                  <a:lnTo>
                    <a:pt x="269" y="26"/>
                  </a:lnTo>
                  <a:lnTo>
                    <a:pt x="273" y="95"/>
                  </a:lnTo>
                  <a:lnTo>
                    <a:pt x="273" y="191"/>
                  </a:lnTo>
                  <a:lnTo>
                    <a:pt x="269" y="306"/>
                  </a:lnTo>
                  <a:lnTo>
                    <a:pt x="254" y="421"/>
                  </a:lnTo>
                  <a:lnTo>
                    <a:pt x="226" y="527"/>
                  </a:lnTo>
                  <a:lnTo>
                    <a:pt x="184" y="608"/>
                  </a:lnTo>
                  <a:lnTo>
                    <a:pt x="121" y="653"/>
                  </a:lnTo>
                  <a:lnTo>
                    <a:pt x="67" y="901"/>
                  </a:lnTo>
                  <a:lnTo>
                    <a:pt x="0" y="886"/>
                  </a:lnTo>
                  <a:lnTo>
                    <a:pt x="4" y="758"/>
                  </a:lnTo>
                  <a:lnTo>
                    <a:pt x="13" y="475"/>
                  </a:lnTo>
                  <a:lnTo>
                    <a:pt x="19" y="188"/>
                  </a:lnTo>
                  <a:lnTo>
                    <a:pt x="13" y="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0" name="Freeform 20"/>
            <p:cNvSpPr>
              <a:spLocks/>
            </p:cNvSpPr>
            <p:nvPr/>
          </p:nvSpPr>
          <p:spPr bwMode="auto">
            <a:xfrm>
              <a:off x="2531490" y="4658157"/>
              <a:ext cx="514895" cy="383091"/>
            </a:xfrm>
            <a:custGeom>
              <a:avLst/>
              <a:gdLst/>
              <a:ahLst/>
              <a:cxnLst>
                <a:cxn ang="0">
                  <a:pos x="96" y="0"/>
                </a:cxn>
                <a:cxn ang="0">
                  <a:pos x="50" y="18"/>
                </a:cxn>
                <a:cxn ang="0">
                  <a:pos x="0" y="237"/>
                </a:cxn>
                <a:cxn ang="0">
                  <a:pos x="137" y="266"/>
                </a:cxn>
                <a:cxn ang="0">
                  <a:pos x="285" y="285"/>
                </a:cxn>
                <a:cxn ang="0">
                  <a:pos x="315" y="107"/>
                </a:cxn>
                <a:cxn ang="0">
                  <a:pos x="196" y="18"/>
                </a:cxn>
                <a:cxn ang="0">
                  <a:pos x="96" y="0"/>
                </a:cxn>
              </a:cxnLst>
              <a:rect l="0" t="0" r="r" b="b"/>
              <a:pathLst>
                <a:path w="315" h="285">
                  <a:moveTo>
                    <a:pt x="96" y="0"/>
                  </a:moveTo>
                  <a:lnTo>
                    <a:pt x="50" y="18"/>
                  </a:lnTo>
                  <a:lnTo>
                    <a:pt x="0" y="237"/>
                  </a:lnTo>
                  <a:lnTo>
                    <a:pt x="137" y="266"/>
                  </a:lnTo>
                  <a:lnTo>
                    <a:pt x="285" y="285"/>
                  </a:lnTo>
                  <a:lnTo>
                    <a:pt x="315" y="107"/>
                  </a:lnTo>
                  <a:lnTo>
                    <a:pt x="196" y="18"/>
                  </a:lnTo>
                  <a:lnTo>
                    <a:pt x="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1" name="Freeform 21"/>
            <p:cNvSpPr>
              <a:spLocks/>
            </p:cNvSpPr>
            <p:nvPr/>
          </p:nvSpPr>
          <p:spPr bwMode="auto">
            <a:xfrm>
              <a:off x="2143703" y="3357725"/>
              <a:ext cx="1301993" cy="1093013"/>
            </a:xfrm>
            <a:custGeom>
              <a:avLst/>
              <a:gdLst/>
              <a:ahLst/>
              <a:cxnLst>
                <a:cxn ang="0">
                  <a:pos x="705" y="269"/>
                </a:cxn>
                <a:cxn ang="0">
                  <a:pos x="705" y="257"/>
                </a:cxn>
                <a:cxn ang="0">
                  <a:pos x="703" y="231"/>
                </a:cxn>
                <a:cxn ang="0">
                  <a:pos x="696" y="191"/>
                </a:cxn>
                <a:cxn ang="0">
                  <a:pos x="679" y="146"/>
                </a:cxn>
                <a:cxn ang="0">
                  <a:pos x="653" y="98"/>
                </a:cxn>
                <a:cxn ang="0">
                  <a:pos x="613" y="55"/>
                </a:cxn>
                <a:cxn ang="0">
                  <a:pos x="555" y="20"/>
                </a:cxn>
                <a:cxn ang="0">
                  <a:pos x="477" y="2"/>
                </a:cxn>
                <a:cxn ang="0">
                  <a:pos x="463" y="0"/>
                </a:cxn>
                <a:cxn ang="0">
                  <a:pos x="446" y="0"/>
                </a:cxn>
                <a:cxn ang="0">
                  <a:pos x="427" y="0"/>
                </a:cxn>
                <a:cxn ang="0">
                  <a:pos x="409" y="2"/>
                </a:cxn>
                <a:cxn ang="0">
                  <a:pos x="387" y="5"/>
                </a:cxn>
                <a:cxn ang="0">
                  <a:pos x="364" y="7"/>
                </a:cxn>
                <a:cxn ang="0">
                  <a:pos x="342" y="13"/>
                </a:cxn>
                <a:cxn ang="0">
                  <a:pos x="318" y="18"/>
                </a:cxn>
                <a:cxn ang="0">
                  <a:pos x="294" y="26"/>
                </a:cxn>
                <a:cxn ang="0">
                  <a:pos x="268" y="35"/>
                </a:cxn>
                <a:cxn ang="0">
                  <a:pos x="242" y="46"/>
                </a:cxn>
                <a:cxn ang="0">
                  <a:pos x="216" y="59"/>
                </a:cxn>
                <a:cxn ang="0">
                  <a:pos x="190" y="74"/>
                </a:cxn>
                <a:cxn ang="0">
                  <a:pos x="164" y="91"/>
                </a:cxn>
                <a:cxn ang="0">
                  <a:pos x="140" y="109"/>
                </a:cxn>
                <a:cxn ang="0">
                  <a:pos x="114" y="130"/>
                </a:cxn>
                <a:cxn ang="0">
                  <a:pos x="111" y="137"/>
                </a:cxn>
                <a:cxn ang="0">
                  <a:pos x="100" y="159"/>
                </a:cxn>
                <a:cxn ang="0">
                  <a:pos x="85" y="194"/>
                </a:cxn>
                <a:cxn ang="0">
                  <a:pos x="68" y="241"/>
                </a:cxn>
                <a:cxn ang="0">
                  <a:pos x="50" y="293"/>
                </a:cxn>
                <a:cxn ang="0">
                  <a:pos x="31" y="352"/>
                </a:cxn>
                <a:cxn ang="0">
                  <a:pos x="16" y="415"/>
                </a:cxn>
                <a:cxn ang="0">
                  <a:pos x="5" y="480"/>
                </a:cxn>
                <a:cxn ang="0">
                  <a:pos x="0" y="543"/>
                </a:cxn>
                <a:cxn ang="0">
                  <a:pos x="3" y="604"/>
                </a:cxn>
                <a:cxn ang="0">
                  <a:pos x="16" y="659"/>
                </a:cxn>
                <a:cxn ang="0">
                  <a:pos x="40" y="708"/>
                </a:cxn>
                <a:cxn ang="0">
                  <a:pos x="77" y="747"/>
                </a:cxn>
                <a:cxn ang="0">
                  <a:pos x="131" y="774"/>
                </a:cxn>
                <a:cxn ang="0">
                  <a:pos x="201" y="789"/>
                </a:cxn>
                <a:cxn ang="0">
                  <a:pos x="290" y="787"/>
                </a:cxn>
                <a:cxn ang="0">
                  <a:pos x="296" y="789"/>
                </a:cxn>
                <a:cxn ang="0">
                  <a:pos x="311" y="793"/>
                </a:cxn>
                <a:cxn ang="0">
                  <a:pos x="335" y="798"/>
                </a:cxn>
                <a:cxn ang="0">
                  <a:pos x="366" y="804"/>
                </a:cxn>
                <a:cxn ang="0">
                  <a:pos x="403" y="810"/>
                </a:cxn>
                <a:cxn ang="0">
                  <a:pos x="446" y="815"/>
                </a:cxn>
                <a:cxn ang="0">
                  <a:pos x="490" y="817"/>
                </a:cxn>
                <a:cxn ang="0">
                  <a:pos x="537" y="815"/>
                </a:cxn>
                <a:cxn ang="0">
                  <a:pos x="583" y="810"/>
                </a:cxn>
                <a:cxn ang="0">
                  <a:pos x="627" y="798"/>
                </a:cxn>
                <a:cxn ang="0">
                  <a:pos x="670" y="780"/>
                </a:cxn>
                <a:cxn ang="0">
                  <a:pos x="709" y="756"/>
                </a:cxn>
                <a:cxn ang="0">
                  <a:pos x="742" y="722"/>
                </a:cxn>
                <a:cxn ang="0">
                  <a:pos x="768" y="680"/>
                </a:cxn>
                <a:cxn ang="0">
                  <a:pos x="787" y="626"/>
                </a:cxn>
                <a:cxn ang="0">
                  <a:pos x="794" y="563"/>
                </a:cxn>
                <a:cxn ang="0">
                  <a:pos x="585" y="211"/>
                </a:cxn>
                <a:cxn ang="0">
                  <a:pos x="705" y="269"/>
                </a:cxn>
              </a:cxnLst>
              <a:rect l="0" t="0" r="r" b="b"/>
              <a:pathLst>
                <a:path w="794" h="817">
                  <a:moveTo>
                    <a:pt x="705" y="269"/>
                  </a:moveTo>
                  <a:lnTo>
                    <a:pt x="705" y="257"/>
                  </a:lnTo>
                  <a:lnTo>
                    <a:pt x="703" y="231"/>
                  </a:lnTo>
                  <a:lnTo>
                    <a:pt x="696" y="191"/>
                  </a:lnTo>
                  <a:lnTo>
                    <a:pt x="679" y="146"/>
                  </a:lnTo>
                  <a:lnTo>
                    <a:pt x="653" y="98"/>
                  </a:lnTo>
                  <a:lnTo>
                    <a:pt x="613" y="55"/>
                  </a:lnTo>
                  <a:lnTo>
                    <a:pt x="555" y="20"/>
                  </a:lnTo>
                  <a:lnTo>
                    <a:pt x="477" y="2"/>
                  </a:lnTo>
                  <a:lnTo>
                    <a:pt x="463" y="0"/>
                  </a:lnTo>
                  <a:lnTo>
                    <a:pt x="446" y="0"/>
                  </a:lnTo>
                  <a:lnTo>
                    <a:pt x="427" y="0"/>
                  </a:lnTo>
                  <a:lnTo>
                    <a:pt x="409" y="2"/>
                  </a:lnTo>
                  <a:lnTo>
                    <a:pt x="387" y="5"/>
                  </a:lnTo>
                  <a:lnTo>
                    <a:pt x="364" y="7"/>
                  </a:lnTo>
                  <a:lnTo>
                    <a:pt x="342" y="13"/>
                  </a:lnTo>
                  <a:lnTo>
                    <a:pt x="318" y="18"/>
                  </a:lnTo>
                  <a:lnTo>
                    <a:pt x="294" y="26"/>
                  </a:lnTo>
                  <a:lnTo>
                    <a:pt x="268" y="35"/>
                  </a:lnTo>
                  <a:lnTo>
                    <a:pt x="242" y="46"/>
                  </a:lnTo>
                  <a:lnTo>
                    <a:pt x="216" y="59"/>
                  </a:lnTo>
                  <a:lnTo>
                    <a:pt x="190" y="74"/>
                  </a:lnTo>
                  <a:lnTo>
                    <a:pt x="164" y="91"/>
                  </a:lnTo>
                  <a:lnTo>
                    <a:pt x="140" y="109"/>
                  </a:lnTo>
                  <a:lnTo>
                    <a:pt x="114" y="130"/>
                  </a:lnTo>
                  <a:lnTo>
                    <a:pt x="111" y="137"/>
                  </a:lnTo>
                  <a:lnTo>
                    <a:pt x="100" y="159"/>
                  </a:lnTo>
                  <a:lnTo>
                    <a:pt x="85" y="194"/>
                  </a:lnTo>
                  <a:lnTo>
                    <a:pt x="68" y="241"/>
                  </a:lnTo>
                  <a:lnTo>
                    <a:pt x="50" y="293"/>
                  </a:lnTo>
                  <a:lnTo>
                    <a:pt x="31" y="352"/>
                  </a:lnTo>
                  <a:lnTo>
                    <a:pt x="16" y="415"/>
                  </a:lnTo>
                  <a:lnTo>
                    <a:pt x="5" y="480"/>
                  </a:lnTo>
                  <a:lnTo>
                    <a:pt x="0" y="543"/>
                  </a:lnTo>
                  <a:lnTo>
                    <a:pt x="3" y="604"/>
                  </a:lnTo>
                  <a:lnTo>
                    <a:pt x="16" y="659"/>
                  </a:lnTo>
                  <a:lnTo>
                    <a:pt x="40" y="708"/>
                  </a:lnTo>
                  <a:lnTo>
                    <a:pt x="77" y="747"/>
                  </a:lnTo>
                  <a:lnTo>
                    <a:pt x="131" y="774"/>
                  </a:lnTo>
                  <a:lnTo>
                    <a:pt x="201" y="789"/>
                  </a:lnTo>
                  <a:lnTo>
                    <a:pt x="290" y="787"/>
                  </a:lnTo>
                  <a:lnTo>
                    <a:pt x="296" y="789"/>
                  </a:lnTo>
                  <a:lnTo>
                    <a:pt x="311" y="793"/>
                  </a:lnTo>
                  <a:lnTo>
                    <a:pt x="335" y="798"/>
                  </a:lnTo>
                  <a:lnTo>
                    <a:pt x="366" y="804"/>
                  </a:lnTo>
                  <a:lnTo>
                    <a:pt x="403" y="810"/>
                  </a:lnTo>
                  <a:lnTo>
                    <a:pt x="446" y="815"/>
                  </a:lnTo>
                  <a:lnTo>
                    <a:pt x="490" y="817"/>
                  </a:lnTo>
                  <a:lnTo>
                    <a:pt x="537" y="815"/>
                  </a:lnTo>
                  <a:lnTo>
                    <a:pt x="583" y="810"/>
                  </a:lnTo>
                  <a:lnTo>
                    <a:pt x="627" y="798"/>
                  </a:lnTo>
                  <a:lnTo>
                    <a:pt x="670" y="780"/>
                  </a:lnTo>
                  <a:lnTo>
                    <a:pt x="709" y="756"/>
                  </a:lnTo>
                  <a:lnTo>
                    <a:pt x="742" y="722"/>
                  </a:lnTo>
                  <a:lnTo>
                    <a:pt x="768" y="680"/>
                  </a:lnTo>
                  <a:lnTo>
                    <a:pt x="787" y="626"/>
                  </a:lnTo>
                  <a:lnTo>
                    <a:pt x="794" y="563"/>
                  </a:lnTo>
                  <a:lnTo>
                    <a:pt x="585" y="211"/>
                  </a:lnTo>
                  <a:lnTo>
                    <a:pt x="705" y="26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2" name="Freeform 22"/>
            <p:cNvSpPr>
              <a:spLocks/>
            </p:cNvSpPr>
            <p:nvPr/>
          </p:nvSpPr>
          <p:spPr bwMode="auto">
            <a:xfrm>
              <a:off x="2894822" y="3613854"/>
              <a:ext cx="308281" cy="921560"/>
            </a:xfrm>
            <a:custGeom>
              <a:avLst/>
              <a:gdLst/>
              <a:ahLst/>
              <a:cxnLst>
                <a:cxn ang="0">
                  <a:pos x="174" y="20"/>
                </a:cxn>
                <a:cxn ang="0">
                  <a:pos x="184" y="92"/>
                </a:cxn>
                <a:cxn ang="0">
                  <a:pos x="187" y="187"/>
                </a:cxn>
                <a:cxn ang="0">
                  <a:pos x="189" y="294"/>
                </a:cxn>
                <a:cxn ang="0">
                  <a:pos x="182" y="407"/>
                </a:cxn>
                <a:cxn ang="0">
                  <a:pos x="163" y="511"/>
                </a:cxn>
                <a:cxn ang="0">
                  <a:pos x="134" y="600"/>
                </a:cxn>
                <a:cxn ang="0">
                  <a:pos x="89" y="663"/>
                </a:cxn>
                <a:cxn ang="0">
                  <a:pos x="28" y="689"/>
                </a:cxn>
                <a:cxn ang="0">
                  <a:pos x="11" y="685"/>
                </a:cxn>
                <a:cxn ang="0">
                  <a:pos x="2" y="674"/>
                </a:cxn>
                <a:cxn ang="0">
                  <a:pos x="0" y="665"/>
                </a:cxn>
                <a:cxn ang="0">
                  <a:pos x="8" y="659"/>
                </a:cxn>
                <a:cxn ang="0">
                  <a:pos x="65" y="635"/>
                </a:cxn>
                <a:cxn ang="0">
                  <a:pos x="106" y="576"/>
                </a:cxn>
                <a:cxn ang="0">
                  <a:pos x="134" y="493"/>
                </a:cxn>
                <a:cxn ang="0">
                  <a:pos x="150" y="392"/>
                </a:cxn>
                <a:cxn ang="0">
                  <a:pos x="158" y="287"/>
                </a:cxn>
                <a:cxn ang="0">
                  <a:pos x="160" y="185"/>
                </a:cxn>
                <a:cxn ang="0">
                  <a:pos x="154" y="96"/>
                </a:cxn>
                <a:cxn ang="0">
                  <a:pos x="147" y="27"/>
                </a:cxn>
                <a:cxn ang="0">
                  <a:pos x="147" y="7"/>
                </a:cxn>
                <a:cxn ang="0">
                  <a:pos x="156" y="0"/>
                </a:cxn>
                <a:cxn ang="0">
                  <a:pos x="167" y="5"/>
                </a:cxn>
                <a:cxn ang="0">
                  <a:pos x="174" y="20"/>
                </a:cxn>
                <a:cxn ang="0">
                  <a:pos x="174" y="20"/>
                </a:cxn>
              </a:cxnLst>
              <a:rect l="0" t="0" r="r" b="b"/>
              <a:pathLst>
                <a:path w="189" h="689">
                  <a:moveTo>
                    <a:pt x="174" y="20"/>
                  </a:moveTo>
                  <a:lnTo>
                    <a:pt x="184" y="92"/>
                  </a:lnTo>
                  <a:lnTo>
                    <a:pt x="187" y="187"/>
                  </a:lnTo>
                  <a:lnTo>
                    <a:pt x="189" y="294"/>
                  </a:lnTo>
                  <a:lnTo>
                    <a:pt x="182" y="407"/>
                  </a:lnTo>
                  <a:lnTo>
                    <a:pt x="163" y="511"/>
                  </a:lnTo>
                  <a:lnTo>
                    <a:pt x="134" y="600"/>
                  </a:lnTo>
                  <a:lnTo>
                    <a:pt x="89" y="663"/>
                  </a:lnTo>
                  <a:lnTo>
                    <a:pt x="28" y="689"/>
                  </a:lnTo>
                  <a:lnTo>
                    <a:pt x="11" y="685"/>
                  </a:lnTo>
                  <a:lnTo>
                    <a:pt x="2" y="674"/>
                  </a:lnTo>
                  <a:lnTo>
                    <a:pt x="0" y="665"/>
                  </a:lnTo>
                  <a:lnTo>
                    <a:pt x="8" y="659"/>
                  </a:lnTo>
                  <a:lnTo>
                    <a:pt x="65" y="635"/>
                  </a:lnTo>
                  <a:lnTo>
                    <a:pt x="106" y="576"/>
                  </a:lnTo>
                  <a:lnTo>
                    <a:pt x="134" y="493"/>
                  </a:lnTo>
                  <a:lnTo>
                    <a:pt x="150" y="392"/>
                  </a:lnTo>
                  <a:lnTo>
                    <a:pt x="158" y="287"/>
                  </a:lnTo>
                  <a:lnTo>
                    <a:pt x="160" y="185"/>
                  </a:lnTo>
                  <a:lnTo>
                    <a:pt x="154" y="96"/>
                  </a:lnTo>
                  <a:lnTo>
                    <a:pt x="147" y="27"/>
                  </a:lnTo>
                  <a:lnTo>
                    <a:pt x="147" y="7"/>
                  </a:lnTo>
                  <a:lnTo>
                    <a:pt x="156" y="0"/>
                  </a:lnTo>
                  <a:lnTo>
                    <a:pt x="167" y="5"/>
                  </a:lnTo>
                  <a:lnTo>
                    <a:pt x="174" y="20"/>
                  </a:lnTo>
                  <a:lnTo>
                    <a:pt x="174"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3" name="Freeform 23"/>
            <p:cNvSpPr>
              <a:spLocks/>
            </p:cNvSpPr>
            <p:nvPr/>
          </p:nvSpPr>
          <p:spPr bwMode="auto">
            <a:xfrm>
              <a:off x="2674726" y="3662606"/>
              <a:ext cx="104947" cy="1068904"/>
            </a:xfrm>
            <a:custGeom>
              <a:avLst/>
              <a:gdLst/>
              <a:ahLst/>
              <a:cxnLst>
                <a:cxn ang="0">
                  <a:pos x="30" y="782"/>
                </a:cxn>
                <a:cxn ang="0">
                  <a:pos x="26" y="797"/>
                </a:cxn>
                <a:cxn ang="0">
                  <a:pos x="15" y="799"/>
                </a:cxn>
                <a:cxn ang="0">
                  <a:pos x="4" y="790"/>
                </a:cxn>
                <a:cxn ang="0">
                  <a:pos x="0" y="771"/>
                </a:cxn>
                <a:cxn ang="0">
                  <a:pos x="10" y="582"/>
                </a:cxn>
                <a:cxn ang="0">
                  <a:pos x="24" y="412"/>
                </a:cxn>
                <a:cxn ang="0">
                  <a:pos x="35" y="232"/>
                </a:cxn>
                <a:cxn ang="0">
                  <a:pos x="34" y="15"/>
                </a:cxn>
                <a:cxn ang="0">
                  <a:pos x="37" y="4"/>
                </a:cxn>
                <a:cxn ang="0">
                  <a:pos x="47" y="0"/>
                </a:cxn>
                <a:cxn ang="0">
                  <a:pos x="56" y="6"/>
                </a:cxn>
                <a:cxn ang="0">
                  <a:pos x="60" y="24"/>
                </a:cxn>
                <a:cxn ang="0">
                  <a:pos x="65" y="36"/>
                </a:cxn>
                <a:cxn ang="0">
                  <a:pos x="30" y="782"/>
                </a:cxn>
              </a:cxnLst>
              <a:rect l="0" t="0" r="r" b="b"/>
              <a:pathLst>
                <a:path w="65" h="799">
                  <a:moveTo>
                    <a:pt x="30" y="782"/>
                  </a:moveTo>
                  <a:lnTo>
                    <a:pt x="26" y="797"/>
                  </a:lnTo>
                  <a:lnTo>
                    <a:pt x="15" y="799"/>
                  </a:lnTo>
                  <a:lnTo>
                    <a:pt x="4" y="790"/>
                  </a:lnTo>
                  <a:lnTo>
                    <a:pt x="0" y="771"/>
                  </a:lnTo>
                  <a:lnTo>
                    <a:pt x="10" y="582"/>
                  </a:lnTo>
                  <a:lnTo>
                    <a:pt x="24" y="412"/>
                  </a:lnTo>
                  <a:lnTo>
                    <a:pt x="35" y="232"/>
                  </a:lnTo>
                  <a:lnTo>
                    <a:pt x="34" y="15"/>
                  </a:lnTo>
                  <a:lnTo>
                    <a:pt x="37" y="4"/>
                  </a:lnTo>
                  <a:lnTo>
                    <a:pt x="47" y="0"/>
                  </a:lnTo>
                  <a:lnTo>
                    <a:pt x="56" y="6"/>
                  </a:lnTo>
                  <a:lnTo>
                    <a:pt x="60" y="24"/>
                  </a:lnTo>
                  <a:lnTo>
                    <a:pt x="65" y="36"/>
                  </a:lnTo>
                  <a:lnTo>
                    <a:pt x="30" y="7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4" name="Freeform 24"/>
            <p:cNvSpPr>
              <a:spLocks/>
            </p:cNvSpPr>
            <p:nvPr/>
          </p:nvSpPr>
          <p:spPr bwMode="auto">
            <a:xfrm>
              <a:off x="2863382" y="4262557"/>
              <a:ext cx="167260" cy="58937"/>
            </a:xfrm>
            <a:custGeom>
              <a:avLst/>
              <a:gdLst/>
              <a:ahLst/>
              <a:cxnLst>
                <a:cxn ang="0">
                  <a:pos x="0" y="35"/>
                </a:cxn>
                <a:cxn ang="0">
                  <a:pos x="5" y="31"/>
                </a:cxn>
                <a:cxn ang="0">
                  <a:pos x="16" y="26"/>
                </a:cxn>
                <a:cxn ang="0">
                  <a:pos x="35" y="16"/>
                </a:cxn>
                <a:cxn ang="0">
                  <a:pos x="53" y="7"/>
                </a:cxn>
                <a:cxn ang="0">
                  <a:pos x="74" y="2"/>
                </a:cxn>
                <a:cxn ang="0">
                  <a:pos x="90" y="0"/>
                </a:cxn>
                <a:cxn ang="0">
                  <a:pos x="100" y="5"/>
                </a:cxn>
                <a:cxn ang="0">
                  <a:pos x="101" y="20"/>
                </a:cxn>
                <a:cxn ang="0">
                  <a:pos x="100" y="22"/>
                </a:cxn>
                <a:cxn ang="0">
                  <a:pos x="96" y="26"/>
                </a:cxn>
                <a:cxn ang="0">
                  <a:pos x="88" y="33"/>
                </a:cxn>
                <a:cxn ang="0">
                  <a:pos x="77" y="39"/>
                </a:cxn>
                <a:cxn ang="0">
                  <a:pos x="63" y="42"/>
                </a:cxn>
                <a:cxn ang="0">
                  <a:pos x="46" y="44"/>
                </a:cxn>
                <a:cxn ang="0">
                  <a:pos x="24" y="42"/>
                </a:cxn>
                <a:cxn ang="0">
                  <a:pos x="0" y="35"/>
                </a:cxn>
              </a:cxnLst>
              <a:rect l="0" t="0" r="r" b="b"/>
              <a:pathLst>
                <a:path w="101" h="44">
                  <a:moveTo>
                    <a:pt x="0" y="35"/>
                  </a:moveTo>
                  <a:lnTo>
                    <a:pt x="5" y="31"/>
                  </a:lnTo>
                  <a:lnTo>
                    <a:pt x="16" y="26"/>
                  </a:lnTo>
                  <a:lnTo>
                    <a:pt x="35" y="16"/>
                  </a:lnTo>
                  <a:lnTo>
                    <a:pt x="53" y="7"/>
                  </a:lnTo>
                  <a:lnTo>
                    <a:pt x="74" y="2"/>
                  </a:lnTo>
                  <a:lnTo>
                    <a:pt x="90" y="0"/>
                  </a:lnTo>
                  <a:lnTo>
                    <a:pt x="100" y="5"/>
                  </a:lnTo>
                  <a:lnTo>
                    <a:pt x="101" y="20"/>
                  </a:lnTo>
                  <a:lnTo>
                    <a:pt x="100" y="22"/>
                  </a:lnTo>
                  <a:lnTo>
                    <a:pt x="96" y="26"/>
                  </a:lnTo>
                  <a:lnTo>
                    <a:pt x="88" y="33"/>
                  </a:lnTo>
                  <a:lnTo>
                    <a:pt x="77" y="39"/>
                  </a:lnTo>
                  <a:lnTo>
                    <a:pt x="63" y="42"/>
                  </a:lnTo>
                  <a:lnTo>
                    <a:pt x="46" y="44"/>
                  </a:lnTo>
                  <a:lnTo>
                    <a:pt x="24" y="42"/>
                  </a:lnTo>
                  <a:lnTo>
                    <a:pt x="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5" name="Freeform 25"/>
            <p:cNvSpPr>
              <a:spLocks/>
            </p:cNvSpPr>
            <p:nvPr/>
          </p:nvSpPr>
          <p:spPr bwMode="auto">
            <a:xfrm flipV="1">
              <a:off x="2786050" y="4214818"/>
              <a:ext cx="208939" cy="141194"/>
            </a:xfrm>
            <a:custGeom>
              <a:avLst/>
              <a:gdLst/>
              <a:ahLst/>
              <a:cxnLst>
                <a:cxn ang="0">
                  <a:pos x="0" y="0"/>
                </a:cxn>
                <a:cxn ang="0">
                  <a:pos x="76" y="6"/>
                </a:cxn>
                <a:cxn ang="0">
                  <a:pos x="76" y="11"/>
                </a:cxn>
                <a:cxn ang="0">
                  <a:pos x="71" y="24"/>
                </a:cxn>
                <a:cxn ang="0">
                  <a:pos x="58" y="34"/>
                </a:cxn>
                <a:cxn ang="0">
                  <a:pos x="34" y="34"/>
                </a:cxn>
                <a:cxn ang="0">
                  <a:pos x="0" y="0"/>
                </a:cxn>
              </a:cxnLst>
              <a:rect l="0" t="0" r="r" b="b"/>
              <a:pathLst>
                <a:path w="76" h="34">
                  <a:moveTo>
                    <a:pt x="0" y="0"/>
                  </a:moveTo>
                  <a:lnTo>
                    <a:pt x="76" y="6"/>
                  </a:lnTo>
                  <a:lnTo>
                    <a:pt x="76" y="11"/>
                  </a:lnTo>
                  <a:lnTo>
                    <a:pt x="71" y="24"/>
                  </a:lnTo>
                  <a:lnTo>
                    <a:pt x="58" y="34"/>
                  </a:lnTo>
                  <a:lnTo>
                    <a:pt x="34" y="34"/>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6" name="Freeform 26"/>
            <p:cNvSpPr>
              <a:spLocks/>
            </p:cNvSpPr>
            <p:nvPr/>
          </p:nvSpPr>
          <p:spPr bwMode="auto">
            <a:xfrm>
              <a:off x="2985653" y="3889932"/>
              <a:ext cx="150861" cy="326832"/>
            </a:xfrm>
            <a:custGeom>
              <a:avLst/>
              <a:gdLst/>
              <a:ahLst/>
              <a:cxnLst>
                <a:cxn ang="0">
                  <a:pos x="59" y="2"/>
                </a:cxn>
                <a:cxn ang="0">
                  <a:pos x="57" y="9"/>
                </a:cxn>
                <a:cxn ang="0">
                  <a:pos x="54" y="26"/>
                </a:cxn>
                <a:cxn ang="0">
                  <a:pos x="50" y="52"/>
                </a:cxn>
                <a:cxn ang="0">
                  <a:pos x="46" y="84"/>
                </a:cxn>
                <a:cxn ang="0">
                  <a:pos x="44" y="119"/>
                </a:cxn>
                <a:cxn ang="0">
                  <a:pos x="48" y="152"/>
                </a:cxn>
                <a:cxn ang="0">
                  <a:pos x="57" y="182"/>
                </a:cxn>
                <a:cxn ang="0">
                  <a:pos x="74" y="204"/>
                </a:cxn>
                <a:cxn ang="0">
                  <a:pos x="91" y="221"/>
                </a:cxn>
                <a:cxn ang="0">
                  <a:pos x="7" y="245"/>
                </a:cxn>
                <a:cxn ang="0">
                  <a:pos x="0" y="215"/>
                </a:cxn>
                <a:cxn ang="0">
                  <a:pos x="41" y="204"/>
                </a:cxn>
                <a:cxn ang="0">
                  <a:pos x="37" y="193"/>
                </a:cxn>
                <a:cxn ang="0">
                  <a:pos x="30" y="156"/>
                </a:cxn>
                <a:cxn ang="0">
                  <a:pos x="30" y="93"/>
                </a:cxn>
                <a:cxn ang="0">
                  <a:pos x="46" y="0"/>
                </a:cxn>
                <a:cxn ang="0">
                  <a:pos x="59" y="2"/>
                </a:cxn>
              </a:cxnLst>
              <a:rect l="0" t="0" r="r" b="b"/>
              <a:pathLst>
                <a:path w="91" h="245">
                  <a:moveTo>
                    <a:pt x="59" y="2"/>
                  </a:moveTo>
                  <a:lnTo>
                    <a:pt x="57" y="9"/>
                  </a:lnTo>
                  <a:lnTo>
                    <a:pt x="54" y="26"/>
                  </a:lnTo>
                  <a:lnTo>
                    <a:pt x="50" y="52"/>
                  </a:lnTo>
                  <a:lnTo>
                    <a:pt x="46" y="84"/>
                  </a:lnTo>
                  <a:lnTo>
                    <a:pt x="44" y="119"/>
                  </a:lnTo>
                  <a:lnTo>
                    <a:pt x="48" y="152"/>
                  </a:lnTo>
                  <a:lnTo>
                    <a:pt x="57" y="182"/>
                  </a:lnTo>
                  <a:lnTo>
                    <a:pt x="74" y="204"/>
                  </a:lnTo>
                  <a:lnTo>
                    <a:pt x="91" y="221"/>
                  </a:lnTo>
                  <a:lnTo>
                    <a:pt x="7" y="245"/>
                  </a:lnTo>
                  <a:lnTo>
                    <a:pt x="0" y="215"/>
                  </a:lnTo>
                  <a:lnTo>
                    <a:pt x="41" y="204"/>
                  </a:lnTo>
                  <a:lnTo>
                    <a:pt x="37" y="193"/>
                  </a:lnTo>
                  <a:lnTo>
                    <a:pt x="30" y="156"/>
                  </a:lnTo>
                  <a:lnTo>
                    <a:pt x="30" y="93"/>
                  </a:lnTo>
                  <a:lnTo>
                    <a:pt x="46" y="0"/>
                  </a:lnTo>
                  <a:lnTo>
                    <a:pt x="59"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7" name="Freeform 27"/>
            <p:cNvSpPr>
              <a:spLocks/>
            </p:cNvSpPr>
            <p:nvPr/>
          </p:nvSpPr>
          <p:spPr bwMode="auto">
            <a:xfrm>
              <a:off x="3107928" y="3969318"/>
              <a:ext cx="94916" cy="53579"/>
            </a:xfrm>
            <a:custGeom>
              <a:avLst/>
              <a:gdLst/>
              <a:ahLst/>
              <a:cxnLst>
                <a:cxn ang="0">
                  <a:pos x="0" y="16"/>
                </a:cxn>
                <a:cxn ang="0">
                  <a:pos x="0" y="24"/>
                </a:cxn>
                <a:cxn ang="0">
                  <a:pos x="2" y="31"/>
                </a:cxn>
                <a:cxn ang="0">
                  <a:pos x="6" y="37"/>
                </a:cxn>
                <a:cxn ang="0">
                  <a:pos x="12" y="39"/>
                </a:cxn>
                <a:cxn ang="0">
                  <a:pos x="19" y="39"/>
                </a:cxn>
                <a:cxn ang="0">
                  <a:pos x="25" y="35"/>
                </a:cxn>
                <a:cxn ang="0">
                  <a:pos x="28" y="27"/>
                </a:cxn>
                <a:cxn ang="0">
                  <a:pos x="30" y="20"/>
                </a:cxn>
                <a:cxn ang="0">
                  <a:pos x="30" y="13"/>
                </a:cxn>
                <a:cxn ang="0">
                  <a:pos x="28" y="7"/>
                </a:cxn>
                <a:cxn ang="0">
                  <a:pos x="23" y="2"/>
                </a:cxn>
                <a:cxn ang="0">
                  <a:pos x="17" y="0"/>
                </a:cxn>
                <a:cxn ang="0">
                  <a:pos x="12" y="0"/>
                </a:cxn>
                <a:cxn ang="0">
                  <a:pos x="6" y="3"/>
                </a:cxn>
                <a:cxn ang="0">
                  <a:pos x="2" y="9"/>
                </a:cxn>
                <a:cxn ang="0">
                  <a:pos x="0" y="16"/>
                </a:cxn>
              </a:cxnLst>
              <a:rect l="0" t="0" r="r" b="b"/>
              <a:pathLst>
                <a:path w="30" h="39">
                  <a:moveTo>
                    <a:pt x="0" y="16"/>
                  </a:moveTo>
                  <a:lnTo>
                    <a:pt x="0" y="24"/>
                  </a:lnTo>
                  <a:lnTo>
                    <a:pt x="2" y="31"/>
                  </a:lnTo>
                  <a:lnTo>
                    <a:pt x="6" y="37"/>
                  </a:lnTo>
                  <a:lnTo>
                    <a:pt x="12" y="39"/>
                  </a:lnTo>
                  <a:lnTo>
                    <a:pt x="19" y="39"/>
                  </a:lnTo>
                  <a:lnTo>
                    <a:pt x="25" y="35"/>
                  </a:lnTo>
                  <a:lnTo>
                    <a:pt x="28" y="27"/>
                  </a:lnTo>
                  <a:lnTo>
                    <a:pt x="30" y="20"/>
                  </a:lnTo>
                  <a:lnTo>
                    <a:pt x="30" y="13"/>
                  </a:lnTo>
                  <a:lnTo>
                    <a:pt x="28" y="7"/>
                  </a:lnTo>
                  <a:lnTo>
                    <a:pt x="23" y="2"/>
                  </a:lnTo>
                  <a:lnTo>
                    <a:pt x="17" y="0"/>
                  </a:lnTo>
                  <a:lnTo>
                    <a:pt x="12" y="0"/>
                  </a:lnTo>
                  <a:lnTo>
                    <a:pt x="6" y="3"/>
                  </a:lnTo>
                  <a:lnTo>
                    <a:pt x="2" y="9"/>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8" name="Freeform 28"/>
            <p:cNvSpPr>
              <a:spLocks/>
            </p:cNvSpPr>
            <p:nvPr/>
          </p:nvSpPr>
          <p:spPr bwMode="auto">
            <a:xfrm>
              <a:off x="2783027" y="3882640"/>
              <a:ext cx="183656" cy="171454"/>
            </a:xfrm>
            <a:custGeom>
              <a:avLst/>
              <a:gdLst/>
              <a:ahLst/>
              <a:cxnLst>
                <a:cxn ang="0">
                  <a:pos x="78" y="20"/>
                </a:cxn>
                <a:cxn ang="0">
                  <a:pos x="32" y="0"/>
                </a:cxn>
                <a:cxn ang="0">
                  <a:pos x="52" y="35"/>
                </a:cxn>
                <a:cxn ang="0">
                  <a:pos x="52" y="35"/>
                </a:cxn>
                <a:cxn ang="0">
                  <a:pos x="52" y="35"/>
                </a:cxn>
                <a:cxn ang="0">
                  <a:pos x="52" y="35"/>
                </a:cxn>
                <a:cxn ang="0">
                  <a:pos x="52" y="35"/>
                </a:cxn>
                <a:cxn ang="0">
                  <a:pos x="8" y="37"/>
                </a:cxn>
                <a:cxn ang="0">
                  <a:pos x="41" y="64"/>
                </a:cxn>
                <a:cxn ang="0">
                  <a:pos x="39" y="66"/>
                </a:cxn>
                <a:cxn ang="0">
                  <a:pos x="39" y="68"/>
                </a:cxn>
                <a:cxn ang="0">
                  <a:pos x="39" y="70"/>
                </a:cxn>
                <a:cxn ang="0">
                  <a:pos x="39" y="72"/>
                </a:cxn>
                <a:cxn ang="0">
                  <a:pos x="39" y="74"/>
                </a:cxn>
                <a:cxn ang="0">
                  <a:pos x="39" y="74"/>
                </a:cxn>
                <a:cxn ang="0">
                  <a:pos x="39" y="74"/>
                </a:cxn>
                <a:cxn ang="0">
                  <a:pos x="39" y="75"/>
                </a:cxn>
                <a:cxn ang="0">
                  <a:pos x="0" y="88"/>
                </a:cxn>
                <a:cxn ang="0">
                  <a:pos x="41" y="92"/>
                </a:cxn>
                <a:cxn ang="0">
                  <a:pos x="45" y="107"/>
                </a:cxn>
                <a:cxn ang="0">
                  <a:pos x="52" y="118"/>
                </a:cxn>
                <a:cxn ang="0">
                  <a:pos x="61" y="126"/>
                </a:cxn>
                <a:cxn ang="0">
                  <a:pos x="72" y="127"/>
                </a:cxn>
                <a:cxn ang="0">
                  <a:pos x="87" y="124"/>
                </a:cxn>
                <a:cxn ang="0">
                  <a:pos x="98" y="113"/>
                </a:cxn>
                <a:cxn ang="0">
                  <a:pos x="108" y="96"/>
                </a:cxn>
                <a:cxn ang="0">
                  <a:pos x="111" y="75"/>
                </a:cxn>
                <a:cxn ang="0">
                  <a:pos x="110" y="55"/>
                </a:cxn>
                <a:cxn ang="0">
                  <a:pos x="104" y="37"/>
                </a:cxn>
                <a:cxn ang="0">
                  <a:pos x="93" y="25"/>
                </a:cxn>
                <a:cxn ang="0">
                  <a:pos x="78" y="20"/>
                </a:cxn>
              </a:cxnLst>
              <a:rect l="0" t="0" r="r" b="b"/>
              <a:pathLst>
                <a:path w="111" h="127">
                  <a:moveTo>
                    <a:pt x="78" y="20"/>
                  </a:moveTo>
                  <a:lnTo>
                    <a:pt x="32" y="0"/>
                  </a:lnTo>
                  <a:lnTo>
                    <a:pt x="52" y="35"/>
                  </a:lnTo>
                  <a:lnTo>
                    <a:pt x="52" y="35"/>
                  </a:lnTo>
                  <a:lnTo>
                    <a:pt x="52" y="35"/>
                  </a:lnTo>
                  <a:lnTo>
                    <a:pt x="52" y="35"/>
                  </a:lnTo>
                  <a:lnTo>
                    <a:pt x="52" y="35"/>
                  </a:lnTo>
                  <a:lnTo>
                    <a:pt x="8" y="37"/>
                  </a:lnTo>
                  <a:lnTo>
                    <a:pt x="41" y="64"/>
                  </a:lnTo>
                  <a:lnTo>
                    <a:pt x="39" y="66"/>
                  </a:lnTo>
                  <a:lnTo>
                    <a:pt x="39" y="68"/>
                  </a:lnTo>
                  <a:lnTo>
                    <a:pt x="39" y="70"/>
                  </a:lnTo>
                  <a:lnTo>
                    <a:pt x="39" y="72"/>
                  </a:lnTo>
                  <a:lnTo>
                    <a:pt x="39" y="74"/>
                  </a:lnTo>
                  <a:lnTo>
                    <a:pt x="39" y="74"/>
                  </a:lnTo>
                  <a:lnTo>
                    <a:pt x="39" y="74"/>
                  </a:lnTo>
                  <a:lnTo>
                    <a:pt x="39" y="75"/>
                  </a:lnTo>
                  <a:lnTo>
                    <a:pt x="0" y="88"/>
                  </a:lnTo>
                  <a:lnTo>
                    <a:pt x="41" y="92"/>
                  </a:lnTo>
                  <a:lnTo>
                    <a:pt x="45" y="107"/>
                  </a:lnTo>
                  <a:lnTo>
                    <a:pt x="52" y="118"/>
                  </a:lnTo>
                  <a:lnTo>
                    <a:pt x="61" y="126"/>
                  </a:lnTo>
                  <a:lnTo>
                    <a:pt x="72" y="127"/>
                  </a:lnTo>
                  <a:lnTo>
                    <a:pt x="87" y="124"/>
                  </a:lnTo>
                  <a:lnTo>
                    <a:pt x="98" y="113"/>
                  </a:lnTo>
                  <a:lnTo>
                    <a:pt x="108" y="96"/>
                  </a:lnTo>
                  <a:lnTo>
                    <a:pt x="111" y="75"/>
                  </a:lnTo>
                  <a:lnTo>
                    <a:pt x="110" y="55"/>
                  </a:lnTo>
                  <a:lnTo>
                    <a:pt x="104" y="37"/>
                  </a:lnTo>
                  <a:lnTo>
                    <a:pt x="93" y="25"/>
                  </a:lnTo>
                  <a:lnTo>
                    <a:pt x="7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69" name="Freeform 29"/>
            <p:cNvSpPr>
              <a:spLocks/>
            </p:cNvSpPr>
            <p:nvPr/>
          </p:nvSpPr>
          <p:spPr bwMode="auto">
            <a:xfrm>
              <a:off x="2870363" y="3934918"/>
              <a:ext cx="94916" cy="99121"/>
            </a:xfrm>
            <a:custGeom>
              <a:avLst/>
              <a:gdLst/>
              <a:ahLst/>
              <a:cxnLst>
                <a:cxn ang="0">
                  <a:pos x="0" y="35"/>
                </a:cxn>
                <a:cxn ang="0">
                  <a:pos x="0" y="50"/>
                </a:cxn>
                <a:cxn ang="0">
                  <a:pos x="6" y="63"/>
                </a:cxn>
                <a:cxn ang="0">
                  <a:pos x="13" y="70"/>
                </a:cxn>
                <a:cxn ang="0">
                  <a:pos x="22" y="74"/>
                </a:cxn>
                <a:cxn ang="0">
                  <a:pos x="34" y="72"/>
                </a:cxn>
                <a:cxn ang="0">
                  <a:pos x="43" y="64"/>
                </a:cxn>
                <a:cxn ang="0">
                  <a:pos x="48" y="53"/>
                </a:cxn>
                <a:cxn ang="0">
                  <a:pos x="50" y="38"/>
                </a:cxn>
                <a:cxn ang="0">
                  <a:pos x="50" y="24"/>
                </a:cxn>
                <a:cxn ang="0">
                  <a:pos x="45" y="11"/>
                </a:cxn>
                <a:cxn ang="0">
                  <a:pos x="37" y="3"/>
                </a:cxn>
                <a:cxn ang="0">
                  <a:pos x="28" y="0"/>
                </a:cxn>
                <a:cxn ang="0">
                  <a:pos x="17" y="1"/>
                </a:cxn>
                <a:cxn ang="0">
                  <a:pos x="10" y="9"/>
                </a:cxn>
                <a:cxn ang="0">
                  <a:pos x="4" y="20"/>
                </a:cxn>
                <a:cxn ang="0">
                  <a:pos x="0" y="35"/>
                </a:cxn>
              </a:cxnLst>
              <a:rect l="0" t="0" r="r" b="b"/>
              <a:pathLst>
                <a:path w="50" h="74">
                  <a:moveTo>
                    <a:pt x="0" y="35"/>
                  </a:moveTo>
                  <a:lnTo>
                    <a:pt x="0" y="50"/>
                  </a:lnTo>
                  <a:lnTo>
                    <a:pt x="6" y="63"/>
                  </a:lnTo>
                  <a:lnTo>
                    <a:pt x="13" y="70"/>
                  </a:lnTo>
                  <a:lnTo>
                    <a:pt x="22" y="74"/>
                  </a:lnTo>
                  <a:lnTo>
                    <a:pt x="34" y="72"/>
                  </a:lnTo>
                  <a:lnTo>
                    <a:pt x="43" y="64"/>
                  </a:lnTo>
                  <a:lnTo>
                    <a:pt x="48" y="53"/>
                  </a:lnTo>
                  <a:lnTo>
                    <a:pt x="50" y="38"/>
                  </a:lnTo>
                  <a:lnTo>
                    <a:pt x="50" y="24"/>
                  </a:lnTo>
                  <a:lnTo>
                    <a:pt x="45" y="11"/>
                  </a:lnTo>
                  <a:lnTo>
                    <a:pt x="37" y="3"/>
                  </a:lnTo>
                  <a:lnTo>
                    <a:pt x="28" y="0"/>
                  </a:lnTo>
                  <a:lnTo>
                    <a:pt x="17" y="1"/>
                  </a:lnTo>
                  <a:lnTo>
                    <a:pt x="10" y="9"/>
                  </a:lnTo>
                  <a:lnTo>
                    <a:pt x="4" y="20"/>
                  </a:lnTo>
                  <a:lnTo>
                    <a:pt x="0" y="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0" name="Freeform 30"/>
            <p:cNvSpPr>
              <a:spLocks/>
            </p:cNvSpPr>
            <p:nvPr/>
          </p:nvSpPr>
          <p:spPr bwMode="auto">
            <a:xfrm>
              <a:off x="2569918" y="3700393"/>
              <a:ext cx="803497" cy="155380"/>
            </a:xfrm>
            <a:custGeom>
              <a:avLst/>
              <a:gdLst/>
              <a:ahLst/>
              <a:cxnLst>
                <a:cxn ang="0">
                  <a:pos x="396" y="76"/>
                </a:cxn>
                <a:cxn ang="0">
                  <a:pos x="370" y="72"/>
                </a:cxn>
                <a:cxn ang="0">
                  <a:pos x="337" y="74"/>
                </a:cxn>
                <a:cxn ang="0">
                  <a:pos x="307" y="79"/>
                </a:cxn>
                <a:cxn ang="0">
                  <a:pos x="274" y="85"/>
                </a:cxn>
                <a:cxn ang="0">
                  <a:pos x="237" y="92"/>
                </a:cxn>
                <a:cxn ang="0">
                  <a:pos x="202" y="98"/>
                </a:cxn>
                <a:cxn ang="0">
                  <a:pos x="163" y="102"/>
                </a:cxn>
                <a:cxn ang="0">
                  <a:pos x="117" y="96"/>
                </a:cxn>
                <a:cxn ang="0">
                  <a:pos x="67" y="77"/>
                </a:cxn>
                <a:cxn ang="0">
                  <a:pos x="26" y="52"/>
                </a:cxn>
                <a:cxn ang="0">
                  <a:pos x="2" y="20"/>
                </a:cxn>
                <a:cxn ang="0">
                  <a:pos x="4" y="0"/>
                </a:cxn>
                <a:cxn ang="0">
                  <a:pos x="24" y="3"/>
                </a:cxn>
                <a:cxn ang="0">
                  <a:pos x="54" y="16"/>
                </a:cxn>
                <a:cxn ang="0">
                  <a:pos x="83" y="35"/>
                </a:cxn>
                <a:cxn ang="0">
                  <a:pos x="104" y="46"/>
                </a:cxn>
                <a:cxn ang="0">
                  <a:pos x="139" y="44"/>
                </a:cxn>
                <a:cxn ang="0">
                  <a:pos x="185" y="35"/>
                </a:cxn>
                <a:cxn ang="0">
                  <a:pos x="222" y="27"/>
                </a:cxn>
                <a:cxn ang="0">
                  <a:pos x="244" y="24"/>
                </a:cxn>
                <a:cxn ang="0">
                  <a:pos x="269" y="22"/>
                </a:cxn>
                <a:cxn ang="0">
                  <a:pos x="293" y="20"/>
                </a:cxn>
                <a:cxn ang="0">
                  <a:pos x="317" y="22"/>
                </a:cxn>
                <a:cxn ang="0">
                  <a:pos x="356" y="26"/>
                </a:cxn>
                <a:cxn ang="0">
                  <a:pos x="402" y="40"/>
                </a:cxn>
                <a:cxn ang="0">
                  <a:pos x="443" y="63"/>
                </a:cxn>
                <a:cxn ang="0">
                  <a:pos x="474" y="89"/>
                </a:cxn>
                <a:cxn ang="0">
                  <a:pos x="491" y="111"/>
                </a:cxn>
                <a:cxn ang="0">
                  <a:pos x="476" y="115"/>
                </a:cxn>
                <a:cxn ang="0">
                  <a:pos x="443" y="103"/>
                </a:cxn>
                <a:cxn ang="0">
                  <a:pos x="413" y="89"/>
                </a:cxn>
                <a:cxn ang="0">
                  <a:pos x="404" y="83"/>
                </a:cxn>
              </a:cxnLst>
              <a:rect l="0" t="0" r="r" b="b"/>
              <a:pathLst>
                <a:path w="491" h="115">
                  <a:moveTo>
                    <a:pt x="404" y="83"/>
                  </a:moveTo>
                  <a:lnTo>
                    <a:pt x="396" y="76"/>
                  </a:lnTo>
                  <a:lnTo>
                    <a:pt x="383" y="72"/>
                  </a:lnTo>
                  <a:lnTo>
                    <a:pt x="370" y="72"/>
                  </a:lnTo>
                  <a:lnTo>
                    <a:pt x="354" y="72"/>
                  </a:lnTo>
                  <a:lnTo>
                    <a:pt x="337" y="74"/>
                  </a:lnTo>
                  <a:lnTo>
                    <a:pt x="322" y="76"/>
                  </a:lnTo>
                  <a:lnTo>
                    <a:pt x="307" y="79"/>
                  </a:lnTo>
                  <a:lnTo>
                    <a:pt x="294" y="81"/>
                  </a:lnTo>
                  <a:lnTo>
                    <a:pt x="274" y="85"/>
                  </a:lnTo>
                  <a:lnTo>
                    <a:pt x="256" y="89"/>
                  </a:lnTo>
                  <a:lnTo>
                    <a:pt x="237" y="92"/>
                  </a:lnTo>
                  <a:lnTo>
                    <a:pt x="220" y="96"/>
                  </a:lnTo>
                  <a:lnTo>
                    <a:pt x="202" y="98"/>
                  </a:lnTo>
                  <a:lnTo>
                    <a:pt x="183" y="100"/>
                  </a:lnTo>
                  <a:lnTo>
                    <a:pt x="163" y="102"/>
                  </a:lnTo>
                  <a:lnTo>
                    <a:pt x="143" y="100"/>
                  </a:lnTo>
                  <a:lnTo>
                    <a:pt x="117" y="96"/>
                  </a:lnTo>
                  <a:lnTo>
                    <a:pt x="93" y="89"/>
                  </a:lnTo>
                  <a:lnTo>
                    <a:pt x="67" y="77"/>
                  </a:lnTo>
                  <a:lnTo>
                    <a:pt x="44" y="64"/>
                  </a:lnTo>
                  <a:lnTo>
                    <a:pt x="26" y="52"/>
                  </a:lnTo>
                  <a:lnTo>
                    <a:pt x="11" y="35"/>
                  </a:lnTo>
                  <a:lnTo>
                    <a:pt x="2" y="20"/>
                  </a:lnTo>
                  <a:lnTo>
                    <a:pt x="0" y="3"/>
                  </a:lnTo>
                  <a:lnTo>
                    <a:pt x="4" y="0"/>
                  </a:lnTo>
                  <a:lnTo>
                    <a:pt x="11" y="0"/>
                  </a:lnTo>
                  <a:lnTo>
                    <a:pt x="24" y="3"/>
                  </a:lnTo>
                  <a:lnTo>
                    <a:pt x="37" y="9"/>
                  </a:lnTo>
                  <a:lnTo>
                    <a:pt x="54" y="16"/>
                  </a:lnTo>
                  <a:lnTo>
                    <a:pt x="69" y="26"/>
                  </a:lnTo>
                  <a:lnTo>
                    <a:pt x="83" y="35"/>
                  </a:lnTo>
                  <a:lnTo>
                    <a:pt x="94" y="44"/>
                  </a:lnTo>
                  <a:lnTo>
                    <a:pt x="104" y="46"/>
                  </a:lnTo>
                  <a:lnTo>
                    <a:pt x="119" y="46"/>
                  </a:lnTo>
                  <a:lnTo>
                    <a:pt x="139" y="44"/>
                  </a:lnTo>
                  <a:lnTo>
                    <a:pt x="163" y="40"/>
                  </a:lnTo>
                  <a:lnTo>
                    <a:pt x="185" y="35"/>
                  </a:lnTo>
                  <a:lnTo>
                    <a:pt x="206" y="31"/>
                  </a:lnTo>
                  <a:lnTo>
                    <a:pt x="222" y="27"/>
                  </a:lnTo>
                  <a:lnTo>
                    <a:pt x="232" y="26"/>
                  </a:lnTo>
                  <a:lnTo>
                    <a:pt x="244" y="24"/>
                  </a:lnTo>
                  <a:lnTo>
                    <a:pt x="256" y="22"/>
                  </a:lnTo>
                  <a:lnTo>
                    <a:pt x="269" y="22"/>
                  </a:lnTo>
                  <a:lnTo>
                    <a:pt x="282" y="20"/>
                  </a:lnTo>
                  <a:lnTo>
                    <a:pt x="293" y="20"/>
                  </a:lnTo>
                  <a:lnTo>
                    <a:pt x="306" y="20"/>
                  </a:lnTo>
                  <a:lnTo>
                    <a:pt x="317" y="22"/>
                  </a:lnTo>
                  <a:lnTo>
                    <a:pt x="330" y="22"/>
                  </a:lnTo>
                  <a:lnTo>
                    <a:pt x="356" y="26"/>
                  </a:lnTo>
                  <a:lnTo>
                    <a:pt x="380" y="31"/>
                  </a:lnTo>
                  <a:lnTo>
                    <a:pt x="402" y="40"/>
                  </a:lnTo>
                  <a:lnTo>
                    <a:pt x="422" y="50"/>
                  </a:lnTo>
                  <a:lnTo>
                    <a:pt x="443" y="63"/>
                  </a:lnTo>
                  <a:lnTo>
                    <a:pt x="459" y="76"/>
                  </a:lnTo>
                  <a:lnTo>
                    <a:pt x="474" y="89"/>
                  </a:lnTo>
                  <a:lnTo>
                    <a:pt x="487" y="102"/>
                  </a:lnTo>
                  <a:lnTo>
                    <a:pt x="491" y="111"/>
                  </a:lnTo>
                  <a:lnTo>
                    <a:pt x="487" y="115"/>
                  </a:lnTo>
                  <a:lnTo>
                    <a:pt x="476" y="115"/>
                  </a:lnTo>
                  <a:lnTo>
                    <a:pt x="459" y="111"/>
                  </a:lnTo>
                  <a:lnTo>
                    <a:pt x="443" y="103"/>
                  </a:lnTo>
                  <a:lnTo>
                    <a:pt x="426" y="96"/>
                  </a:lnTo>
                  <a:lnTo>
                    <a:pt x="413" y="89"/>
                  </a:lnTo>
                  <a:lnTo>
                    <a:pt x="404" y="83"/>
                  </a:lnTo>
                  <a:lnTo>
                    <a:pt x="404" y="8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1" name="Freeform 31"/>
            <p:cNvSpPr>
              <a:spLocks/>
            </p:cNvSpPr>
            <p:nvPr/>
          </p:nvSpPr>
          <p:spPr bwMode="auto">
            <a:xfrm>
              <a:off x="2430177" y="3428443"/>
              <a:ext cx="947800" cy="447385"/>
            </a:xfrm>
            <a:custGeom>
              <a:avLst/>
              <a:gdLst/>
              <a:ahLst/>
              <a:cxnLst>
                <a:cxn ang="0">
                  <a:pos x="2" y="109"/>
                </a:cxn>
                <a:cxn ang="0">
                  <a:pos x="15" y="90"/>
                </a:cxn>
                <a:cxn ang="0">
                  <a:pos x="32" y="72"/>
                </a:cxn>
                <a:cxn ang="0">
                  <a:pos x="50" y="57"/>
                </a:cxn>
                <a:cxn ang="0">
                  <a:pos x="73" y="44"/>
                </a:cxn>
                <a:cxn ang="0">
                  <a:pos x="95" y="33"/>
                </a:cxn>
                <a:cxn ang="0">
                  <a:pos x="117" y="24"/>
                </a:cxn>
                <a:cxn ang="0">
                  <a:pos x="143" y="14"/>
                </a:cxn>
                <a:cxn ang="0">
                  <a:pos x="169" y="9"/>
                </a:cxn>
                <a:cxn ang="0">
                  <a:pos x="195" y="5"/>
                </a:cxn>
                <a:cxn ang="0">
                  <a:pos x="223" y="1"/>
                </a:cxn>
                <a:cxn ang="0">
                  <a:pos x="249" y="0"/>
                </a:cxn>
                <a:cxn ang="0">
                  <a:pos x="274" y="1"/>
                </a:cxn>
                <a:cxn ang="0">
                  <a:pos x="300" y="3"/>
                </a:cxn>
                <a:cxn ang="0">
                  <a:pos x="326" y="5"/>
                </a:cxn>
                <a:cxn ang="0">
                  <a:pos x="350" y="11"/>
                </a:cxn>
                <a:cxn ang="0">
                  <a:pos x="373" y="16"/>
                </a:cxn>
                <a:cxn ang="0">
                  <a:pos x="423" y="37"/>
                </a:cxn>
                <a:cxn ang="0">
                  <a:pos x="465" y="64"/>
                </a:cxn>
                <a:cxn ang="0">
                  <a:pos x="500" y="100"/>
                </a:cxn>
                <a:cxn ang="0">
                  <a:pos x="528" y="138"/>
                </a:cxn>
                <a:cxn ang="0">
                  <a:pos x="549" y="181"/>
                </a:cxn>
                <a:cxn ang="0">
                  <a:pos x="563" y="229"/>
                </a:cxn>
                <a:cxn ang="0">
                  <a:pos x="573" y="277"/>
                </a:cxn>
                <a:cxn ang="0">
                  <a:pos x="578" y="329"/>
                </a:cxn>
                <a:cxn ang="0">
                  <a:pos x="576" y="333"/>
                </a:cxn>
                <a:cxn ang="0">
                  <a:pos x="569" y="333"/>
                </a:cxn>
                <a:cxn ang="0">
                  <a:pos x="560" y="329"/>
                </a:cxn>
                <a:cxn ang="0">
                  <a:pos x="549" y="322"/>
                </a:cxn>
                <a:cxn ang="0">
                  <a:pos x="537" y="315"/>
                </a:cxn>
                <a:cxn ang="0">
                  <a:pos x="526" y="307"/>
                </a:cxn>
                <a:cxn ang="0">
                  <a:pos x="519" y="298"/>
                </a:cxn>
                <a:cxn ang="0">
                  <a:pos x="517" y="289"/>
                </a:cxn>
                <a:cxn ang="0">
                  <a:pos x="512" y="242"/>
                </a:cxn>
                <a:cxn ang="0">
                  <a:pos x="504" y="201"/>
                </a:cxn>
                <a:cxn ang="0">
                  <a:pos x="493" y="163"/>
                </a:cxn>
                <a:cxn ang="0">
                  <a:pos x="476" y="129"/>
                </a:cxn>
                <a:cxn ang="0">
                  <a:pos x="454" y="101"/>
                </a:cxn>
                <a:cxn ang="0">
                  <a:pos x="425" y="79"/>
                </a:cxn>
                <a:cxn ang="0">
                  <a:pos x="387" y="64"/>
                </a:cxn>
                <a:cxn ang="0">
                  <a:pos x="341" y="55"/>
                </a:cxn>
                <a:cxn ang="0">
                  <a:pos x="304" y="53"/>
                </a:cxn>
                <a:cxn ang="0">
                  <a:pos x="265" y="55"/>
                </a:cxn>
                <a:cxn ang="0">
                  <a:pos x="224" y="61"/>
                </a:cxn>
                <a:cxn ang="0">
                  <a:pos x="186" y="72"/>
                </a:cxn>
                <a:cxn ang="0">
                  <a:pos x="149" y="87"/>
                </a:cxn>
                <a:cxn ang="0">
                  <a:pos x="113" y="105"/>
                </a:cxn>
                <a:cxn ang="0">
                  <a:pos x="86" y="129"/>
                </a:cxn>
                <a:cxn ang="0">
                  <a:pos x="63" y="157"/>
                </a:cxn>
                <a:cxn ang="0">
                  <a:pos x="58" y="159"/>
                </a:cxn>
                <a:cxn ang="0">
                  <a:pos x="49" y="157"/>
                </a:cxn>
                <a:cxn ang="0">
                  <a:pos x="37" y="151"/>
                </a:cxn>
                <a:cxn ang="0">
                  <a:pos x="24" y="144"/>
                </a:cxn>
                <a:cxn ang="0">
                  <a:pos x="13" y="135"/>
                </a:cxn>
                <a:cxn ang="0">
                  <a:pos x="6" y="126"/>
                </a:cxn>
                <a:cxn ang="0">
                  <a:pos x="0" y="116"/>
                </a:cxn>
                <a:cxn ang="0">
                  <a:pos x="2" y="109"/>
                </a:cxn>
                <a:cxn ang="0">
                  <a:pos x="2" y="109"/>
                </a:cxn>
              </a:cxnLst>
              <a:rect l="0" t="0" r="r" b="b"/>
              <a:pathLst>
                <a:path w="578" h="333">
                  <a:moveTo>
                    <a:pt x="2" y="109"/>
                  </a:moveTo>
                  <a:lnTo>
                    <a:pt x="15" y="90"/>
                  </a:lnTo>
                  <a:lnTo>
                    <a:pt x="32" y="72"/>
                  </a:lnTo>
                  <a:lnTo>
                    <a:pt x="50" y="57"/>
                  </a:lnTo>
                  <a:lnTo>
                    <a:pt x="73" y="44"/>
                  </a:lnTo>
                  <a:lnTo>
                    <a:pt x="95" y="33"/>
                  </a:lnTo>
                  <a:lnTo>
                    <a:pt x="117" y="24"/>
                  </a:lnTo>
                  <a:lnTo>
                    <a:pt x="143" y="14"/>
                  </a:lnTo>
                  <a:lnTo>
                    <a:pt x="169" y="9"/>
                  </a:lnTo>
                  <a:lnTo>
                    <a:pt x="195" y="5"/>
                  </a:lnTo>
                  <a:lnTo>
                    <a:pt x="223" y="1"/>
                  </a:lnTo>
                  <a:lnTo>
                    <a:pt x="249" y="0"/>
                  </a:lnTo>
                  <a:lnTo>
                    <a:pt x="274" y="1"/>
                  </a:lnTo>
                  <a:lnTo>
                    <a:pt x="300" y="3"/>
                  </a:lnTo>
                  <a:lnTo>
                    <a:pt x="326" y="5"/>
                  </a:lnTo>
                  <a:lnTo>
                    <a:pt x="350" y="11"/>
                  </a:lnTo>
                  <a:lnTo>
                    <a:pt x="373" y="16"/>
                  </a:lnTo>
                  <a:lnTo>
                    <a:pt x="423" y="37"/>
                  </a:lnTo>
                  <a:lnTo>
                    <a:pt x="465" y="64"/>
                  </a:lnTo>
                  <a:lnTo>
                    <a:pt x="500" y="100"/>
                  </a:lnTo>
                  <a:lnTo>
                    <a:pt x="528" y="138"/>
                  </a:lnTo>
                  <a:lnTo>
                    <a:pt x="549" y="181"/>
                  </a:lnTo>
                  <a:lnTo>
                    <a:pt x="563" y="229"/>
                  </a:lnTo>
                  <a:lnTo>
                    <a:pt x="573" y="277"/>
                  </a:lnTo>
                  <a:lnTo>
                    <a:pt x="578" y="329"/>
                  </a:lnTo>
                  <a:lnTo>
                    <a:pt x="576" y="333"/>
                  </a:lnTo>
                  <a:lnTo>
                    <a:pt x="569" y="333"/>
                  </a:lnTo>
                  <a:lnTo>
                    <a:pt x="560" y="329"/>
                  </a:lnTo>
                  <a:lnTo>
                    <a:pt x="549" y="322"/>
                  </a:lnTo>
                  <a:lnTo>
                    <a:pt x="537" y="315"/>
                  </a:lnTo>
                  <a:lnTo>
                    <a:pt x="526" y="307"/>
                  </a:lnTo>
                  <a:lnTo>
                    <a:pt x="519" y="298"/>
                  </a:lnTo>
                  <a:lnTo>
                    <a:pt x="517" y="289"/>
                  </a:lnTo>
                  <a:lnTo>
                    <a:pt x="512" y="242"/>
                  </a:lnTo>
                  <a:lnTo>
                    <a:pt x="504" y="201"/>
                  </a:lnTo>
                  <a:lnTo>
                    <a:pt x="493" y="163"/>
                  </a:lnTo>
                  <a:lnTo>
                    <a:pt x="476" y="129"/>
                  </a:lnTo>
                  <a:lnTo>
                    <a:pt x="454" y="101"/>
                  </a:lnTo>
                  <a:lnTo>
                    <a:pt x="425" y="79"/>
                  </a:lnTo>
                  <a:lnTo>
                    <a:pt x="387" y="64"/>
                  </a:lnTo>
                  <a:lnTo>
                    <a:pt x="341" y="55"/>
                  </a:lnTo>
                  <a:lnTo>
                    <a:pt x="304" y="53"/>
                  </a:lnTo>
                  <a:lnTo>
                    <a:pt x="265" y="55"/>
                  </a:lnTo>
                  <a:lnTo>
                    <a:pt x="224" y="61"/>
                  </a:lnTo>
                  <a:lnTo>
                    <a:pt x="186" y="72"/>
                  </a:lnTo>
                  <a:lnTo>
                    <a:pt x="149" y="87"/>
                  </a:lnTo>
                  <a:lnTo>
                    <a:pt x="113" y="105"/>
                  </a:lnTo>
                  <a:lnTo>
                    <a:pt x="86" y="129"/>
                  </a:lnTo>
                  <a:lnTo>
                    <a:pt x="63" y="157"/>
                  </a:lnTo>
                  <a:lnTo>
                    <a:pt x="58" y="159"/>
                  </a:lnTo>
                  <a:lnTo>
                    <a:pt x="49" y="157"/>
                  </a:lnTo>
                  <a:lnTo>
                    <a:pt x="37" y="151"/>
                  </a:lnTo>
                  <a:lnTo>
                    <a:pt x="24" y="144"/>
                  </a:lnTo>
                  <a:lnTo>
                    <a:pt x="13" y="135"/>
                  </a:lnTo>
                  <a:lnTo>
                    <a:pt x="6" y="126"/>
                  </a:lnTo>
                  <a:lnTo>
                    <a:pt x="0" y="116"/>
                  </a:lnTo>
                  <a:lnTo>
                    <a:pt x="2" y="109"/>
                  </a:lnTo>
                  <a:lnTo>
                    <a:pt x="2"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2" name="Freeform 32"/>
            <p:cNvSpPr>
              <a:spLocks/>
            </p:cNvSpPr>
            <p:nvPr/>
          </p:nvSpPr>
          <p:spPr bwMode="auto">
            <a:xfrm>
              <a:off x="2080819" y="3440773"/>
              <a:ext cx="646077" cy="1009966"/>
            </a:xfrm>
            <a:custGeom>
              <a:avLst/>
              <a:gdLst/>
              <a:ahLst/>
              <a:cxnLst>
                <a:cxn ang="0">
                  <a:pos x="193" y="80"/>
                </a:cxn>
                <a:cxn ang="0">
                  <a:pos x="119" y="146"/>
                </a:cxn>
                <a:cxn ang="0">
                  <a:pos x="71" y="224"/>
                </a:cxn>
                <a:cxn ang="0">
                  <a:pos x="45" y="315"/>
                </a:cxn>
                <a:cxn ang="0">
                  <a:pos x="45" y="428"/>
                </a:cxn>
                <a:cxn ang="0">
                  <a:pos x="76" y="561"/>
                </a:cxn>
                <a:cxn ang="0">
                  <a:pos x="108" y="658"/>
                </a:cxn>
                <a:cxn ang="0">
                  <a:pos x="171" y="695"/>
                </a:cxn>
                <a:cxn ang="0">
                  <a:pos x="249" y="693"/>
                </a:cxn>
                <a:cxn ang="0">
                  <a:pos x="313" y="654"/>
                </a:cxn>
                <a:cxn ang="0">
                  <a:pos x="347" y="637"/>
                </a:cxn>
                <a:cxn ang="0">
                  <a:pos x="373" y="661"/>
                </a:cxn>
                <a:cxn ang="0">
                  <a:pos x="354" y="671"/>
                </a:cxn>
                <a:cxn ang="0">
                  <a:pos x="297" y="654"/>
                </a:cxn>
                <a:cxn ang="0">
                  <a:pos x="249" y="626"/>
                </a:cxn>
                <a:cxn ang="0">
                  <a:pos x="210" y="585"/>
                </a:cxn>
                <a:cxn ang="0">
                  <a:pos x="197" y="552"/>
                </a:cxn>
                <a:cxn ang="0">
                  <a:pos x="210" y="554"/>
                </a:cxn>
                <a:cxn ang="0">
                  <a:pos x="232" y="567"/>
                </a:cxn>
                <a:cxn ang="0">
                  <a:pos x="250" y="582"/>
                </a:cxn>
                <a:cxn ang="0">
                  <a:pos x="265" y="598"/>
                </a:cxn>
                <a:cxn ang="0">
                  <a:pos x="286" y="609"/>
                </a:cxn>
                <a:cxn ang="0">
                  <a:pos x="306" y="619"/>
                </a:cxn>
                <a:cxn ang="0">
                  <a:pos x="330" y="622"/>
                </a:cxn>
                <a:cxn ang="0">
                  <a:pos x="349" y="624"/>
                </a:cxn>
                <a:cxn ang="0">
                  <a:pos x="369" y="634"/>
                </a:cxn>
                <a:cxn ang="0">
                  <a:pos x="386" y="648"/>
                </a:cxn>
                <a:cxn ang="0">
                  <a:pos x="395" y="665"/>
                </a:cxn>
                <a:cxn ang="0">
                  <a:pos x="374" y="702"/>
                </a:cxn>
                <a:cxn ang="0">
                  <a:pos x="319" y="741"/>
                </a:cxn>
                <a:cxn ang="0">
                  <a:pos x="247" y="754"/>
                </a:cxn>
                <a:cxn ang="0">
                  <a:pos x="174" y="745"/>
                </a:cxn>
                <a:cxn ang="0">
                  <a:pos x="121" y="722"/>
                </a:cxn>
                <a:cxn ang="0">
                  <a:pos x="86" y="691"/>
                </a:cxn>
                <a:cxn ang="0">
                  <a:pos x="58" y="654"/>
                </a:cxn>
                <a:cxn ang="0">
                  <a:pos x="39" y="611"/>
                </a:cxn>
                <a:cxn ang="0">
                  <a:pos x="13" y="513"/>
                </a:cxn>
                <a:cxn ang="0">
                  <a:pos x="0" y="348"/>
                </a:cxn>
                <a:cxn ang="0">
                  <a:pos x="30" y="185"/>
                </a:cxn>
                <a:cxn ang="0">
                  <a:pos x="115" y="52"/>
                </a:cxn>
                <a:cxn ang="0">
                  <a:pos x="191" y="0"/>
                </a:cxn>
                <a:cxn ang="0">
                  <a:pos x="213" y="11"/>
                </a:cxn>
                <a:cxn ang="0">
                  <a:pos x="232" y="30"/>
                </a:cxn>
                <a:cxn ang="0">
                  <a:pos x="243" y="46"/>
                </a:cxn>
                <a:cxn ang="0">
                  <a:pos x="241" y="50"/>
                </a:cxn>
              </a:cxnLst>
              <a:rect l="0" t="0" r="r" b="b"/>
              <a:pathLst>
                <a:path w="395" h="754">
                  <a:moveTo>
                    <a:pt x="241" y="50"/>
                  </a:moveTo>
                  <a:lnTo>
                    <a:pt x="193" y="80"/>
                  </a:lnTo>
                  <a:lnTo>
                    <a:pt x="154" y="111"/>
                  </a:lnTo>
                  <a:lnTo>
                    <a:pt x="119" y="146"/>
                  </a:lnTo>
                  <a:lnTo>
                    <a:pt x="91" y="183"/>
                  </a:lnTo>
                  <a:lnTo>
                    <a:pt x="71" y="224"/>
                  </a:lnTo>
                  <a:lnTo>
                    <a:pt x="54" y="269"/>
                  </a:lnTo>
                  <a:lnTo>
                    <a:pt x="45" y="315"/>
                  </a:lnTo>
                  <a:lnTo>
                    <a:pt x="39" y="367"/>
                  </a:lnTo>
                  <a:lnTo>
                    <a:pt x="45" y="428"/>
                  </a:lnTo>
                  <a:lnTo>
                    <a:pt x="58" y="495"/>
                  </a:lnTo>
                  <a:lnTo>
                    <a:pt x="76" y="561"/>
                  </a:lnTo>
                  <a:lnTo>
                    <a:pt x="91" y="621"/>
                  </a:lnTo>
                  <a:lnTo>
                    <a:pt x="108" y="658"/>
                  </a:lnTo>
                  <a:lnTo>
                    <a:pt x="136" y="682"/>
                  </a:lnTo>
                  <a:lnTo>
                    <a:pt x="171" y="695"/>
                  </a:lnTo>
                  <a:lnTo>
                    <a:pt x="210" y="698"/>
                  </a:lnTo>
                  <a:lnTo>
                    <a:pt x="249" y="693"/>
                  </a:lnTo>
                  <a:lnTo>
                    <a:pt x="284" y="678"/>
                  </a:lnTo>
                  <a:lnTo>
                    <a:pt x="313" y="654"/>
                  </a:lnTo>
                  <a:lnTo>
                    <a:pt x="334" y="624"/>
                  </a:lnTo>
                  <a:lnTo>
                    <a:pt x="347" y="637"/>
                  </a:lnTo>
                  <a:lnTo>
                    <a:pt x="360" y="648"/>
                  </a:lnTo>
                  <a:lnTo>
                    <a:pt x="373" y="661"/>
                  </a:lnTo>
                  <a:lnTo>
                    <a:pt x="386" y="674"/>
                  </a:lnTo>
                  <a:lnTo>
                    <a:pt x="354" y="671"/>
                  </a:lnTo>
                  <a:lnTo>
                    <a:pt x="324" y="663"/>
                  </a:lnTo>
                  <a:lnTo>
                    <a:pt x="297" y="654"/>
                  </a:lnTo>
                  <a:lnTo>
                    <a:pt x="273" y="641"/>
                  </a:lnTo>
                  <a:lnTo>
                    <a:pt x="249" y="626"/>
                  </a:lnTo>
                  <a:lnTo>
                    <a:pt x="228" y="608"/>
                  </a:lnTo>
                  <a:lnTo>
                    <a:pt x="210" y="585"/>
                  </a:lnTo>
                  <a:lnTo>
                    <a:pt x="197" y="558"/>
                  </a:lnTo>
                  <a:lnTo>
                    <a:pt x="197" y="552"/>
                  </a:lnTo>
                  <a:lnTo>
                    <a:pt x="200" y="552"/>
                  </a:lnTo>
                  <a:lnTo>
                    <a:pt x="210" y="554"/>
                  </a:lnTo>
                  <a:lnTo>
                    <a:pt x="221" y="559"/>
                  </a:lnTo>
                  <a:lnTo>
                    <a:pt x="232" y="567"/>
                  </a:lnTo>
                  <a:lnTo>
                    <a:pt x="243" y="574"/>
                  </a:lnTo>
                  <a:lnTo>
                    <a:pt x="250" y="582"/>
                  </a:lnTo>
                  <a:lnTo>
                    <a:pt x="256" y="589"/>
                  </a:lnTo>
                  <a:lnTo>
                    <a:pt x="265" y="598"/>
                  </a:lnTo>
                  <a:lnTo>
                    <a:pt x="274" y="604"/>
                  </a:lnTo>
                  <a:lnTo>
                    <a:pt x="286" y="609"/>
                  </a:lnTo>
                  <a:lnTo>
                    <a:pt x="297" y="615"/>
                  </a:lnTo>
                  <a:lnTo>
                    <a:pt x="306" y="619"/>
                  </a:lnTo>
                  <a:lnTo>
                    <a:pt x="317" y="621"/>
                  </a:lnTo>
                  <a:lnTo>
                    <a:pt x="330" y="622"/>
                  </a:lnTo>
                  <a:lnTo>
                    <a:pt x="341" y="622"/>
                  </a:lnTo>
                  <a:lnTo>
                    <a:pt x="349" y="624"/>
                  </a:lnTo>
                  <a:lnTo>
                    <a:pt x="358" y="628"/>
                  </a:lnTo>
                  <a:lnTo>
                    <a:pt x="369" y="634"/>
                  </a:lnTo>
                  <a:lnTo>
                    <a:pt x="378" y="641"/>
                  </a:lnTo>
                  <a:lnTo>
                    <a:pt x="386" y="648"/>
                  </a:lnTo>
                  <a:lnTo>
                    <a:pt x="391" y="656"/>
                  </a:lnTo>
                  <a:lnTo>
                    <a:pt x="395" y="665"/>
                  </a:lnTo>
                  <a:lnTo>
                    <a:pt x="393" y="672"/>
                  </a:lnTo>
                  <a:lnTo>
                    <a:pt x="374" y="702"/>
                  </a:lnTo>
                  <a:lnTo>
                    <a:pt x="350" y="724"/>
                  </a:lnTo>
                  <a:lnTo>
                    <a:pt x="319" y="741"/>
                  </a:lnTo>
                  <a:lnTo>
                    <a:pt x="284" y="750"/>
                  </a:lnTo>
                  <a:lnTo>
                    <a:pt x="247" y="754"/>
                  </a:lnTo>
                  <a:lnTo>
                    <a:pt x="210" y="752"/>
                  </a:lnTo>
                  <a:lnTo>
                    <a:pt x="174" y="745"/>
                  </a:lnTo>
                  <a:lnTo>
                    <a:pt x="141" y="734"/>
                  </a:lnTo>
                  <a:lnTo>
                    <a:pt x="121" y="722"/>
                  </a:lnTo>
                  <a:lnTo>
                    <a:pt x="102" y="708"/>
                  </a:lnTo>
                  <a:lnTo>
                    <a:pt x="86" y="691"/>
                  </a:lnTo>
                  <a:lnTo>
                    <a:pt x="71" y="672"/>
                  </a:lnTo>
                  <a:lnTo>
                    <a:pt x="58" y="654"/>
                  </a:lnTo>
                  <a:lnTo>
                    <a:pt x="49" y="632"/>
                  </a:lnTo>
                  <a:lnTo>
                    <a:pt x="39" y="611"/>
                  </a:lnTo>
                  <a:lnTo>
                    <a:pt x="32" y="589"/>
                  </a:lnTo>
                  <a:lnTo>
                    <a:pt x="13" y="513"/>
                  </a:lnTo>
                  <a:lnTo>
                    <a:pt x="2" y="432"/>
                  </a:lnTo>
                  <a:lnTo>
                    <a:pt x="0" y="348"/>
                  </a:lnTo>
                  <a:lnTo>
                    <a:pt x="10" y="265"/>
                  </a:lnTo>
                  <a:lnTo>
                    <a:pt x="30" y="185"/>
                  </a:lnTo>
                  <a:lnTo>
                    <a:pt x="65" y="113"/>
                  </a:lnTo>
                  <a:lnTo>
                    <a:pt x="115" y="52"/>
                  </a:lnTo>
                  <a:lnTo>
                    <a:pt x="182" y="2"/>
                  </a:lnTo>
                  <a:lnTo>
                    <a:pt x="191" y="0"/>
                  </a:lnTo>
                  <a:lnTo>
                    <a:pt x="200" y="4"/>
                  </a:lnTo>
                  <a:lnTo>
                    <a:pt x="213" y="11"/>
                  </a:lnTo>
                  <a:lnTo>
                    <a:pt x="223" y="20"/>
                  </a:lnTo>
                  <a:lnTo>
                    <a:pt x="232" y="30"/>
                  </a:lnTo>
                  <a:lnTo>
                    <a:pt x="239" y="39"/>
                  </a:lnTo>
                  <a:lnTo>
                    <a:pt x="243" y="46"/>
                  </a:lnTo>
                  <a:lnTo>
                    <a:pt x="241" y="50"/>
                  </a:lnTo>
                  <a:lnTo>
                    <a:pt x="241"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3" name="Freeform 33"/>
            <p:cNvSpPr>
              <a:spLocks/>
            </p:cNvSpPr>
            <p:nvPr/>
          </p:nvSpPr>
          <p:spPr bwMode="auto">
            <a:xfrm>
              <a:off x="2629311" y="3654147"/>
              <a:ext cx="491938" cy="99121"/>
            </a:xfrm>
            <a:custGeom>
              <a:avLst/>
              <a:gdLst/>
              <a:ahLst/>
              <a:cxnLst>
                <a:cxn ang="0">
                  <a:pos x="0" y="50"/>
                </a:cxn>
                <a:cxn ang="0">
                  <a:pos x="26" y="26"/>
                </a:cxn>
                <a:cxn ang="0">
                  <a:pos x="60" y="9"/>
                </a:cxn>
                <a:cxn ang="0">
                  <a:pos x="97" y="1"/>
                </a:cxn>
                <a:cxn ang="0">
                  <a:pos x="136" y="0"/>
                </a:cxn>
                <a:cxn ang="0">
                  <a:pos x="176" y="3"/>
                </a:cxn>
                <a:cxn ang="0">
                  <a:pos x="215" y="13"/>
                </a:cxn>
                <a:cxn ang="0">
                  <a:pos x="252" y="24"/>
                </a:cxn>
                <a:cxn ang="0">
                  <a:pos x="284" y="39"/>
                </a:cxn>
                <a:cxn ang="0">
                  <a:pos x="291" y="46"/>
                </a:cxn>
                <a:cxn ang="0">
                  <a:pos x="299" y="55"/>
                </a:cxn>
                <a:cxn ang="0">
                  <a:pos x="300" y="63"/>
                </a:cxn>
                <a:cxn ang="0">
                  <a:pos x="291" y="59"/>
                </a:cxn>
                <a:cxn ang="0">
                  <a:pos x="261" y="46"/>
                </a:cxn>
                <a:cxn ang="0">
                  <a:pos x="228" y="35"/>
                </a:cxn>
                <a:cxn ang="0">
                  <a:pos x="191" y="29"/>
                </a:cxn>
                <a:cxn ang="0">
                  <a:pos x="154" y="26"/>
                </a:cxn>
                <a:cxn ang="0">
                  <a:pos x="119" y="27"/>
                </a:cxn>
                <a:cxn ang="0">
                  <a:pos x="84" y="37"/>
                </a:cxn>
                <a:cxn ang="0">
                  <a:pos x="54" y="51"/>
                </a:cxn>
                <a:cxn ang="0">
                  <a:pos x="30" y="74"/>
                </a:cxn>
                <a:cxn ang="0">
                  <a:pos x="23" y="74"/>
                </a:cxn>
                <a:cxn ang="0">
                  <a:pos x="10" y="66"/>
                </a:cxn>
                <a:cxn ang="0">
                  <a:pos x="0" y="57"/>
                </a:cxn>
                <a:cxn ang="0">
                  <a:pos x="0" y="50"/>
                </a:cxn>
                <a:cxn ang="0">
                  <a:pos x="0" y="50"/>
                </a:cxn>
              </a:cxnLst>
              <a:rect l="0" t="0" r="r" b="b"/>
              <a:pathLst>
                <a:path w="300" h="74">
                  <a:moveTo>
                    <a:pt x="0" y="50"/>
                  </a:moveTo>
                  <a:lnTo>
                    <a:pt x="26" y="26"/>
                  </a:lnTo>
                  <a:lnTo>
                    <a:pt x="60" y="9"/>
                  </a:lnTo>
                  <a:lnTo>
                    <a:pt x="97" y="1"/>
                  </a:lnTo>
                  <a:lnTo>
                    <a:pt x="136" y="0"/>
                  </a:lnTo>
                  <a:lnTo>
                    <a:pt x="176" y="3"/>
                  </a:lnTo>
                  <a:lnTo>
                    <a:pt x="215" y="13"/>
                  </a:lnTo>
                  <a:lnTo>
                    <a:pt x="252" y="24"/>
                  </a:lnTo>
                  <a:lnTo>
                    <a:pt x="284" y="39"/>
                  </a:lnTo>
                  <a:lnTo>
                    <a:pt x="291" y="46"/>
                  </a:lnTo>
                  <a:lnTo>
                    <a:pt x="299" y="55"/>
                  </a:lnTo>
                  <a:lnTo>
                    <a:pt x="300" y="63"/>
                  </a:lnTo>
                  <a:lnTo>
                    <a:pt x="291" y="59"/>
                  </a:lnTo>
                  <a:lnTo>
                    <a:pt x="261" y="46"/>
                  </a:lnTo>
                  <a:lnTo>
                    <a:pt x="228" y="35"/>
                  </a:lnTo>
                  <a:lnTo>
                    <a:pt x="191" y="29"/>
                  </a:lnTo>
                  <a:lnTo>
                    <a:pt x="154" y="26"/>
                  </a:lnTo>
                  <a:lnTo>
                    <a:pt x="119" y="27"/>
                  </a:lnTo>
                  <a:lnTo>
                    <a:pt x="84" y="37"/>
                  </a:lnTo>
                  <a:lnTo>
                    <a:pt x="54" y="51"/>
                  </a:lnTo>
                  <a:lnTo>
                    <a:pt x="30" y="74"/>
                  </a:lnTo>
                  <a:lnTo>
                    <a:pt x="23" y="74"/>
                  </a:lnTo>
                  <a:lnTo>
                    <a:pt x="10" y="66"/>
                  </a:lnTo>
                  <a:lnTo>
                    <a:pt x="0" y="57"/>
                  </a:lnTo>
                  <a:lnTo>
                    <a:pt x="0" y="50"/>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4" name="Freeform 34"/>
            <p:cNvSpPr>
              <a:spLocks/>
            </p:cNvSpPr>
            <p:nvPr/>
          </p:nvSpPr>
          <p:spPr bwMode="auto">
            <a:xfrm>
              <a:off x="2580400" y="4031564"/>
              <a:ext cx="183656" cy="133948"/>
            </a:xfrm>
            <a:custGeom>
              <a:avLst/>
              <a:gdLst/>
              <a:ahLst/>
              <a:cxnLst>
                <a:cxn ang="0">
                  <a:pos x="111" y="47"/>
                </a:cxn>
                <a:cxn ang="0">
                  <a:pos x="107" y="39"/>
                </a:cxn>
                <a:cxn ang="0">
                  <a:pos x="101" y="30"/>
                </a:cxn>
                <a:cxn ang="0">
                  <a:pos x="96" y="23"/>
                </a:cxn>
                <a:cxn ang="0">
                  <a:pos x="88" y="15"/>
                </a:cxn>
                <a:cxn ang="0">
                  <a:pos x="79" y="10"/>
                </a:cxn>
                <a:cxn ang="0">
                  <a:pos x="72" y="4"/>
                </a:cxn>
                <a:cxn ang="0">
                  <a:pos x="61" y="2"/>
                </a:cxn>
                <a:cxn ang="0">
                  <a:pos x="51" y="0"/>
                </a:cxn>
                <a:cxn ang="0">
                  <a:pos x="37" y="2"/>
                </a:cxn>
                <a:cxn ang="0">
                  <a:pos x="24" y="10"/>
                </a:cxn>
                <a:cxn ang="0">
                  <a:pos x="13" y="19"/>
                </a:cxn>
                <a:cxn ang="0">
                  <a:pos x="5" y="30"/>
                </a:cxn>
                <a:cxn ang="0">
                  <a:pos x="0" y="43"/>
                </a:cxn>
                <a:cxn ang="0">
                  <a:pos x="0" y="58"/>
                </a:cxn>
                <a:cxn ang="0">
                  <a:pos x="5" y="71"/>
                </a:cxn>
                <a:cxn ang="0">
                  <a:pos x="14" y="82"/>
                </a:cxn>
                <a:cxn ang="0">
                  <a:pos x="24" y="89"/>
                </a:cxn>
                <a:cxn ang="0">
                  <a:pos x="33" y="95"/>
                </a:cxn>
                <a:cxn ang="0">
                  <a:pos x="42" y="99"/>
                </a:cxn>
                <a:cxn ang="0">
                  <a:pos x="51" y="99"/>
                </a:cxn>
                <a:cxn ang="0">
                  <a:pos x="63" y="100"/>
                </a:cxn>
                <a:cxn ang="0">
                  <a:pos x="72" y="99"/>
                </a:cxn>
                <a:cxn ang="0">
                  <a:pos x="83" y="97"/>
                </a:cxn>
                <a:cxn ang="0">
                  <a:pos x="94" y="95"/>
                </a:cxn>
                <a:cxn ang="0">
                  <a:pos x="96" y="89"/>
                </a:cxn>
                <a:cxn ang="0">
                  <a:pos x="88" y="80"/>
                </a:cxn>
                <a:cxn ang="0">
                  <a:pos x="77" y="71"/>
                </a:cxn>
                <a:cxn ang="0">
                  <a:pos x="68" y="69"/>
                </a:cxn>
                <a:cxn ang="0">
                  <a:pos x="59" y="71"/>
                </a:cxn>
                <a:cxn ang="0">
                  <a:pos x="51" y="73"/>
                </a:cxn>
                <a:cxn ang="0">
                  <a:pos x="42" y="74"/>
                </a:cxn>
                <a:cxn ang="0">
                  <a:pos x="33" y="74"/>
                </a:cxn>
                <a:cxn ang="0">
                  <a:pos x="31" y="74"/>
                </a:cxn>
                <a:cxn ang="0">
                  <a:pos x="31" y="74"/>
                </a:cxn>
                <a:cxn ang="0">
                  <a:pos x="31" y="74"/>
                </a:cxn>
                <a:cxn ang="0">
                  <a:pos x="31" y="74"/>
                </a:cxn>
                <a:cxn ang="0">
                  <a:pos x="31" y="67"/>
                </a:cxn>
                <a:cxn ang="0">
                  <a:pos x="33" y="62"/>
                </a:cxn>
                <a:cxn ang="0">
                  <a:pos x="35" y="56"/>
                </a:cxn>
                <a:cxn ang="0">
                  <a:pos x="38" y="52"/>
                </a:cxn>
                <a:cxn ang="0">
                  <a:pos x="44" y="45"/>
                </a:cxn>
                <a:cxn ang="0">
                  <a:pos x="50" y="37"/>
                </a:cxn>
                <a:cxn ang="0">
                  <a:pos x="57" y="32"/>
                </a:cxn>
                <a:cxn ang="0">
                  <a:pos x="64" y="28"/>
                </a:cxn>
                <a:cxn ang="0">
                  <a:pos x="68" y="26"/>
                </a:cxn>
                <a:cxn ang="0">
                  <a:pos x="72" y="26"/>
                </a:cxn>
                <a:cxn ang="0">
                  <a:pos x="76" y="26"/>
                </a:cxn>
                <a:cxn ang="0">
                  <a:pos x="79" y="26"/>
                </a:cxn>
                <a:cxn ang="0">
                  <a:pos x="79" y="28"/>
                </a:cxn>
                <a:cxn ang="0">
                  <a:pos x="81" y="28"/>
                </a:cxn>
                <a:cxn ang="0">
                  <a:pos x="81" y="30"/>
                </a:cxn>
                <a:cxn ang="0">
                  <a:pos x="81" y="32"/>
                </a:cxn>
                <a:cxn ang="0">
                  <a:pos x="85" y="37"/>
                </a:cxn>
                <a:cxn ang="0">
                  <a:pos x="88" y="43"/>
                </a:cxn>
                <a:cxn ang="0">
                  <a:pos x="94" y="47"/>
                </a:cxn>
                <a:cxn ang="0">
                  <a:pos x="100" y="50"/>
                </a:cxn>
                <a:cxn ang="0">
                  <a:pos x="103" y="52"/>
                </a:cxn>
                <a:cxn ang="0">
                  <a:pos x="109" y="52"/>
                </a:cxn>
                <a:cxn ang="0">
                  <a:pos x="113" y="52"/>
                </a:cxn>
                <a:cxn ang="0">
                  <a:pos x="111" y="47"/>
                </a:cxn>
              </a:cxnLst>
              <a:rect l="0" t="0" r="r" b="b"/>
              <a:pathLst>
                <a:path w="113" h="100">
                  <a:moveTo>
                    <a:pt x="111" y="47"/>
                  </a:moveTo>
                  <a:lnTo>
                    <a:pt x="107" y="39"/>
                  </a:lnTo>
                  <a:lnTo>
                    <a:pt x="101" y="30"/>
                  </a:lnTo>
                  <a:lnTo>
                    <a:pt x="96" y="23"/>
                  </a:lnTo>
                  <a:lnTo>
                    <a:pt x="88" y="15"/>
                  </a:lnTo>
                  <a:lnTo>
                    <a:pt x="79" y="10"/>
                  </a:lnTo>
                  <a:lnTo>
                    <a:pt x="72" y="4"/>
                  </a:lnTo>
                  <a:lnTo>
                    <a:pt x="61" y="2"/>
                  </a:lnTo>
                  <a:lnTo>
                    <a:pt x="51" y="0"/>
                  </a:lnTo>
                  <a:lnTo>
                    <a:pt x="37" y="2"/>
                  </a:lnTo>
                  <a:lnTo>
                    <a:pt x="24" y="10"/>
                  </a:lnTo>
                  <a:lnTo>
                    <a:pt x="13" y="19"/>
                  </a:lnTo>
                  <a:lnTo>
                    <a:pt x="5" y="30"/>
                  </a:lnTo>
                  <a:lnTo>
                    <a:pt x="0" y="43"/>
                  </a:lnTo>
                  <a:lnTo>
                    <a:pt x="0" y="58"/>
                  </a:lnTo>
                  <a:lnTo>
                    <a:pt x="5" y="71"/>
                  </a:lnTo>
                  <a:lnTo>
                    <a:pt x="14" y="82"/>
                  </a:lnTo>
                  <a:lnTo>
                    <a:pt x="24" y="89"/>
                  </a:lnTo>
                  <a:lnTo>
                    <a:pt x="33" y="95"/>
                  </a:lnTo>
                  <a:lnTo>
                    <a:pt x="42" y="99"/>
                  </a:lnTo>
                  <a:lnTo>
                    <a:pt x="51" y="99"/>
                  </a:lnTo>
                  <a:lnTo>
                    <a:pt x="63" y="100"/>
                  </a:lnTo>
                  <a:lnTo>
                    <a:pt x="72" y="99"/>
                  </a:lnTo>
                  <a:lnTo>
                    <a:pt x="83" y="97"/>
                  </a:lnTo>
                  <a:lnTo>
                    <a:pt x="94" y="95"/>
                  </a:lnTo>
                  <a:lnTo>
                    <a:pt x="96" y="89"/>
                  </a:lnTo>
                  <a:lnTo>
                    <a:pt x="88" y="80"/>
                  </a:lnTo>
                  <a:lnTo>
                    <a:pt x="77" y="71"/>
                  </a:lnTo>
                  <a:lnTo>
                    <a:pt x="68" y="69"/>
                  </a:lnTo>
                  <a:lnTo>
                    <a:pt x="59" y="71"/>
                  </a:lnTo>
                  <a:lnTo>
                    <a:pt x="51" y="73"/>
                  </a:lnTo>
                  <a:lnTo>
                    <a:pt x="42" y="74"/>
                  </a:lnTo>
                  <a:lnTo>
                    <a:pt x="33" y="74"/>
                  </a:lnTo>
                  <a:lnTo>
                    <a:pt x="31" y="74"/>
                  </a:lnTo>
                  <a:lnTo>
                    <a:pt x="31" y="74"/>
                  </a:lnTo>
                  <a:lnTo>
                    <a:pt x="31" y="74"/>
                  </a:lnTo>
                  <a:lnTo>
                    <a:pt x="31" y="74"/>
                  </a:lnTo>
                  <a:lnTo>
                    <a:pt x="31" y="67"/>
                  </a:lnTo>
                  <a:lnTo>
                    <a:pt x="33" y="62"/>
                  </a:lnTo>
                  <a:lnTo>
                    <a:pt x="35" y="56"/>
                  </a:lnTo>
                  <a:lnTo>
                    <a:pt x="38" y="52"/>
                  </a:lnTo>
                  <a:lnTo>
                    <a:pt x="44" y="45"/>
                  </a:lnTo>
                  <a:lnTo>
                    <a:pt x="50" y="37"/>
                  </a:lnTo>
                  <a:lnTo>
                    <a:pt x="57" y="32"/>
                  </a:lnTo>
                  <a:lnTo>
                    <a:pt x="64" y="28"/>
                  </a:lnTo>
                  <a:lnTo>
                    <a:pt x="68" y="26"/>
                  </a:lnTo>
                  <a:lnTo>
                    <a:pt x="72" y="26"/>
                  </a:lnTo>
                  <a:lnTo>
                    <a:pt x="76" y="26"/>
                  </a:lnTo>
                  <a:lnTo>
                    <a:pt x="79" y="26"/>
                  </a:lnTo>
                  <a:lnTo>
                    <a:pt x="79" y="28"/>
                  </a:lnTo>
                  <a:lnTo>
                    <a:pt x="81" y="28"/>
                  </a:lnTo>
                  <a:lnTo>
                    <a:pt x="81" y="30"/>
                  </a:lnTo>
                  <a:lnTo>
                    <a:pt x="81" y="32"/>
                  </a:lnTo>
                  <a:lnTo>
                    <a:pt x="85" y="37"/>
                  </a:lnTo>
                  <a:lnTo>
                    <a:pt x="88" y="43"/>
                  </a:lnTo>
                  <a:lnTo>
                    <a:pt x="94" y="47"/>
                  </a:lnTo>
                  <a:lnTo>
                    <a:pt x="100" y="50"/>
                  </a:lnTo>
                  <a:lnTo>
                    <a:pt x="103" y="52"/>
                  </a:lnTo>
                  <a:lnTo>
                    <a:pt x="109" y="52"/>
                  </a:lnTo>
                  <a:lnTo>
                    <a:pt x="113" y="52"/>
                  </a:lnTo>
                  <a:lnTo>
                    <a:pt x="111"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5" name="Freeform 35"/>
            <p:cNvSpPr>
              <a:spLocks/>
            </p:cNvSpPr>
            <p:nvPr/>
          </p:nvSpPr>
          <p:spPr bwMode="auto">
            <a:xfrm>
              <a:off x="3097447" y="3630076"/>
              <a:ext cx="442743" cy="825117"/>
            </a:xfrm>
            <a:custGeom>
              <a:avLst/>
              <a:gdLst/>
              <a:ahLst/>
              <a:cxnLst>
                <a:cxn ang="0">
                  <a:pos x="81" y="35"/>
                </a:cxn>
                <a:cxn ang="0">
                  <a:pos x="109" y="78"/>
                </a:cxn>
                <a:cxn ang="0">
                  <a:pos x="141" y="120"/>
                </a:cxn>
                <a:cxn ang="0">
                  <a:pos x="176" y="165"/>
                </a:cxn>
                <a:cxn ang="0">
                  <a:pos x="209" y="211"/>
                </a:cxn>
                <a:cxn ang="0">
                  <a:pos x="239" y="257"/>
                </a:cxn>
                <a:cxn ang="0">
                  <a:pos x="259" y="307"/>
                </a:cxn>
                <a:cxn ang="0">
                  <a:pos x="270" y="357"/>
                </a:cxn>
                <a:cxn ang="0">
                  <a:pos x="265" y="411"/>
                </a:cxn>
                <a:cxn ang="0">
                  <a:pos x="252" y="452"/>
                </a:cxn>
                <a:cxn ang="0">
                  <a:pos x="235" y="493"/>
                </a:cxn>
                <a:cxn ang="0">
                  <a:pos x="213" y="531"/>
                </a:cxn>
                <a:cxn ang="0">
                  <a:pos x="187" y="565"/>
                </a:cxn>
                <a:cxn ang="0">
                  <a:pos x="157" y="593"/>
                </a:cxn>
                <a:cxn ang="0">
                  <a:pos x="122" y="611"/>
                </a:cxn>
                <a:cxn ang="0">
                  <a:pos x="83" y="617"/>
                </a:cxn>
                <a:cxn ang="0">
                  <a:pos x="43" y="609"/>
                </a:cxn>
                <a:cxn ang="0">
                  <a:pos x="35" y="606"/>
                </a:cxn>
                <a:cxn ang="0">
                  <a:pos x="26" y="596"/>
                </a:cxn>
                <a:cxn ang="0">
                  <a:pos x="17" y="587"/>
                </a:cxn>
                <a:cxn ang="0">
                  <a:pos x="7" y="576"/>
                </a:cxn>
                <a:cxn ang="0">
                  <a:pos x="2" y="565"/>
                </a:cxn>
                <a:cxn ang="0">
                  <a:pos x="0" y="557"/>
                </a:cxn>
                <a:cxn ang="0">
                  <a:pos x="4" y="554"/>
                </a:cxn>
                <a:cxn ang="0">
                  <a:pos x="13" y="556"/>
                </a:cxn>
                <a:cxn ang="0">
                  <a:pos x="52" y="561"/>
                </a:cxn>
                <a:cxn ang="0">
                  <a:pos x="87" y="550"/>
                </a:cxn>
                <a:cxn ang="0">
                  <a:pos x="120" y="524"/>
                </a:cxn>
                <a:cxn ang="0">
                  <a:pos x="148" y="489"/>
                </a:cxn>
                <a:cxn ang="0">
                  <a:pos x="172" y="448"/>
                </a:cxn>
                <a:cxn ang="0">
                  <a:pos x="189" y="404"/>
                </a:cxn>
                <a:cxn ang="0">
                  <a:pos x="202" y="363"/>
                </a:cxn>
                <a:cxn ang="0">
                  <a:pos x="209" y="326"/>
                </a:cxn>
                <a:cxn ang="0">
                  <a:pos x="205" y="285"/>
                </a:cxn>
                <a:cxn ang="0">
                  <a:pos x="193" y="242"/>
                </a:cxn>
                <a:cxn ang="0">
                  <a:pos x="168" y="202"/>
                </a:cxn>
                <a:cxn ang="0">
                  <a:pos x="141" y="161"/>
                </a:cxn>
                <a:cxn ang="0">
                  <a:pos x="109" y="122"/>
                </a:cxn>
                <a:cxn ang="0">
                  <a:pos x="78" y="85"/>
                </a:cxn>
                <a:cxn ang="0">
                  <a:pos x="50" y="50"/>
                </a:cxn>
                <a:cxn ang="0">
                  <a:pos x="28" y="15"/>
                </a:cxn>
                <a:cxn ang="0">
                  <a:pos x="24" y="3"/>
                </a:cxn>
                <a:cxn ang="0">
                  <a:pos x="26" y="0"/>
                </a:cxn>
                <a:cxn ang="0">
                  <a:pos x="33" y="2"/>
                </a:cxn>
                <a:cxn ang="0">
                  <a:pos x="44" y="5"/>
                </a:cxn>
                <a:cxn ang="0">
                  <a:pos x="55" y="13"/>
                </a:cxn>
                <a:cxn ang="0">
                  <a:pos x="67" y="20"/>
                </a:cxn>
                <a:cxn ang="0">
                  <a:pos x="76" y="27"/>
                </a:cxn>
                <a:cxn ang="0">
                  <a:pos x="81" y="35"/>
                </a:cxn>
                <a:cxn ang="0">
                  <a:pos x="81" y="35"/>
                </a:cxn>
              </a:cxnLst>
              <a:rect l="0" t="0" r="r" b="b"/>
              <a:pathLst>
                <a:path w="270" h="617">
                  <a:moveTo>
                    <a:pt x="81" y="35"/>
                  </a:moveTo>
                  <a:lnTo>
                    <a:pt x="109" y="78"/>
                  </a:lnTo>
                  <a:lnTo>
                    <a:pt x="141" y="120"/>
                  </a:lnTo>
                  <a:lnTo>
                    <a:pt x="176" y="165"/>
                  </a:lnTo>
                  <a:lnTo>
                    <a:pt x="209" y="211"/>
                  </a:lnTo>
                  <a:lnTo>
                    <a:pt x="239" y="257"/>
                  </a:lnTo>
                  <a:lnTo>
                    <a:pt x="259" y="307"/>
                  </a:lnTo>
                  <a:lnTo>
                    <a:pt x="270" y="357"/>
                  </a:lnTo>
                  <a:lnTo>
                    <a:pt x="265" y="411"/>
                  </a:lnTo>
                  <a:lnTo>
                    <a:pt x="252" y="452"/>
                  </a:lnTo>
                  <a:lnTo>
                    <a:pt x="235" y="493"/>
                  </a:lnTo>
                  <a:lnTo>
                    <a:pt x="213" y="531"/>
                  </a:lnTo>
                  <a:lnTo>
                    <a:pt x="187" y="565"/>
                  </a:lnTo>
                  <a:lnTo>
                    <a:pt x="157" y="593"/>
                  </a:lnTo>
                  <a:lnTo>
                    <a:pt x="122" y="611"/>
                  </a:lnTo>
                  <a:lnTo>
                    <a:pt x="83" y="617"/>
                  </a:lnTo>
                  <a:lnTo>
                    <a:pt x="43" y="609"/>
                  </a:lnTo>
                  <a:lnTo>
                    <a:pt x="35" y="606"/>
                  </a:lnTo>
                  <a:lnTo>
                    <a:pt x="26" y="596"/>
                  </a:lnTo>
                  <a:lnTo>
                    <a:pt x="17" y="587"/>
                  </a:lnTo>
                  <a:lnTo>
                    <a:pt x="7" y="576"/>
                  </a:lnTo>
                  <a:lnTo>
                    <a:pt x="2" y="565"/>
                  </a:lnTo>
                  <a:lnTo>
                    <a:pt x="0" y="557"/>
                  </a:lnTo>
                  <a:lnTo>
                    <a:pt x="4" y="554"/>
                  </a:lnTo>
                  <a:lnTo>
                    <a:pt x="13" y="556"/>
                  </a:lnTo>
                  <a:lnTo>
                    <a:pt x="52" y="561"/>
                  </a:lnTo>
                  <a:lnTo>
                    <a:pt x="87" y="550"/>
                  </a:lnTo>
                  <a:lnTo>
                    <a:pt x="120" y="524"/>
                  </a:lnTo>
                  <a:lnTo>
                    <a:pt x="148" y="489"/>
                  </a:lnTo>
                  <a:lnTo>
                    <a:pt x="172" y="448"/>
                  </a:lnTo>
                  <a:lnTo>
                    <a:pt x="189" y="404"/>
                  </a:lnTo>
                  <a:lnTo>
                    <a:pt x="202" y="363"/>
                  </a:lnTo>
                  <a:lnTo>
                    <a:pt x="209" y="326"/>
                  </a:lnTo>
                  <a:lnTo>
                    <a:pt x="205" y="285"/>
                  </a:lnTo>
                  <a:lnTo>
                    <a:pt x="193" y="242"/>
                  </a:lnTo>
                  <a:lnTo>
                    <a:pt x="168" y="202"/>
                  </a:lnTo>
                  <a:lnTo>
                    <a:pt x="141" y="161"/>
                  </a:lnTo>
                  <a:lnTo>
                    <a:pt x="109" y="122"/>
                  </a:lnTo>
                  <a:lnTo>
                    <a:pt x="78" y="85"/>
                  </a:lnTo>
                  <a:lnTo>
                    <a:pt x="50" y="50"/>
                  </a:lnTo>
                  <a:lnTo>
                    <a:pt x="28" y="15"/>
                  </a:lnTo>
                  <a:lnTo>
                    <a:pt x="24" y="3"/>
                  </a:lnTo>
                  <a:lnTo>
                    <a:pt x="26" y="0"/>
                  </a:lnTo>
                  <a:lnTo>
                    <a:pt x="33" y="2"/>
                  </a:lnTo>
                  <a:lnTo>
                    <a:pt x="44" y="5"/>
                  </a:lnTo>
                  <a:lnTo>
                    <a:pt x="55" y="13"/>
                  </a:lnTo>
                  <a:lnTo>
                    <a:pt x="67" y="20"/>
                  </a:lnTo>
                  <a:lnTo>
                    <a:pt x="76" y="27"/>
                  </a:lnTo>
                  <a:lnTo>
                    <a:pt x="81" y="35"/>
                  </a:lnTo>
                  <a:lnTo>
                    <a:pt x="81"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6" name="Freeform 36"/>
            <p:cNvSpPr>
              <a:spLocks/>
            </p:cNvSpPr>
            <p:nvPr/>
          </p:nvSpPr>
          <p:spPr bwMode="auto">
            <a:xfrm>
              <a:off x="2894822" y="3810179"/>
              <a:ext cx="95108" cy="72333"/>
            </a:xfrm>
            <a:custGeom>
              <a:avLst/>
              <a:gdLst/>
              <a:ahLst/>
              <a:cxnLst>
                <a:cxn ang="0">
                  <a:pos x="59" y="22"/>
                </a:cxn>
                <a:cxn ang="0">
                  <a:pos x="58" y="22"/>
                </a:cxn>
                <a:cxn ang="0">
                  <a:pos x="54" y="22"/>
                </a:cxn>
                <a:cxn ang="0">
                  <a:pos x="47" y="22"/>
                </a:cxn>
                <a:cxn ang="0">
                  <a:pos x="39" y="24"/>
                </a:cxn>
                <a:cxn ang="0">
                  <a:pos x="28" y="28"/>
                </a:cxn>
                <a:cxn ang="0">
                  <a:pos x="19" y="33"/>
                </a:cxn>
                <a:cxn ang="0">
                  <a:pos x="9" y="42"/>
                </a:cxn>
                <a:cxn ang="0">
                  <a:pos x="0" y="54"/>
                </a:cxn>
                <a:cxn ang="0">
                  <a:pos x="0" y="52"/>
                </a:cxn>
                <a:cxn ang="0">
                  <a:pos x="2" y="46"/>
                </a:cxn>
                <a:cxn ang="0">
                  <a:pos x="4" y="39"/>
                </a:cxn>
                <a:cxn ang="0">
                  <a:pos x="9" y="30"/>
                </a:cxn>
                <a:cxn ang="0">
                  <a:pos x="17" y="18"/>
                </a:cxn>
                <a:cxn ang="0">
                  <a:pos x="28" y="11"/>
                </a:cxn>
                <a:cxn ang="0">
                  <a:pos x="41" y="4"/>
                </a:cxn>
                <a:cxn ang="0">
                  <a:pos x="59" y="0"/>
                </a:cxn>
                <a:cxn ang="0">
                  <a:pos x="59" y="22"/>
                </a:cxn>
              </a:cxnLst>
              <a:rect l="0" t="0" r="r" b="b"/>
              <a:pathLst>
                <a:path w="59" h="54">
                  <a:moveTo>
                    <a:pt x="59" y="22"/>
                  </a:moveTo>
                  <a:lnTo>
                    <a:pt x="58" y="22"/>
                  </a:lnTo>
                  <a:lnTo>
                    <a:pt x="54" y="22"/>
                  </a:lnTo>
                  <a:lnTo>
                    <a:pt x="47" y="22"/>
                  </a:lnTo>
                  <a:lnTo>
                    <a:pt x="39" y="24"/>
                  </a:lnTo>
                  <a:lnTo>
                    <a:pt x="28" y="28"/>
                  </a:lnTo>
                  <a:lnTo>
                    <a:pt x="19" y="33"/>
                  </a:lnTo>
                  <a:lnTo>
                    <a:pt x="9" y="42"/>
                  </a:lnTo>
                  <a:lnTo>
                    <a:pt x="0" y="54"/>
                  </a:lnTo>
                  <a:lnTo>
                    <a:pt x="0" y="52"/>
                  </a:lnTo>
                  <a:lnTo>
                    <a:pt x="2" y="46"/>
                  </a:lnTo>
                  <a:lnTo>
                    <a:pt x="4" y="39"/>
                  </a:lnTo>
                  <a:lnTo>
                    <a:pt x="9" y="30"/>
                  </a:lnTo>
                  <a:lnTo>
                    <a:pt x="17" y="18"/>
                  </a:lnTo>
                  <a:lnTo>
                    <a:pt x="28" y="11"/>
                  </a:lnTo>
                  <a:lnTo>
                    <a:pt x="41" y="4"/>
                  </a:lnTo>
                  <a:lnTo>
                    <a:pt x="59" y="0"/>
                  </a:lnTo>
                  <a:lnTo>
                    <a:pt x="59"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7" name="Freeform 37"/>
            <p:cNvSpPr>
              <a:spLocks/>
            </p:cNvSpPr>
            <p:nvPr/>
          </p:nvSpPr>
          <p:spPr bwMode="auto">
            <a:xfrm>
              <a:off x="3090459" y="3823149"/>
              <a:ext cx="94916" cy="48221"/>
            </a:xfrm>
            <a:custGeom>
              <a:avLst/>
              <a:gdLst/>
              <a:ahLst/>
              <a:cxnLst>
                <a:cxn ang="0">
                  <a:pos x="39" y="37"/>
                </a:cxn>
                <a:cxn ang="0">
                  <a:pos x="6" y="0"/>
                </a:cxn>
                <a:cxn ang="0">
                  <a:pos x="0" y="32"/>
                </a:cxn>
                <a:cxn ang="0">
                  <a:pos x="39" y="37"/>
                </a:cxn>
              </a:cxnLst>
              <a:rect l="0" t="0" r="r" b="b"/>
              <a:pathLst>
                <a:path w="39" h="37">
                  <a:moveTo>
                    <a:pt x="39" y="37"/>
                  </a:moveTo>
                  <a:lnTo>
                    <a:pt x="6" y="0"/>
                  </a:lnTo>
                  <a:lnTo>
                    <a:pt x="0" y="32"/>
                  </a:lnTo>
                  <a:lnTo>
                    <a:pt x="39"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8" name="Freeform 38"/>
            <p:cNvSpPr>
              <a:spLocks/>
            </p:cNvSpPr>
            <p:nvPr/>
          </p:nvSpPr>
          <p:spPr bwMode="auto">
            <a:xfrm>
              <a:off x="2817963" y="4252718"/>
              <a:ext cx="124624" cy="77691"/>
            </a:xfrm>
            <a:custGeom>
              <a:avLst/>
              <a:gdLst/>
              <a:ahLst/>
              <a:cxnLst>
                <a:cxn ang="0">
                  <a:pos x="0" y="0"/>
                </a:cxn>
                <a:cxn ang="0">
                  <a:pos x="1" y="2"/>
                </a:cxn>
                <a:cxn ang="0">
                  <a:pos x="5" y="8"/>
                </a:cxn>
                <a:cxn ang="0">
                  <a:pos x="13" y="15"/>
                </a:cxn>
                <a:cxn ang="0">
                  <a:pos x="20" y="24"/>
                </a:cxn>
                <a:cxn ang="0">
                  <a:pos x="31" y="32"/>
                </a:cxn>
                <a:cxn ang="0">
                  <a:pos x="44" y="39"/>
                </a:cxn>
                <a:cxn ang="0">
                  <a:pos x="59" y="43"/>
                </a:cxn>
                <a:cxn ang="0">
                  <a:pos x="74" y="43"/>
                </a:cxn>
                <a:cxn ang="0">
                  <a:pos x="76" y="58"/>
                </a:cxn>
                <a:cxn ang="0">
                  <a:pos x="74" y="58"/>
                </a:cxn>
                <a:cxn ang="0">
                  <a:pos x="68" y="58"/>
                </a:cxn>
                <a:cxn ang="0">
                  <a:pos x="59" y="58"/>
                </a:cxn>
                <a:cxn ang="0">
                  <a:pos x="50" y="54"/>
                </a:cxn>
                <a:cxn ang="0">
                  <a:pos x="37" y="48"/>
                </a:cxn>
                <a:cxn ang="0">
                  <a:pos x="24" y="37"/>
                </a:cxn>
                <a:cxn ang="0">
                  <a:pos x="11" y="22"/>
                </a:cxn>
                <a:cxn ang="0">
                  <a:pos x="0" y="0"/>
                </a:cxn>
              </a:cxnLst>
              <a:rect l="0" t="0" r="r" b="b"/>
              <a:pathLst>
                <a:path w="76" h="58">
                  <a:moveTo>
                    <a:pt x="0" y="0"/>
                  </a:moveTo>
                  <a:lnTo>
                    <a:pt x="1" y="2"/>
                  </a:lnTo>
                  <a:lnTo>
                    <a:pt x="5" y="8"/>
                  </a:lnTo>
                  <a:lnTo>
                    <a:pt x="13" y="15"/>
                  </a:lnTo>
                  <a:lnTo>
                    <a:pt x="20" y="24"/>
                  </a:lnTo>
                  <a:lnTo>
                    <a:pt x="31" y="32"/>
                  </a:lnTo>
                  <a:lnTo>
                    <a:pt x="44" y="39"/>
                  </a:lnTo>
                  <a:lnTo>
                    <a:pt x="59" y="43"/>
                  </a:lnTo>
                  <a:lnTo>
                    <a:pt x="74" y="43"/>
                  </a:lnTo>
                  <a:lnTo>
                    <a:pt x="76" y="58"/>
                  </a:lnTo>
                  <a:lnTo>
                    <a:pt x="74" y="58"/>
                  </a:lnTo>
                  <a:lnTo>
                    <a:pt x="68" y="58"/>
                  </a:lnTo>
                  <a:lnTo>
                    <a:pt x="59" y="58"/>
                  </a:lnTo>
                  <a:lnTo>
                    <a:pt x="50" y="54"/>
                  </a:lnTo>
                  <a:lnTo>
                    <a:pt x="37" y="48"/>
                  </a:lnTo>
                  <a:lnTo>
                    <a:pt x="24" y="37"/>
                  </a:lnTo>
                  <a:lnTo>
                    <a:pt x="11" y="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79" name="Freeform 39"/>
            <p:cNvSpPr>
              <a:spLocks/>
            </p:cNvSpPr>
            <p:nvPr/>
          </p:nvSpPr>
          <p:spPr bwMode="auto">
            <a:xfrm>
              <a:off x="2790012" y="4214386"/>
              <a:ext cx="94916" cy="80368"/>
            </a:xfrm>
            <a:custGeom>
              <a:avLst/>
              <a:gdLst/>
              <a:ahLst/>
              <a:cxnLst>
                <a:cxn ang="0">
                  <a:pos x="41" y="0"/>
                </a:cxn>
                <a:cxn ang="0">
                  <a:pos x="37" y="7"/>
                </a:cxn>
                <a:cxn ang="0">
                  <a:pos x="26" y="22"/>
                </a:cxn>
                <a:cxn ang="0">
                  <a:pos x="13" y="41"/>
                </a:cxn>
                <a:cxn ang="0">
                  <a:pos x="2" y="50"/>
                </a:cxn>
                <a:cxn ang="0">
                  <a:pos x="0" y="54"/>
                </a:cxn>
                <a:cxn ang="0">
                  <a:pos x="4" y="57"/>
                </a:cxn>
                <a:cxn ang="0">
                  <a:pos x="9" y="59"/>
                </a:cxn>
                <a:cxn ang="0">
                  <a:pos x="11" y="59"/>
                </a:cxn>
                <a:cxn ang="0">
                  <a:pos x="17" y="55"/>
                </a:cxn>
                <a:cxn ang="0">
                  <a:pos x="26" y="42"/>
                </a:cxn>
                <a:cxn ang="0">
                  <a:pos x="37" y="24"/>
                </a:cxn>
                <a:cxn ang="0">
                  <a:pos x="41" y="0"/>
                </a:cxn>
              </a:cxnLst>
              <a:rect l="0" t="0" r="r" b="b"/>
              <a:pathLst>
                <a:path w="41" h="59">
                  <a:moveTo>
                    <a:pt x="41" y="0"/>
                  </a:moveTo>
                  <a:lnTo>
                    <a:pt x="37" y="7"/>
                  </a:lnTo>
                  <a:lnTo>
                    <a:pt x="26" y="22"/>
                  </a:lnTo>
                  <a:lnTo>
                    <a:pt x="13" y="41"/>
                  </a:lnTo>
                  <a:lnTo>
                    <a:pt x="2" y="50"/>
                  </a:lnTo>
                  <a:lnTo>
                    <a:pt x="0" y="54"/>
                  </a:lnTo>
                  <a:lnTo>
                    <a:pt x="4" y="57"/>
                  </a:lnTo>
                  <a:lnTo>
                    <a:pt x="9" y="59"/>
                  </a:lnTo>
                  <a:lnTo>
                    <a:pt x="11" y="59"/>
                  </a:lnTo>
                  <a:lnTo>
                    <a:pt x="17" y="55"/>
                  </a:lnTo>
                  <a:lnTo>
                    <a:pt x="26" y="42"/>
                  </a:lnTo>
                  <a:lnTo>
                    <a:pt x="37" y="24"/>
                  </a:lnTo>
                  <a:lnTo>
                    <a:pt x="4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0" name="Freeform 40"/>
            <p:cNvSpPr>
              <a:spLocks/>
            </p:cNvSpPr>
            <p:nvPr/>
          </p:nvSpPr>
          <p:spPr bwMode="auto">
            <a:xfrm>
              <a:off x="2786520" y="4478335"/>
              <a:ext cx="160699" cy="259859"/>
            </a:xfrm>
            <a:custGeom>
              <a:avLst/>
              <a:gdLst/>
              <a:ahLst/>
              <a:cxnLst>
                <a:cxn ang="0">
                  <a:pos x="89" y="13"/>
                </a:cxn>
                <a:cxn ang="0">
                  <a:pos x="50" y="152"/>
                </a:cxn>
                <a:cxn ang="0">
                  <a:pos x="98" y="189"/>
                </a:cxn>
                <a:cxn ang="0">
                  <a:pos x="19" y="195"/>
                </a:cxn>
                <a:cxn ang="0">
                  <a:pos x="0" y="159"/>
                </a:cxn>
                <a:cxn ang="0">
                  <a:pos x="61" y="0"/>
                </a:cxn>
                <a:cxn ang="0">
                  <a:pos x="89" y="13"/>
                </a:cxn>
              </a:cxnLst>
              <a:rect l="0" t="0" r="r" b="b"/>
              <a:pathLst>
                <a:path w="98" h="195">
                  <a:moveTo>
                    <a:pt x="89" y="13"/>
                  </a:moveTo>
                  <a:lnTo>
                    <a:pt x="50" y="152"/>
                  </a:lnTo>
                  <a:lnTo>
                    <a:pt x="98" y="189"/>
                  </a:lnTo>
                  <a:lnTo>
                    <a:pt x="19" y="195"/>
                  </a:lnTo>
                  <a:lnTo>
                    <a:pt x="0" y="159"/>
                  </a:lnTo>
                  <a:lnTo>
                    <a:pt x="61" y="0"/>
                  </a:lnTo>
                  <a:lnTo>
                    <a:pt x="89"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1" name="Freeform 41"/>
            <p:cNvSpPr>
              <a:spLocks/>
            </p:cNvSpPr>
            <p:nvPr/>
          </p:nvSpPr>
          <p:spPr bwMode="auto">
            <a:xfrm>
              <a:off x="2468606" y="4647828"/>
              <a:ext cx="780539" cy="908166"/>
            </a:xfrm>
            <a:custGeom>
              <a:avLst/>
              <a:gdLst/>
              <a:ahLst/>
              <a:cxnLst>
                <a:cxn ang="0">
                  <a:pos x="0" y="13"/>
                </a:cxn>
                <a:cxn ang="0">
                  <a:pos x="1" y="0"/>
                </a:cxn>
                <a:cxn ang="0">
                  <a:pos x="7" y="4"/>
                </a:cxn>
                <a:cxn ang="0">
                  <a:pos x="16" y="17"/>
                </a:cxn>
                <a:cxn ang="0">
                  <a:pos x="27" y="35"/>
                </a:cxn>
                <a:cxn ang="0">
                  <a:pos x="38" y="54"/>
                </a:cxn>
                <a:cxn ang="0">
                  <a:pos x="48" y="65"/>
                </a:cxn>
                <a:cxn ang="0">
                  <a:pos x="55" y="65"/>
                </a:cxn>
                <a:cxn ang="0">
                  <a:pos x="57" y="48"/>
                </a:cxn>
                <a:cxn ang="0">
                  <a:pos x="59" y="59"/>
                </a:cxn>
                <a:cxn ang="0">
                  <a:pos x="63" y="87"/>
                </a:cxn>
                <a:cxn ang="0">
                  <a:pos x="70" y="124"/>
                </a:cxn>
                <a:cxn ang="0">
                  <a:pos x="85" y="158"/>
                </a:cxn>
                <a:cxn ang="0">
                  <a:pos x="107" y="182"/>
                </a:cxn>
                <a:cxn ang="0">
                  <a:pos x="137" y="185"/>
                </a:cxn>
                <a:cxn ang="0">
                  <a:pos x="177" y="161"/>
                </a:cxn>
                <a:cxn ang="0">
                  <a:pos x="227" y="98"/>
                </a:cxn>
                <a:cxn ang="0">
                  <a:pos x="403" y="119"/>
                </a:cxn>
                <a:cxn ang="0">
                  <a:pos x="353" y="313"/>
                </a:cxn>
                <a:cxn ang="0">
                  <a:pos x="476" y="365"/>
                </a:cxn>
                <a:cxn ang="0">
                  <a:pos x="464" y="371"/>
                </a:cxn>
                <a:cxn ang="0">
                  <a:pos x="437" y="387"/>
                </a:cxn>
                <a:cxn ang="0">
                  <a:pos x="398" y="415"/>
                </a:cxn>
                <a:cxn ang="0">
                  <a:pos x="359" y="452"/>
                </a:cxn>
                <a:cxn ang="0">
                  <a:pos x="326" y="498"/>
                </a:cxn>
                <a:cxn ang="0">
                  <a:pos x="307" y="550"/>
                </a:cxn>
                <a:cxn ang="0">
                  <a:pos x="309" y="612"/>
                </a:cxn>
                <a:cxn ang="0">
                  <a:pos x="340" y="678"/>
                </a:cxn>
                <a:cxn ang="0">
                  <a:pos x="337" y="676"/>
                </a:cxn>
                <a:cxn ang="0">
                  <a:pos x="327" y="673"/>
                </a:cxn>
                <a:cxn ang="0">
                  <a:pos x="311" y="667"/>
                </a:cxn>
                <a:cxn ang="0">
                  <a:pos x="290" y="656"/>
                </a:cxn>
                <a:cxn ang="0">
                  <a:pos x="266" y="641"/>
                </a:cxn>
                <a:cxn ang="0">
                  <a:pos x="239" y="621"/>
                </a:cxn>
                <a:cxn ang="0">
                  <a:pos x="209" y="595"/>
                </a:cxn>
                <a:cxn ang="0">
                  <a:pos x="179" y="561"/>
                </a:cxn>
                <a:cxn ang="0">
                  <a:pos x="148" y="524"/>
                </a:cxn>
                <a:cxn ang="0">
                  <a:pos x="116" y="478"/>
                </a:cxn>
                <a:cxn ang="0">
                  <a:pos x="89" y="424"/>
                </a:cxn>
                <a:cxn ang="0">
                  <a:pos x="63" y="361"/>
                </a:cxn>
                <a:cxn ang="0">
                  <a:pos x="38" y="289"/>
                </a:cxn>
                <a:cxn ang="0">
                  <a:pos x="20" y="208"/>
                </a:cxn>
                <a:cxn ang="0">
                  <a:pos x="7" y="115"/>
                </a:cxn>
                <a:cxn ang="0">
                  <a:pos x="0" y="13"/>
                </a:cxn>
              </a:cxnLst>
              <a:rect l="0" t="0" r="r" b="b"/>
              <a:pathLst>
                <a:path w="476" h="678">
                  <a:moveTo>
                    <a:pt x="0" y="13"/>
                  </a:moveTo>
                  <a:lnTo>
                    <a:pt x="1" y="0"/>
                  </a:lnTo>
                  <a:lnTo>
                    <a:pt x="7" y="4"/>
                  </a:lnTo>
                  <a:lnTo>
                    <a:pt x="16" y="17"/>
                  </a:lnTo>
                  <a:lnTo>
                    <a:pt x="27" y="35"/>
                  </a:lnTo>
                  <a:lnTo>
                    <a:pt x="38" y="54"/>
                  </a:lnTo>
                  <a:lnTo>
                    <a:pt x="48" y="65"/>
                  </a:lnTo>
                  <a:lnTo>
                    <a:pt x="55" y="65"/>
                  </a:lnTo>
                  <a:lnTo>
                    <a:pt x="57" y="48"/>
                  </a:lnTo>
                  <a:lnTo>
                    <a:pt x="59" y="59"/>
                  </a:lnTo>
                  <a:lnTo>
                    <a:pt x="63" y="87"/>
                  </a:lnTo>
                  <a:lnTo>
                    <a:pt x="70" y="124"/>
                  </a:lnTo>
                  <a:lnTo>
                    <a:pt x="85" y="158"/>
                  </a:lnTo>
                  <a:lnTo>
                    <a:pt x="107" y="182"/>
                  </a:lnTo>
                  <a:lnTo>
                    <a:pt x="137" y="185"/>
                  </a:lnTo>
                  <a:lnTo>
                    <a:pt x="177" y="161"/>
                  </a:lnTo>
                  <a:lnTo>
                    <a:pt x="227" y="98"/>
                  </a:lnTo>
                  <a:lnTo>
                    <a:pt x="403" y="119"/>
                  </a:lnTo>
                  <a:lnTo>
                    <a:pt x="353" y="313"/>
                  </a:lnTo>
                  <a:lnTo>
                    <a:pt x="476" y="365"/>
                  </a:lnTo>
                  <a:lnTo>
                    <a:pt x="464" y="371"/>
                  </a:lnTo>
                  <a:lnTo>
                    <a:pt x="437" y="387"/>
                  </a:lnTo>
                  <a:lnTo>
                    <a:pt x="398" y="415"/>
                  </a:lnTo>
                  <a:lnTo>
                    <a:pt x="359" y="452"/>
                  </a:lnTo>
                  <a:lnTo>
                    <a:pt x="326" y="498"/>
                  </a:lnTo>
                  <a:lnTo>
                    <a:pt x="307" y="550"/>
                  </a:lnTo>
                  <a:lnTo>
                    <a:pt x="309" y="612"/>
                  </a:lnTo>
                  <a:lnTo>
                    <a:pt x="340" y="678"/>
                  </a:lnTo>
                  <a:lnTo>
                    <a:pt x="337" y="676"/>
                  </a:lnTo>
                  <a:lnTo>
                    <a:pt x="327" y="673"/>
                  </a:lnTo>
                  <a:lnTo>
                    <a:pt x="311" y="667"/>
                  </a:lnTo>
                  <a:lnTo>
                    <a:pt x="290" y="656"/>
                  </a:lnTo>
                  <a:lnTo>
                    <a:pt x="266" y="641"/>
                  </a:lnTo>
                  <a:lnTo>
                    <a:pt x="239" y="621"/>
                  </a:lnTo>
                  <a:lnTo>
                    <a:pt x="209" y="595"/>
                  </a:lnTo>
                  <a:lnTo>
                    <a:pt x="179" y="561"/>
                  </a:lnTo>
                  <a:lnTo>
                    <a:pt x="148" y="524"/>
                  </a:lnTo>
                  <a:lnTo>
                    <a:pt x="116" y="478"/>
                  </a:lnTo>
                  <a:lnTo>
                    <a:pt x="89" y="424"/>
                  </a:lnTo>
                  <a:lnTo>
                    <a:pt x="63" y="361"/>
                  </a:lnTo>
                  <a:lnTo>
                    <a:pt x="38" y="289"/>
                  </a:lnTo>
                  <a:lnTo>
                    <a:pt x="20" y="208"/>
                  </a:lnTo>
                  <a:lnTo>
                    <a:pt x="7" y="115"/>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2" name="Freeform 42"/>
            <p:cNvSpPr>
              <a:spLocks/>
            </p:cNvSpPr>
            <p:nvPr/>
          </p:nvSpPr>
          <p:spPr bwMode="auto">
            <a:xfrm>
              <a:off x="2845913" y="5061051"/>
              <a:ext cx="1654650" cy="1101051"/>
            </a:xfrm>
            <a:custGeom>
              <a:avLst/>
              <a:gdLst/>
              <a:ahLst/>
              <a:cxnLst>
                <a:cxn ang="0">
                  <a:pos x="208" y="6"/>
                </a:cxn>
                <a:cxn ang="0">
                  <a:pos x="149" y="23"/>
                </a:cxn>
                <a:cxn ang="0">
                  <a:pos x="76" y="54"/>
                </a:cxn>
                <a:cxn ang="0">
                  <a:pos x="19" y="102"/>
                </a:cxn>
                <a:cxn ang="0">
                  <a:pos x="2" y="136"/>
                </a:cxn>
                <a:cxn ang="0">
                  <a:pos x="0" y="145"/>
                </a:cxn>
                <a:cxn ang="0">
                  <a:pos x="4" y="169"/>
                </a:cxn>
                <a:cxn ang="0">
                  <a:pos x="26" y="212"/>
                </a:cxn>
                <a:cxn ang="0">
                  <a:pos x="50" y="236"/>
                </a:cxn>
                <a:cxn ang="0">
                  <a:pos x="63" y="249"/>
                </a:cxn>
                <a:cxn ang="0">
                  <a:pos x="91" y="265"/>
                </a:cxn>
                <a:cxn ang="0">
                  <a:pos x="132" y="282"/>
                </a:cxn>
                <a:cxn ang="0">
                  <a:pos x="189" y="297"/>
                </a:cxn>
                <a:cxn ang="0">
                  <a:pos x="263" y="302"/>
                </a:cxn>
                <a:cxn ang="0">
                  <a:pos x="356" y="297"/>
                </a:cxn>
                <a:cxn ang="0">
                  <a:pos x="469" y="275"/>
                </a:cxn>
                <a:cxn ang="0">
                  <a:pos x="549" y="278"/>
                </a:cxn>
                <a:cxn ang="0">
                  <a:pos x="623" y="389"/>
                </a:cxn>
                <a:cxn ang="0">
                  <a:pos x="715" y="528"/>
                </a:cxn>
                <a:cxn ang="0">
                  <a:pos x="786" y="632"/>
                </a:cxn>
                <a:cxn ang="0">
                  <a:pos x="801" y="660"/>
                </a:cxn>
                <a:cxn ang="0">
                  <a:pos x="815" y="706"/>
                </a:cxn>
                <a:cxn ang="0">
                  <a:pos x="836" y="769"/>
                </a:cxn>
                <a:cxn ang="0">
                  <a:pos x="852" y="814"/>
                </a:cxn>
                <a:cxn ang="0">
                  <a:pos x="1204" y="699"/>
                </a:cxn>
                <a:cxn ang="0">
                  <a:pos x="1189" y="654"/>
                </a:cxn>
                <a:cxn ang="0">
                  <a:pos x="1128" y="649"/>
                </a:cxn>
                <a:cxn ang="0">
                  <a:pos x="1045" y="638"/>
                </a:cxn>
                <a:cxn ang="0">
                  <a:pos x="976" y="630"/>
                </a:cxn>
                <a:cxn ang="0">
                  <a:pos x="949" y="595"/>
                </a:cxn>
                <a:cxn ang="0">
                  <a:pos x="888" y="428"/>
                </a:cxn>
                <a:cxn ang="0">
                  <a:pos x="810" y="212"/>
                </a:cxn>
                <a:cxn ang="0">
                  <a:pos x="754" y="52"/>
                </a:cxn>
                <a:cxn ang="0">
                  <a:pos x="225" y="0"/>
                </a:cxn>
              </a:cxnLst>
              <a:rect l="0" t="0" r="r" b="b"/>
              <a:pathLst>
                <a:path w="1204" h="821">
                  <a:moveTo>
                    <a:pt x="221" y="2"/>
                  </a:moveTo>
                  <a:lnTo>
                    <a:pt x="208" y="6"/>
                  </a:lnTo>
                  <a:lnTo>
                    <a:pt x="182" y="11"/>
                  </a:lnTo>
                  <a:lnTo>
                    <a:pt x="149" y="23"/>
                  </a:lnTo>
                  <a:lnTo>
                    <a:pt x="113" y="35"/>
                  </a:lnTo>
                  <a:lnTo>
                    <a:pt x="76" y="54"/>
                  </a:lnTo>
                  <a:lnTo>
                    <a:pt x="45" y="76"/>
                  </a:lnTo>
                  <a:lnTo>
                    <a:pt x="19" y="102"/>
                  </a:lnTo>
                  <a:lnTo>
                    <a:pt x="4" y="132"/>
                  </a:lnTo>
                  <a:lnTo>
                    <a:pt x="2" y="136"/>
                  </a:lnTo>
                  <a:lnTo>
                    <a:pt x="2" y="139"/>
                  </a:lnTo>
                  <a:lnTo>
                    <a:pt x="0" y="145"/>
                  </a:lnTo>
                  <a:lnTo>
                    <a:pt x="0" y="149"/>
                  </a:lnTo>
                  <a:lnTo>
                    <a:pt x="4" y="169"/>
                  </a:lnTo>
                  <a:lnTo>
                    <a:pt x="13" y="189"/>
                  </a:lnTo>
                  <a:lnTo>
                    <a:pt x="26" y="212"/>
                  </a:lnTo>
                  <a:lnTo>
                    <a:pt x="47" y="232"/>
                  </a:lnTo>
                  <a:lnTo>
                    <a:pt x="50" y="236"/>
                  </a:lnTo>
                  <a:lnTo>
                    <a:pt x="56" y="241"/>
                  </a:lnTo>
                  <a:lnTo>
                    <a:pt x="63" y="249"/>
                  </a:lnTo>
                  <a:lnTo>
                    <a:pt x="76" y="256"/>
                  </a:lnTo>
                  <a:lnTo>
                    <a:pt x="91" y="265"/>
                  </a:lnTo>
                  <a:lnTo>
                    <a:pt x="110" y="275"/>
                  </a:lnTo>
                  <a:lnTo>
                    <a:pt x="132" y="282"/>
                  </a:lnTo>
                  <a:lnTo>
                    <a:pt x="158" y="291"/>
                  </a:lnTo>
                  <a:lnTo>
                    <a:pt x="189" y="297"/>
                  </a:lnTo>
                  <a:lnTo>
                    <a:pt x="223" y="300"/>
                  </a:lnTo>
                  <a:lnTo>
                    <a:pt x="263" y="302"/>
                  </a:lnTo>
                  <a:lnTo>
                    <a:pt x="306" y="302"/>
                  </a:lnTo>
                  <a:lnTo>
                    <a:pt x="356" y="297"/>
                  </a:lnTo>
                  <a:lnTo>
                    <a:pt x="410" y="287"/>
                  </a:lnTo>
                  <a:lnTo>
                    <a:pt x="469" y="275"/>
                  </a:lnTo>
                  <a:lnTo>
                    <a:pt x="534" y="256"/>
                  </a:lnTo>
                  <a:lnTo>
                    <a:pt x="549" y="278"/>
                  </a:lnTo>
                  <a:lnTo>
                    <a:pt x="580" y="326"/>
                  </a:lnTo>
                  <a:lnTo>
                    <a:pt x="623" y="389"/>
                  </a:lnTo>
                  <a:lnTo>
                    <a:pt x="669" y="460"/>
                  </a:lnTo>
                  <a:lnTo>
                    <a:pt x="715" y="528"/>
                  </a:lnTo>
                  <a:lnTo>
                    <a:pt x="756" y="589"/>
                  </a:lnTo>
                  <a:lnTo>
                    <a:pt x="786" y="632"/>
                  </a:lnTo>
                  <a:lnTo>
                    <a:pt x="797" y="651"/>
                  </a:lnTo>
                  <a:lnTo>
                    <a:pt x="801" y="660"/>
                  </a:lnTo>
                  <a:lnTo>
                    <a:pt x="806" y="680"/>
                  </a:lnTo>
                  <a:lnTo>
                    <a:pt x="815" y="706"/>
                  </a:lnTo>
                  <a:lnTo>
                    <a:pt x="826" y="738"/>
                  </a:lnTo>
                  <a:lnTo>
                    <a:pt x="836" y="769"/>
                  </a:lnTo>
                  <a:lnTo>
                    <a:pt x="845" y="795"/>
                  </a:lnTo>
                  <a:lnTo>
                    <a:pt x="852" y="814"/>
                  </a:lnTo>
                  <a:lnTo>
                    <a:pt x="854" y="821"/>
                  </a:lnTo>
                  <a:lnTo>
                    <a:pt x="1204" y="699"/>
                  </a:lnTo>
                  <a:lnTo>
                    <a:pt x="1199" y="656"/>
                  </a:lnTo>
                  <a:lnTo>
                    <a:pt x="1189" y="654"/>
                  </a:lnTo>
                  <a:lnTo>
                    <a:pt x="1164" y="652"/>
                  </a:lnTo>
                  <a:lnTo>
                    <a:pt x="1128" y="649"/>
                  </a:lnTo>
                  <a:lnTo>
                    <a:pt x="1088" y="643"/>
                  </a:lnTo>
                  <a:lnTo>
                    <a:pt x="1045" y="638"/>
                  </a:lnTo>
                  <a:lnTo>
                    <a:pt x="1006" y="634"/>
                  </a:lnTo>
                  <a:lnTo>
                    <a:pt x="976" y="630"/>
                  </a:lnTo>
                  <a:lnTo>
                    <a:pt x="960" y="628"/>
                  </a:lnTo>
                  <a:lnTo>
                    <a:pt x="949" y="595"/>
                  </a:lnTo>
                  <a:lnTo>
                    <a:pt x="923" y="525"/>
                  </a:lnTo>
                  <a:lnTo>
                    <a:pt x="888" y="428"/>
                  </a:lnTo>
                  <a:lnTo>
                    <a:pt x="849" y="319"/>
                  </a:lnTo>
                  <a:lnTo>
                    <a:pt x="810" y="212"/>
                  </a:lnTo>
                  <a:lnTo>
                    <a:pt x="776" y="119"/>
                  </a:lnTo>
                  <a:lnTo>
                    <a:pt x="754" y="52"/>
                  </a:lnTo>
                  <a:lnTo>
                    <a:pt x="745" y="28"/>
                  </a:lnTo>
                  <a:lnTo>
                    <a:pt x="225" y="0"/>
                  </a:lnTo>
                  <a:lnTo>
                    <a:pt x="221"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3" name="Freeform 43"/>
            <p:cNvSpPr>
              <a:spLocks/>
            </p:cNvSpPr>
            <p:nvPr/>
          </p:nvSpPr>
          <p:spPr bwMode="auto">
            <a:xfrm>
              <a:off x="2915783" y="5129475"/>
              <a:ext cx="1441903" cy="972461"/>
            </a:xfrm>
            <a:custGeom>
              <a:avLst/>
              <a:gdLst/>
              <a:ahLst/>
              <a:cxnLst>
                <a:cxn ang="0">
                  <a:pos x="34" y="159"/>
                </a:cxn>
                <a:cxn ang="0">
                  <a:pos x="19" y="144"/>
                </a:cxn>
                <a:cxn ang="0">
                  <a:pos x="2" y="117"/>
                </a:cxn>
                <a:cxn ang="0">
                  <a:pos x="0" y="104"/>
                </a:cxn>
                <a:cxn ang="0">
                  <a:pos x="0" y="102"/>
                </a:cxn>
                <a:cxn ang="0">
                  <a:pos x="9" y="83"/>
                </a:cxn>
                <a:cxn ang="0">
                  <a:pos x="46" y="52"/>
                </a:cxn>
                <a:cxn ang="0">
                  <a:pos x="100" y="26"/>
                </a:cxn>
                <a:cxn ang="0">
                  <a:pos x="159" y="7"/>
                </a:cxn>
                <a:cxn ang="0">
                  <a:pos x="191" y="0"/>
                </a:cxn>
                <a:cxn ang="0">
                  <a:pos x="230" y="4"/>
                </a:cxn>
                <a:cxn ang="0">
                  <a:pos x="297" y="7"/>
                </a:cxn>
                <a:cxn ang="0">
                  <a:pos x="380" y="11"/>
                </a:cxn>
                <a:cxn ang="0">
                  <a:pos x="467" y="17"/>
                </a:cxn>
                <a:cxn ang="0">
                  <a:pos x="552" y="20"/>
                </a:cxn>
                <a:cxn ang="0">
                  <a:pos x="622" y="24"/>
                </a:cxn>
                <a:cxn ang="0">
                  <a:pos x="667" y="26"/>
                </a:cxn>
                <a:cxn ang="0">
                  <a:pos x="687" y="59"/>
                </a:cxn>
                <a:cxn ang="0">
                  <a:pos x="747" y="226"/>
                </a:cxn>
                <a:cxn ang="0">
                  <a:pos x="824" y="441"/>
                </a:cxn>
                <a:cxn ang="0">
                  <a:pos x="880" y="600"/>
                </a:cxn>
                <a:cxn ang="0">
                  <a:pos x="893" y="624"/>
                </a:cxn>
                <a:cxn ang="0">
                  <a:pos x="924" y="628"/>
                </a:cxn>
                <a:cxn ang="0">
                  <a:pos x="974" y="635"/>
                </a:cxn>
                <a:cxn ang="0">
                  <a:pos x="1034" y="641"/>
                </a:cxn>
                <a:cxn ang="0">
                  <a:pos x="1028" y="658"/>
                </a:cxn>
                <a:cxn ang="0">
                  <a:pos x="958" y="682"/>
                </a:cxn>
                <a:cxn ang="0">
                  <a:pos x="895" y="704"/>
                </a:cxn>
                <a:cxn ang="0">
                  <a:pos x="850" y="719"/>
                </a:cxn>
                <a:cxn ang="0">
                  <a:pos x="826" y="691"/>
                </a:cxn>
                <a:cxn ang="0">
                  <a:pos x="797" y="604"/>
                </a:cxn>
                <a:cxn ang="0">
                  <a:pos x="510" y="165"/>
                </a:cxn>
                <a:cxn ang="0">
                  <a:pos x="432" y="187"/>
                </a:cxn>
                <a:cxn ang="0">
                  <a:pos x="322" y="209"/>
                </a:cxn>
                <a:cxn ang="0">
                  <a:pos x="232" y="217"/>
                </a:cxn>
                <a:cxn ang="0">
                  <a:pos x="161" y="213"/>
                </a:cxn>
                <a:cxn ang="0">
                  <a:pos x="109" y="200"/>
                </a:cxn>
                <a:cxn ang="0">
                  <a:pos x="71" y="185"/>
                </a:cxn>
                <a:cxn ang="0">
                  <a:pos x="48" y="170"/>
                </a:cxn>
                <a:cxn ang="0">
                  <a:pos x="37" y="161"/>
                </a:cxn>
              </a:cxnLst>
              <a:rect l="0" t="0" r="r" b="b"/>
              <a:pathLst>
                <a:path w="1061" h="724">
                  <a:moveTo>
                    <a:pt x="35" y="159"/>
                  </a:moveTo>
                  <a:lnTo>
                    <a:pt x="34" y="159"/>
                  </a:lnTo>
                  <a:lnTo>
                    <a:pt x="34" y="157"/>
                  </a:lnTo>
                  <a:lnTo>
                    <a:pt x="19" y="144"/>
                  </a:lnTo>
                  <a:lnTo>
                    <a:pt x="9" y="130"/>
                  </a:lnTo>
                  <a:lnTo>
                    <a:pt x="2" y="117"/>
                  </a:lnTo>
                  <a:lnTo>
                    <a:pt x="0" y="106"/>
                  </a:lnTo>
                  <a:lnTo>
                    <a:pt x="0" y="104"/>
                  </a:lnTo>
                  <a:lnTo>
                    <a:pt x="0" y="102"/>
                  </a:lnTo>
                  <a:lnTo>
                    <a:pt x="0" y="102"/>
                  </a:lnTo>
                  <a:lnTo>
                    <a:pt x="0" y="100"/>
                  </a:lnTo>
                  <a:lnTo>
                    <a:pt x="9" y="83"/>
                  </a:lnTo>
                  <a:lnTo>
                    <a:pt x="24" y="67"/>
                  </a:lnTo>
                  <a:lnTo>
                    <a:pt x="46" y="52"/>
                  </a:lnTo>
                  <a:lnTo>
                    <a:pt x="72" y="39"/>
                  </a:lnTo>
                  <a:lnTo>
                    <a:pt x="100" y="26"/>
                  </a:lnTo>
                  <a:lnTo>
                    <a:pt x="130" y="15"/>
                  </a:lnTo>
                  <a:lnTo>
                    <a:pt x="159" y="7"/>
                  </a:lnTo>
                  <a:lnTo>
                    <a:pt x="185" y="0"/>
                  </a:lnTo>
                  <a:lnTo>
                    <a:pt x="191" y="0"/>
                  </a:lnTo>
                  <a:lnTo>
                    <a:pt x="208" y="2"/>
                  </a:lnTo>
                  <a:lnTo>
                    <a:pt x="230" y="4"/>
                  </a:lnTo>
                  <a:lnTo>
                    <a:pt x="261" y="5"/>
                  </a:lnTo>
                  <a:lnTo>
                    <a:pt x="297" y="7"/>
                  </a:lnTo>
                  <a:lnTo>
                    <a:pt x="335" y="9"/>
                  </a:lnTo>
                  <a:lnTo>
                    <a:pt x="380" y="11"/>
                  </a:lnTo>
                  <a:lnTo>
                    <a:pt x="422" y="13"/>
                  </a:lnTo>
                  <a:lnTo>
                    <a:pt x="467" y="17"/>
                  </a:lnTo>
                  <a:lnTo>
                    <a:pt x="511" y="18"/>
                  </a:lnTo>
                  <a:lnTo>
                    <a:pt x="552" y="20"/>
                  </a:lnTo>
                  <a:lnTo>
                    <a:pt x="589" y="22"/>
                  </a:lnTo>
                  <a:lnTo>
                    <a:pt x="622" y="24"/>
                  </a:lnTo>
                  <a:lnTo>
                    <a:pt x="648" y="24"/>
                  </a:lnTo>
                  <a:lnTo>
                    <a:pt x="667" y="26"/>
                  </a:lnTo>
                  <a:lnTo>
                    <a:pt x="676" y="26"/>
                  </a:lnTo>
                  <a:lnTo>
                    <a:pt x="687" y="59"/>
                  </a:lnTo>
                  <a:lnTo>
                    <a:pt x="713" y="130"/>
                  </a:lnTo>
                  <a:lnTo>
                    <a:pt x="747" y="226"/>
                  </a:lnTo>
                  <a:lnTo>
                    <a:pt x="785" y="335"/>
                  </a:lnTo>
                  <a:lnTo>
                    <a:pt x="824" y="441"/>
                  </a:lnTo>
                  <a:lnTo>
                    <a:pt x="858" y="534"/>
                  </a:lnTo>
                  <a:lnTo>
                    <a:pt x="880" y="600"/>
                  </a:lnTo>
                  <a:lnTo>
                    <a:pt x="889" y="624"/>
                  </a:lnTo>
                  <a:lnTo>
                    <a:pt x="893" y="624"/>
                  </a:lnTo>
                  <a:lnTo>
                    <a:pt x="906" y="626"/>
                  </a:lnTo>
                  <a:lnTo>
                    <a:pt x="924" y="628"/>
                  </a:lnTo>
                  <a:lnTo>
                    <a:pt x="948" y="632"/>
                  </a:lnTo>
                  <a:lnTo>
                    <a:pt x="974" y="635"/>
                  </a:lnTo>
                  <a:lnTo>
                    <a:pt x="1004" y="639"/>
                  </a:lnTo>
                  <a:lnTo>
                    <a:pt x="1034" y="641"/>
                  </a:lnTo>
                  <a:lnTo>
                    <a:pt x="1061" y="645"/>
                  </a:lnTo>
                  <a:lnTo>
                    <a:pt x="1028" y="658"/>
                  </a:lnTo>
                  <a:lnTo>
                    <a:pt x="993" y="669"/>
                  </a:lnTo>
                  <a:lnTo>
                    <a:pt x="958" y="682"/>
                  </a:lnTo>
                  <a:lnTo>
                    <a:pt x="924" y="693"/>
                  </a:lnTo>
                  <a:lnTo>
                    <a:pt x="895" y="704"/>
                  </a:lnTo>
                  <a:lnTo>
                    <a:pt x="869" y="713"/>
                  </a:lnTo>
                  <a:lnTo>
                    <a:pt x="850" y="719"/>
                  </a:lnTo>
                  <a:lnTo>
                    <a:pt x="837" y="724"/>
                  </a:lnTo>
                  <a:lnTo>
                    <a:pt x="826" y="691"/>
                  </a:lnTo>
                  <a:lnTo>
                    <a:pt x="811" y="645"/>
                  </a:lnTo>
                  <a:lnTo>
                    <a:pt x="797" y="604"/>
                  </a:lnTo>
                  <a:lnTo>
                    <a:pt x="791" y="587"/>
                  </a:lnTo>
                  <a:lnTo>
                    <a:pt x="510" y="165"/>
                  </a:lnTo>
                  <a:lnTo>
                    <a:pt x="495" y="169"/>
                  </a:lnTo>
                  <a:lnTo>
                    <a:pt x="432" y="187"/>
                  </a:lnTo>
                  <a:lnTo>
                    <a:pt x="374" y="200"/>
                  </a:lnTo>
                  <a:lnTo>
                    <a:pt x="322" y="209"/>
                  </a:lnTo>
                  <a:lnTo>
                    <a:pt x="274" y="215"/>
                  </a:lnTo>
                  <a:lnTo>
                    <a:pt x="232" y="217"/>
                  </a:lnTo>
                  <a:lnTo>
                    <a:pt x="195" y="215"/>
                  </a:lnTo>
                  <a:lnTo>
                    <a:pt x="161" y="213"/>
                  </a:lnTo>
                  <a:lnTo>
                    <a:pt x="134" y="207"/>
                  </a:lnTo>
                  <a:lnTo>
                    <a:pt x="109" y="200"/>
                  </a:lnTo>
                  <a:lnTo>
                    <a:pt x="87" y="193"/>
                  </a:lnTo>
                  <a:lnTo>
                    <a:pt x="71" y="185"/>
                  </a:lnTo>
                  <a:lnTo>
                    <a:pt x="58" y="178"/>
                  </a:lnTo>
                  <a:lnTo>
                    <a:pt x="48" y="170"/>
                  </a:lnTo>
                  <a:lnTo>
                    <a:pt x="41" y="165"/>
                  </a:lnTo>
                  <a:lnTo>
                    <a:pt x="37" y="161"/>
                  </a:lnTo>
                  <a:lnTo>
                    <a:pt x="35" y="1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4" name="Freeform 44"/>
            <p:cNvSpPr>
              <a:spLocks/>
            </p:cNvSpPr>
            <p:nvPr/>
          </p:nvSpPr>
          <p:spPr bwMode="auto">
            <a:xfrm>
              <a:off x="2437163" y="4635372"/>
              <a:ext cx="1807050" cy="412559"/>
            </a:xfrm>
            <a:custGeom>
              <a:avLst/>
              <a:gdLst/>
              <a:ahLst/>
              <a:cxnLst>
                <a:cxn ang="0">
                  <a:pos x="139" y="4"/>
                </a:cxn>
                <a:cxn ang="0">
                  <a:pos x="128" y="7"/>
                </a:cxn>
                <a:cxn ang="0">
                  <a:pos x="111" y="15"/>
                </a:cxn>
                <a:cxn ang="0">
                  <a:pos x="89" y="28"/>
                </a:cxn>
                <a:cxn ang="0">
                  <a:pos x="65" y="41"/>
                </a:cxn>
                <a:cxn ang="0">
                  <a:pos x="41" y="57"/>
                </a:cxn>
                <a:cxn ang="0">
                  <a:pos x="20" y="78"/>
                </a:cxn>
                <a:cxn ang="0">
                  <a:pos x="6" y="98"/>
                </a:cxn>
                <a:cxn ang="0">
                  <a:pos x="0" y="120"/>
                </a:cxn>
                <a:cxn ang="0">
                  <a:pos x="2" y="132"/>
                </a:cxn>
                <a:cxn ang="0">
                  <a:pos x="6" y="141"/>
                </a:cxn>
                <a:cxn ang="0">
                  <a:pos x="13" y="150"/>
                </a:cxn>
                <a:cxn ang="0">
                  <a:pos x="22" y="161"/>
                </a:cxn>
                <a:cxn ang="0">
                  <a:pos x="35" y="170"/>
                </a:cxn>
                <a:cxn ang="0">
                  <a:pos x="48" y="180"/>
                </a:cxn>
                <a:cxn ang="0">
                  <a:pos x="65" y="187"/>
                </a:cxn>
                <a:cxn ang="0">
                  <a:pos x="85" y="196"/>
                </a:cxn>
                <a:cxn ang="0">
                  <a:pos x="87" y="196"/>
                </a:cxn>
                <a:cxn ang="0">
                  <a:pos x="943" y="309"/>
                </a:cxn>
                <a:cxn ang="0">
                  <a:pos x="1071" y="287"/>
                </a:cxn>
                <a:cxn ang="0">
                  <a:pos x="1102" y="213"/>
                </a:cxn>
                <a:cxn ang="0">
                  <a:pos x="1098" y="213"/>
                </a:cxn>
                <a:cxn ang="0">
                  <a:pos x="1091" y="209"/>
                </a:cxn>
                <a:cxn ang="0">
                  <a:pos x="1078" y="208"/>
                </a:cxn>
                <a:cxn ang="0">
                  <a:pos x="1065" y="204"/>
                </a:cxn>
                <a:cxn ang="0">
                  <a:pos x="1050" y="200"/>
                </a:cxn>
                <a:cxn ang="0">
                  <a:pos x="1035" y="196"/>
                </a:cxn>
                <a:cxn ang="0">
                  <a:pos x="1024" y="193"/>
                </a:cxn>
                <a:cxn ang="0">
                  <a:pos x="1017" y="191"/>
                </a:cxn>
                <a:cxn ang="0">
                  <a:pos x="1011" y="180"/>
                </a:cxn>
                <a:cxn ang="0">
                  <a:pos x="1002" y="165"/>
                </a:cxn>
                <a:cxn ang="0">
                  <a:pos x="995" y="152"/>
                </a:cxn>
                <a:cxn ang="0">
                  <a:pos x="991" y="146"/>
                </a:cxn>
                <a:cxn ang="0">
                  <a:pos x="976" y="146"/>
                </a:cxn>
                <a:cxn ang="0">
                  <a:pos x="952" y="148"/>
                </a:cxn>
                <a:cxn ang="0">
                  <a:pos x="934" y="150"/>
                </a:cxn>
                <a:cxn ang="0">
                  <a:pos x="921" y="154"/>
                </a:cxn>
                <a:cxn ang="0">
                  <a:pos x="911" y="157"/>
                </a:cxn>
                <a:cxn ang="0">
                  <a:pos x="904" y="161"/>
                </a:cxn>
                <a:cxn ang="0">
                  <a:pos x="900" y="165"/>
                </a:cxn>
                <a:cxn ang="0">
                  <a:pos x="898" y="167"/>
                </a:cxn>
                <a:cxn ang="0">
                  <a:pos x="896" y="169"/>
                </a:cxn>
                <a:cxn ang="0">
                  <a:pos x="895" y="176"/>
                </a:cxn>
                <a:cxn ang="0">
                  <a:pos x="891" y="185"/>
                </a:cxn>
                <a:cxn ang="0">
                  <a:pos x="887" y="198"/>
                </a:cxn>
                <a:cxn ang="0">
                  <a:pos x="884" y="209"/>
                </a:cxn>
                <a:cxn ang="0">
                  <a:pos x="869" y="206"/>
                </a:cxn>
                <a:cxn ang="0">
                  <a:pos x="841" y="196"/>
                </a:cxn>
                <a:cxn ang="0">
                  <a:pos x="800" y="185"/>
                </a:cxn>
                <a:cxn ang="0">
                  <a:pos x="752" y="170"/>
                </a:cxn>
                <a:cxn ang="0">
                  <a:pos x="695" y="156"/>
                </a:cxn>
                <a:cxn ang="0">
                  <a:pos x="632" y="137"/>
                </a:cxn>
                <a:cxn ang="0">
                  <a:pos x="567" y="119"/>
                </a:cxn>
                <a:cxn ang="0">
                  <a:pos x="500" y="100"/>
                </a:cxn>
                <a:cxn ang="0">
                  <a:pos x="433" y="82"/>
                </a:cxn>
                <a:cxn ang="0">
                  <a:pos x="369" y="63"/>
                </a:cxn>
                <a:cxn ang="0">
                  <a:pos x="309" y="46"/>
                </a:cxn>
                <a:cxn ang="0">
                  <a:pos x="256" y="32"/>
                </a:cxn>
                <a:cxn ang="0">
                  <a:pos x="211" y="19"/>
                </a:cxn>
                <a:cxn ang="0">
                  <a:pos x="176" y="9"/>
                </a:cxn>
                <a:cxn ang="0">
                  <a:pos x="154" y="2"/>
                </a:cxn>
                <a:cxn ang="0">
                  <a:pos x="146" y="0"/>
                </a:cxn>
                <a:cxn ang="0">
                  <a:pos x="139" y="4"/>
                </a:cxn>
              </a:cxnLst>
              <a:rect l="0" t="0" r="r" b="b"/>
              <a:pathLst>
                <a:path w="1102" h="309">
                  <a:moveTo>
                    <a:pt x="139" y="4"/>
                  </a:moveTo>
                  <a:lnTo>
                    <a:pt x="128" y="7"/>
                  </a:lnTo>
                  <a:lnTo>
                    <a:pt x="111" y="15"/>
                  </a:lnTo>
                  <a:lnTo>
                    <a:pt x="89" y="28"/>
                  </a:lnTo>
                  <a:lnTo>
                    <a:pt x="65" y="41"/>
                  </a:lnTo>
                  <a:lnTo>
                    <a:pt x="41" y="57"/>
                  </a:lnTo>
                  <a:lnTo>
                    <a:pt x="20" y="78"/>
                  </a:lnTo>
                  <a:lnTo>
                    <a:pt x="6" y="98"/>
                  </a:lnTo>
                  <a:lnTo>
                    <a:pt x="0" y="120"/>
                  </a:lnTo>
                  <a:lnTo>
                    <a:pt x="2" y="132"/>
                  </a:lnTo>
                  <a:lnTo>
                    <a:pt x="6" y="141"/>
                  </a:lnTo>
                  <a:lnTo>
                    <a:pt x="13" y="150"/>
                  </a:lnTo>
                  <a:lnTo>
                    <a:pt x="22" y="161"/>
                  </a:lnTo>
                  <a:lnTo>
                    <a:pt x="35" y="170"/>
                  </a:lnTo>
                  <a:lnTo>
                    <a:pt x="48" y="180"/>
                  </a:lnTo>
                  <a:lnTo>
                    <a:pt x="65" y="187"/>
                  </a:lnTo>
                  <a:lnTo>
                    <a:pt x="85" y="196"/>
                  </a:lnTo>
                  <a:lnTo>
                    <a:pt x="87" y="196"/>
                  </a:lnTo>
                  <a:lnTo>
                    <a:pt x="943" y="309"/>
                  </a:lnTo>
                  <a:lnTo>
                    <a:pt x="1071" y="287"/>
                  </a:lnTo>
                  <a:lnTo>
                    <a:pt x="1102" y="213"/>
                  </a:lnTo>
                  <a:lnTo>
                    <a:pt x="1098" y="213"/>
                  </a:lnTo>
                  <a:lnTo>
                    <a:pt x="1091" y="209"/>
                  </a:lnTo>
                  <a:lnTo>
                    <a:pt x="1078" y="208"/>
                  </a:lnTo>
                  <a:lnTo>
                    <a:pt x="1065" y="204"/>
                  </a:lnTo>
                  <a:lnTo>
                    <a:pt x="1050" y="200"/>
                  </a:lnTo>
                  <a:lnTo>
                    <a:pt x="1035" y="196"/>
                  </a:lnTo>
                  <a:lnTo>
                    <a:pt x="1024" y="193"/>
                  </a:lnTo>
                  <a:lnTo>
                    <a:pt x="1017" y="191"/>
                  </a:lnTo>
                  <a:lnTo>
                    <a:pt x="1011" y="180"/>
                  </a:lnTo>
                  <a:lnTo>
                    <a:pt x="1002" y="165"/>
                  </a:lnTo>
                  <a:lnTo>
                    <a:pt x="995" y="152"/>
                  </a:lnTo>
                  <a:lnTo>
                    <a:pt x="991" y="146"/>
                  </a:lnTo>
                  <a:lnTo>
                    <a:pt x="976" y="146"/>
                  </a:lnTo>
                  <a:lnTo>
                    <a:pt x="952" y="148"/>
                  </a:lnTo>
                  <a:lnTo>
                    <a:pt x="934" y="150"/>
                  </a:lnTo>
                  <a:lnTo>
                    <a:pt x="921" y="154"/>
                  </a:lnTo>
                  <a:lnTo>
                    <a:pt x="911" y="157"/>
                  </a:lnTo>
                  <a:lnTo>
                    <a:pt x="904" y="161"/>
                  </a:lnTo>
                  <a:lnTo>
                    <a:pt x="900" y="165"/>
                  </a:lnTo>
                  <a:lnTo>
                    <a:pt x="898" y="167"/>
                  </a:lnTo>
                  <a:lnTo>
                    <a:pt x="896" y="169"/>
                  </a:lnTo>
                  <a:lnTo>
                    <a:pt x="895" y="176"/>
                  </a:lnTo>
                  <a:lnTo>
                    <a:pt x="891" y="185"/>
                  </a:lnTo>
                  <a:lnTo>
                    <a:pt x="887" y="198"/>
                  </a:lnTo>
                  <a:lnTo>
                    <a:pt x="884" y="209"/>
                  </a:lnTo>
                  <a:lnTo>
                    <a:pt x="869" y="206"/>
                  </a:lnTo>
                  <a:lnTo>
                    <a:pt x="841" y="196"/>
                  </a:lnTo>
                  <a:lnTo>
                    <a:pt x="800" y="185"/>
                  </a:lnTo>
                  <a:lnTo>
                    <a:pt x="752" y="170"/>
                  </a:lnTo>
                  <a:lnTo>
                    <a:pt x="695" y="156"/>
                  </a:lnTo>
                  <a:lnTo>
                    <a:pt x="632" y="137"/>
                  </a:lnTo>
                  <a:lnTo>
                    <a:pt x="567" y="119"/>
                  </a:lnTo>
                  <a:lnTo>
                    <a:pt x="500" y="100"/>
                  </a:lnTo>
                  <a:lnTo>
                    <a:pt x="433" y="82"/>
                  </a:lnTo>
                  <a:lnTo>
                    <a:pt x="369" y="63"/>
                  </a:lnTo>
                  <a:lnTo>
                    <a:pt x="309" y="46"/>
                  </a:lnTo>
                  <a:lnTo>
                    <a:pt x="256" y="32"/>
                  </a:lnTo>
                  <a:lnTo>
                    <a:pt x="211" y="19"/>
                  </a:lnTo>
                  <a:lnTo>
                    <a:pt x="176" y="9"/>
                  </a:lnTo>
                  <a:lnTo>
                    <a:pt x="154" y="2"/>
                  </a:lnTo>
                  <a:lnTo>
                    <a:pt x="146" y="0"/>
                  </a:lnTo>
                  <a:lnTo>
                    <a:pt x="13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5" name="Freeform 45"/>
            <p:cNvSpPr>
              <a:spLocks/>
            </p:cNvSpPr>
            <p:nvPr/>
          </p:nvSpPr>
          <p:spPr bwMode="auto">
            <a:xfrm>
              <a:off x="2507034" y="4681868"/>
              <a:ext cx="1659467" cy="334870"/>
            </a:xfrm>
            <a:custGeom>
              <a:avLst/>
              <a:gdLst/>
              <a:ahLst/>
              <a:cxnLst>
                <a:cxn ang="0">
                  <a:pos x="0" y="88"/>
                </a:cxn>
                <a:cxn ang="0">
                  <a:pos x="0" y="88"/>
                </a:cxn>
                <a:cxn ang="0">
                  <a:pos x="4" y="75"/>
                </a:cxn>
                <a:cxn ang="0">
                  <a:pos x="24" y="50"/>
                </a:cxn>
                <a:cxn ang="0">
                  <a:pos x="59" y="25"/>
                </a:cxn>
                <a:cxn ang="0">
                  <a:pos x="94" y="7"/>
                </a:cxn>
                <a:cxn ang="0">
                  <a:pos x="120" y="3"/>
                </a:cxn>
                <a:cxn ang="0">
                  <a:pos x="187" y="22"/>
                </a:cxn>
                <a:cxn ang="0">
                  <a:pos x="294" y="51"/>
                </a:cxn>
                <a:cxn ang="0">
                  <a:pos x="428" y="90"/>
                </a:cxn>
                <a:cxn ang="0">
                  <a:pos x="568" y="129"/>
                </a:cxn>
                <a:cxn ang="0">
                  <a:pos x="698" y="166"/>
                </a:cxn>
                <a:cxn ang="0">
                  <a:pos x="804" y="196"/>
                </a:cxn>
                <a:cxn ang="0">
                  <a:pos x="863" y="214"/>
                </a:cxn>
                <a:cxn ang="0">
                  <a:pos x="876" y="200"/>
                </a:cxn>
                <a:cxn ang="0">
                  <a:pos x="885" y="172"/>
                </a:cxn>
                <a:cxn ang="0">
                  <a:pos x="893" y="150"/>
                </a:cxn>
                <a:cxn ang="0">
                  <a:pos x="905" y="146"/>
                </a:cxn>
                <a:cxn ang="0">
                  <a:pos x="924" y="144"/>
                </a:cxn>
                <a:cxn ang="0">
                  <a:pos x="937" y="166"/>
                </a:cxn>
                <a:cxn ang="0">
                  <a:pos x="944" y="181"/>
                </a:cxn>
                <a:cxn ang="0">
                  <a:pos x="952" y="183"/>
                </a:cxn>
                <a:cxn ang="0">
                  <a:pos x="970" y="188"/>
                </a:cxn>
                <a:cxn ang="0">
                  <a:pos x="993" y="194"/>
                </a:cxn>
                <a:cxn ang="0">
                  <a:pos x="1011" y="198"/>
                </a:cxn>
                <a:cxn ang="0">
                  <a:pos x="1006" y="216"/>
                </a:cxn>
                <a:cxn ang="0">
                  <a:pos x="998" y="233"/>
                </a:cxn>
                <a:cxn ang="0">
                  <a:pos x="976" y="237"/>
                </a:cxn>
                <a:cxn ang="0">
                  <a:pos x="944" y="240"/>
                </a:cxn>
                <a:cxn ang="0">
                  <a:pos x="917" y="246"/>
                </a:cxn>
                <a:cxn ang="0">
                  <a:pos x="902" y="250"/>
                </a:cxn>
                <a:cxn ang="0">
                  <a:pos x="863" y="244"/>
                </a:cxn>
                <a:cxn ang="0">
                  <a:pos x="768" y="231"/>
                </a:cxn>
                <a:cxn ang="0">
                  <a:pos x="633" y="214"/>
                </a:cxn>
                <a:cxn ang="0">
                  <a:pos x="481" y="194"/>
                </a:cxn>
                <a:cxn ang="0">
                  <a:pos x="328" y="174"/>
                </a:cxn>
                <a:cxn ang="0">
                  <a:pos x="194" y="155"/>
                </a:cxn>
                <a:cxn ang="0">
                  <a:pos x="98" y="144"/>
                </a:cxn>
                <a:cxn ang="0">
                  <a:pos x="61" y="138"/>
                </a:cxn>
                <a:cxn ang="0">
                  <a:pos x="35" y="125"/>
                </a:cxn>
                <a:cxn ang="0">
                  <a:pos x="15" y="114"/>
                </a:cxn>
                <a:cxn ang="0">
                  <a:pos x="4" y="101"/>
                </a:cxn>
                <a:cxn ang="0">
                  <a:pos x="0" y="88"/>
                </a:cxn>
              </a:cxnLst>
              <a:rect l="0" t="0" r="r" b="b"/>
              <a:pathLst>
                <a:path w="1011" h="250">
                  <a:moveTo>
                    <a:pt x="0" y="88"/>
                  </a:moveTo>
                  <a:lnTo>
                    <a:pt x="0" y="88"/>
                  </a:lnTo>
                  <a:lnTo>
                    <a:pt x="0" y="88"/>
                  </a:lnTo>
                  <a:lnTo>
                    <a:pt x="0" y="88"/>
                  </a:lnTo>
                  <a:lnTo>
                    <a:pt x="0" y="88"/>
                  </a:lnTo>
                  <a:lnTo>
                    <a:pt x="4" y="75"/>
                  </a:lnTo>
                  <a:lnTo>
                    <a:pt x="11" y="62"/>
                  </a:lnTo>
                  <a:lnTo>
                    <a:pt x="24" y="50"/>
                  </a:lnTo>
                  <a:lnTo>
                    <a:pt x="41" y="37"/>
                  </a:lnTo>
                  <a:lnTo>
                    <a:pt x="59" y="25"/>
                  </a:lnTo>
                  <a:lnTo>
                    <a:pt x="76" y="14"/>
                  </a:lnTo>
                  <a:lnTo>
                    <a:pt x="94" y="7"/>
                  </a:lnTo>
                  <a:lnTo>
                    <a:pt x="109" y="0"/>
                  </a:lnTo>
                  <a:lnTo>
                    <a:pt x="120" y="3"/>
                  </a:lnTo>
                  <a:lnTo>
                    <a:pt x="148" y="11"/>
                  </a:lnTo>
                  <a:lnTo>
                    <a:pt x="187" y="22"/>
                  </a:lnTo>
                  <a:lnTo>
                    <a:pt x="237" y="37"/>
                  </a:lnTo>
                  <a:lnTo>
                    <a:pt x="294" y="51"/>
                  </a:lnTo>
                  <a:lnTo>
                    <a:pt x="359" y="70"/>
                  </a:lnTo>
                  <a:lnTo>
                    <a:pt x="428" y="90"/>
                  </a:lnTo>
                  <a:lnTo>
                    <a:pt x="498" y="111"/>
                  </a:lnTo>
                  <a:lnTo>
                    <a:pt x="568" y="129"/>
                  </a:lnTo>
                  <a:lnTo>
                    <a:pt x="635" y="150"/>
                  </a:lnTo>
                  <a:lnTo>
                    <a:pt x="698" y="166"/>
                  </a:lnTo>
                  <a:lnTo>
                    <a:pt x="755" y="183"/>
                  </a:lnTo>
                  <a:lnTo>
                    <a:pt x="804" y="196"/>
                  </a:lnTo>
                  <a:lnTo>
                    <a:pt x="841" y="207"/>
                  </a:lnTo>
                  <a:lnTo>
                    <a:pt x="863" y="214"/>
                  </a:lnTo>
                  <a:lnTo>
                    <a:pt x="872" y="216"/>
                  </a:lnTo>
                  <a:lnTo>
                    <a:pt x="876" y="200"/>
                  </a:lnTo>
                  <a:lnTo>
                    <a:pt x="880" y="187"/>
                  </a:lnTo>
                  <a:lnTo>
                    <a:pt x="885" y="172"/>
                  </a:lnTo>
                  <a:lnTo>
                    <a:pt x="889" y="159"/>
                  </a:lnTo>
                  <a:lnTo>
                    <a:pt x="893" y="150"/>
                  </a:lnTo>
                  <a:lnTo>
                    <a:pt x="898" y="148"/>
                  </a:lnTo>
                  <a:lnTo>
                    <a:pt x="905" y="146"/>
                  </a:lnTo>
                  <a:lnTo>
                    <a:pt x="915" y="146"/>
                  </a:lnTo>
                  <a:lnTo>
                    <a:pt x="924" y="144"/>
                  </a:lnTo>
                  <a:lnTo>
                    <a:pt x="930" y="155"/>
                  </a:lnTo>
                  <a:lnTo>
                    <a:pt x="937" y="166"/>
                  </a:lnTo>
                  <a:lnTo>
                    <a:pt x="943" y="177"/>
                  </a:lnTo>
                  <a:lnTo>
                    <a:pt x="944" y="181"/>
                  </a:lnTo>
                  <a:lnTo>
                    <a:pt x="946" y="181"/>
                  </a:lnTo>
                  <a:lnTo>
                    <a:pt x="952" y="183"/>
                  </a:lnTo>
                  <a:lnTo>
                    <a:pt x="959" y="185"/>
                  </a:lnTo>
                  <a:lnTo>
                    <a:pt x="970" y="188"/>
                  </a:lnTo>
                  <a:lnTo>
                    <a:pt x="981" y="190"/>
                  </a:lnTo>
                  <a:lnTo>
                    <a:pt x="993" y="194"/>
                  </a:lnTo>
                  <a:lnTo>
                    <a:pt x="1002" y="196"/>
                  </a:lnTo>
                  <a:lnTo>
                    <a:pt x="1011" y="198"/>
                  </a:lnTo>
                  <a:lnTo>
                    <a:pt x="1007" y="207"/>
                  </a:lnTo>
                  <a:lnTo>
                    <a:pt x="1006" y="216"/>
                  </a:lnTo>
                  <a:lnTo>
                    <a:pt x="1002" y="226"/>
                  </a:lnTo>
                  <a:lnTo>
                    <a:pt x="998" y="233"/>
                  </a:lnTo>
                  <a:lnTo>
                    <a:pt x="989" y="235"/>
                  </a:lnTo>
                  <a:lnTo>
                    <a:pt x="976" y="237"/>
                  </a:lnTo>
                  <a:lnTo>
                    <a:pt x="961" y="239"/>
                  </a:lnTo>
                  <a:lnTo>
                    <a:pt x="944" y="240"/>
                  </a:lnTo>
                  <a:lnTo>
                    <a:pt x="930" y="244"/>
                  </a:lnTo>
                  <a:lnTo>
                    <a:pt x="917" y="246"/>
                  </a:lnTo>
                  <a:lnTo>
                    <a:pt x="907" y="248"/>
                  </a:lnTo>
                  <a:lnTo>
                    <a:pt x="902" y="250"/>
                  </a:lnTo>
                  <a:lnTo>
                    <a:pt x="891" y="248"/>
                  </a:lnTo>
                  <a:lnTo>
                    <a:pt x="863" y="244"/>
                  </a:lnTo>
                  <a:lnTo>
                    <a:pt x="822" y="239"/>
                  </a:lnTo>
                  <a:lnTo>
                    <a:pt x="768" y="231"/>
                  </a:lnTo>
                  <a:lnTo>
                    <a:pt x="704" y="224"/>
                  </a:lnTo>
                  <a:lnTo>
                    <a:pt x="633" y="214"/>
                  </a:lnTo>
                  <a:lnTo>
                    <a:pt x="559" y="203"/>
                  </a:lnTo>
                  <a:lnTo>
                    <a:pt x="481" y="194"/>
                  </a:lnTo>
                  <a:lnTo>
                    <a:pt x="404" y="183"/>
                  </a:lnTo>
                  <a:lnTo>
                    <a:pt x="328" y="174"/>
                  </a:lnTo>
                  <a:lnTo>
                    <a:pt x="257" y="164"/>
                  </a:lnTo>
                  <a:lnTo>
                    <a:pt x="194" y="155"/>
                  </a:lnTo>
                  <a:lnTo>
                    <a:pt x="141" y="148"/>
                  </a:lnTo>
                  <a:lnTo>
                    <a:pt x="98" y="144"/>
                  </a:lnTo>
                  <a:lnTo>
                    <a:pt x="72" y="140"/>
                  </a:lnTo>
                  <a:lnTo>
                    <a:pt x="61" y="138"/>
                  </a:lnTo>
                  <a:lnTo>
                    <a:pt x="46" y="133"/>
                  </a:lnTo>
                  <a:lnTo>
                    <a:pt x="35" y="125"/>
                  </a:lnTo>
                  <a:lnTo>
                    <a:pt x="24" y="120"/>
                  </a:lnTo>
                  <a:lnTo>
                    <a:pt x="15" y="114"/>
                  </a:lnTo>
                  <a:lnTo>
                    <a:pt x="9" y="109"/>
                  </a:lnTo>
                  <a:lnTo>
                    <a:pt x="4" y="101"/>
                  </a:lnTo>
                  <a:lnTo>
                    <a:pt x="2" y="96"/>
                  </a:lnTo>
                  <a:lnTo>
                    <a:pt x="0" y="8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6" name="Freeform 46"/>
            <p:cNvSpPr>
              <a:spLocks/>
            </p:cNvSpPr>
            <p:nvPr/>
          </p:nvSpPr>
          <p:spPr bwMode="auto">
            <a:xfrm rot="19733946">
              <a:off x="2937831" y="5132719"/>
              <a:ext cx="2781086" cy="1084978"/>
            </a:xfrm>
            <a:custGeom>
              <a:avLst/>
              <a:gdLst/>
              <a:ahLst/>
              <a:cxnLst>
                <a:cxn ang="0">
                  <a:pos x="0" y="788"/>
                </a:cxn>
                <a:cxn ang="0">
                  <a:pos x="13" y="782"/>
                </a:cxn>
                <a:cxn ang="0">
                  <a:pos x="1487" y="189"/>
                </a:cxn>
                <a:cxn ang="0">
                  <a:pos x="1491" y="184"/>
                </a:cxn>
                <a:cxn ang="0">
                  <a:pos x="1504" y="169"/>
                </a:cxn>
                <a:cxn ang="0">
                  <a:pos x="1519" y="149"/>
                </a:cxn>
                <a:cxn ang="0">
                  <a:pos x="1537" y="123"/>
                </a:cxn>
                <a:cxn ang="0">
                  <a:pos x="1556" y="93"/>
                </a:cxn>
                <a:cxn ang="0">
                  <a:pos x="1570" y="65"/>
                </a:cxn>
                <a:cxn ang="0">
                  <a:pos x="1580" y="37"/>
                </a:cxn>
                <a:cxn ang="0">
                  <a:pos x="1581" y="15"/>
                </a:cxn>
                <a:cxn ang="0">
                  <a:pos x="1587" y="12"/>
                </a:cxn>
                <a:cxn ang="0">
                  <a:pos x="1602" y="6"/>
                </a:cxn>
                <a:cxn ang="0">
                  <a:pos x="1622" y="0"/>
                </a:cxn>
                <a:cxn ang="0">
                  <a:pos x="1644" y="0"/>
                </a:cxn>
                <a:cxn ang="0">
                  <a:pos x="1667" y="12"/>
                </a:cxn>
                <a:cxn ang="0">
                  <a:pos x="1683" y="37"/>
                </a:cxn>
                <a:cxn ang="0">
                  <a:pos x="1694" y="84"/>
                </a:cxn>
                <a:cxn ang="0">
                  <a:pos x="1694" y="154"/>
                </a:cxn>
                <a:cxn ang="0">
                  <a:pos x="1654" y="262"/>
                </a:cxn>
                <a:cxn ang="0">
                  <a:pos x="228" y="810"/>
                </a:cxn>
                <a:cxn ang="0">
                  <a:pos x="0" y="788"/>
                </a:cxn>
              </a:cxnLst>
              <a:rect l="0" t="0" r="r" b="b"/>
              <a:pathLst>
                <a:path w="1694" h="810">
                  <a:moveTo>
                    <a:pt x="0" y="788"/>
                  </a:moveTo>
                  <a:lnTo>
                    <a:pt x="13" y="782"/>
                  </a:lnTo>
                  <a:lnTo>
                    <a:pt x="1487" y="189"/>
                  </a:lnTo>
                  <a:lnTo>
                    <a:pt x="1491" y="184"/>
                  </a:lnTo>
                  <a:lnTo>
                    <a:pt x="1504" y="169"/>
                  </a:lnTo>
                  <a:lnTo>
                    <a:pt x="1519" y="149"/>
                  </a:lnTo>
                  <a:lnTo>
                    <a:pt x="1537" y="123"/>
                  </a:lnTo>
                  <a:lnTo>
                    <a:pt x="1556" y="93"/>
                  </a:lnTo>
                  <a:lnTo>
                    <a:pt x="1570" y="65"/>
                  </a:lnTo>
                  <a:lnTo>
                    <a:pt x="1580" y="37"/>
                  </a:lnTo>
                  <a:lnTo>
                    <a:pt x="1581" y="15"/>
                  </a:lnTo>
                  <a:lnTo>
                    <a:pt x="1587" y="12"/>
                  </a:lnTo>
                  <a:lnTo>
                    <a:pt x="1602" y="6"/>
                  </a:lnTo>
                  <a:lnTo>
                    <a:pt x="1622" y="0"/>
                  </a:lnTo>
                  <a:lnTo>
                    <a:pt x="1644" y="0"/>
                  </a:lnTo>
                  <a:lnTo>
                    <a:pt x="1667" y="12"/>
                  </a:lnTo>
                  <a:lnTo>
                    <a:pt x="1683" y="37"/>
                  </a:lnTo>
                  <a:lnTo>
                    <a:pt x="1694" y="84"/>
                  </a:lnTo>
                  <a:lnTo>
                    <a:pt x="1694" y="154"/>
                  </a:lnTo>
                  <a:lnTo>
                    <a:pt x="1654" y="262"/>
                  </a:lnTo>
                  <a:lnTo>
                    <a:pt x="228" y="810"/>
                  </a:lnTo>
                  <a:lnTo>
                    <a:pt x="0" y="7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7" name="Freeform 47"/>
            <p:cNvSpPr>
              <a:spLocks/>
            </p:cNvSpPr>
            <p:nvPr/>
          </p:nvSpPr>
          <p:spPr bwMode="auto">
            <a:xfrm>
              <a:off x="1640629" y="4357694"/>
              <a:ext cx="3860065" cy="2125288"/>
            </a:xfrm>
            <a:custGeom>
              <a:avLst/>
              <a:gdLst/>
              <a:ahLst/>
              <a:cxnLst>
                <a:cxn ang="0">
                  <a:pos x="271" y="158"/>
                </a:cxn>
                <a:cxn ang="0">
                  <a:pos x="397" y="165"/>
                </a:cxn>
                <a:cxn ang="0">
                  <a:pos x="465" y="158"/>
                </a:cxn>
                <a:cxn ang="0">
                  <a:pos x="439" y="178"/>
                </a:cxn>
                <a:cxn ang="0">
                  <a:pos x="380" y="188"/>
                </a:cxn>
                <a:cxn ang="0">
                  <a:pos x="334" y="197"/>
                </a:cxn>
                <a:cxn ang="0">
                  <a:pos x="265" y="252"/>
                </a:cxn>
                <a:cxn ang="0">
                  <a:pos x="254" y="278"/>
                </a:cxn>
                <a:cxn ang="0">
                  <a:pos x="258" y="284"/>
                </a:cxn>
                <a:cxn ang="0">
                  <a:pos x="104" y="347"/>
                </a:cxn>
                <a:cxn ang="0">
                  <a:pos x="19" y="406"/>
                </a:cxn>
                <a:cxn ang="0">
                  <a:pos x="0" y="453"/>
                </a:cxn>
                <a:cxn ang="0">
                  <a:pos x="21" y="490"/>
                </a:cxn>
                <a:cxn ang="0">
                  <a:pos x="158" y="484"/>
                </a:cxn>
                <a:cxn ang="0">
                  <a:pos x="325" y="428"/>
                </a:cxn>
                <a:cxn ang="0">
                  <a:pos x="395" y="404"/>
                </a:cxn>
                <a:cxn ang="0">
                  <a:pos x="493" y="336"/>
                </a:cxn>
                <a:cxn ang="0">
                  <a:pos x="552" y="291"/>
                </a:cxn>
                <a:cxn ang="0">
                  <a:pos x="647" y="262"/>
                </a:cxn>
                <a:cxn ang="0">
                  <a:pos x="764" y="288"/>
                </a:cxn>
                <a:cxn ang="0">
                  <a:pos x="788" y="384"/>
                </a:cxn>
                <a:cxn ang="0">
                  <a:pos x="838" y="466"/>
                </a:cxn>
                <a:cxn ang="0">
                  <a:pos x="932" y="471"/>
                </a:cxn>
                <a:cxn ang="0">
                  <a:pos x="1015" y="462"/>
                </a:cxn>
                <a:cxn ang="0">
                  <a:pos x="1091" y="486"/>
                </a:cxn>
                <a:cxn ang="0">
                  <a:pos x="1164" y="519"/>
                </a:cxn>
                <a:cxn ang="0">
                  <a:pos x="1236" y="512"/>
                </a:cxn>
                <a:cxn ang="0">
                  <a:pos x="1275" y="497"/>
                </a:cxn>
                <a:cxn ang="0">
                  <a:pos x="1327" y="475"/>
                </a:cxn>
                <a:cxn ang="0">
                  <a:pos x="1378" y="471"/>
                </a:cxn>
                <a:cxn ang="0">
                  <a:pos x="1428" y="493"/>
                </a:cxn>
                <a:cxn ang="0">
                  <a:pos x="1512" y="497"/>
                </a:cxn>
                <a:cxn ang="0">
                  <a:pos x="1604" y="469"/>
                </a:cxn>
                <a:cxn ang="0">
                  <a:pos x="1730" y="432"/>
                </a:cxn>
                <a:cxn ang="0">
                  <a:pos x="2101" y="391"/>
                </a:cxn>
                <a:cxn ang="0">
                  <a:pos x="2247" y="375"/>
                </a:cxn>
                <a:cxn ang="0">
                  <a:pos x="2323" y="373"/>
                </a:cxn>
                <a:cxn ang="0">
                  <a:pos x="2327" y="362"/>
                </a:cxn>
                <a:cxn ang="0">
                  <a:pos x="2299" y="360"/>
                </a:cxn>
                <a:cxn ang="0">
                  <a:pos x="2260" y="362"/>
                </a:cxn>
                <a:cxn ang="0">
                  <a:pos x="2317" y="351"/>
                </a:cxn>
                <a:cxn ang="0">
                  <a:pos x="2353" y="340"/>
                </a:cxn>
                <a:cxn ang="0">
                  <a:pos x="2354" y="334"/>
                </a:cxn>
                <a:cxn ang="0">
                  <a:pos x="2347" y="328"/>
                </a:cxn>
                <a:cxn ang="0">
                  <a:pos x="2177" y="358"/>
                </a:cxn>
                <a:cxn ang="0">
                  <a:pos x="2001" y="358"/>
                </a:cxn>
                <a:cxn ang="0">
                  <a:pos x="1821" y="341"/>
                </a:cxn>
                <a:cxn ang="0">
                  <a:pos x="1547" y="315"/>
                </a:cxn>
                <a:cxn ang="0">
                  <a:pos x="1408" y="317"/>
                </a:cxn>
                <a:cxn ang="0">
                  <a:pos x="1273" y="327"/>
                </a:cxn>
                <a:cxn ang="0">
                  <a:pos x="1130" y="327"/>
                </a:cxn>
                <a:cxn ang="0">
                  <a:pos x="975" y="236"/>
                </a:cxn>
                <a:cxn ang="0">
                  <a:pos x="906" y="182"/>
                </a:cxn>
                <a:cxn ang="0">
                  <a:pos x="854" y="145"/>
                </a:cxn>
                <a:cxn ang="0">
                  <a:pos x="760" y="84"/>
                </a:cxn>
                <a:cxn ang="0">
                  <a:pos x="656" y="30"/>
                </a:cxn>
                <a:cxn ang="0">
                  <a:pos x="547" y="2"/>
                </a:cxn>
                <a:cxn ang="0">
                  <a:pos x="373" y="36"/>
                </a:cxn>
              </a:cxnLst>
              <a:rect l="0" t="0" r="r" b="b"/>
              <a:pathLst>
                <a:path w="2354" h="521">
                  <a:moveTo>
                    <a:pt x="267" y="149"/>
                  </a:moveTo>
                  <a:lnTo>
                    <a:pt x="267" y="151"/>
                  </a:lnTo>
                  <a:lnTo>
                    <a:pt x="267" y="154"/>
                  </a:lnTo>
                  <a:lnTo>
                    <a:pt x="269" y="156"/>
                  </a:lnTo>
                  <a:lnTo>
                    <a:pt x="271" y="158"/>
                  </a:lnTo>
                  <a:lnTo>
                    <a:pt x="293" y="164"/>
                  </a:lnTo>
                  <a:lnTo>
                    <a:pt x="317" y="167"/>
                  </a:lnTo>
                  <a:lnTo>
                    <a:pt x="343" y="169"/>
                  </a:lnTo>
                  <a:lnTo>
                    <a:pt x="369" y="167"/>
                  </a:lnTo>
                  <a:lnTo>
                    <a:pt x="397" y="165"/>
                  </a:lnTo>
                  <a:lnTo>
                    <a:pt x="423" y="162"/>
                  </a:lnTo>
                  <a:lnTo>
                    <a:pt x="447" y="156"/>
                  </a:lnTo>
                  <a:lnTo>
                    <a:pt x="467" y="151"/>
                  </a:lnTo>
                  <a:lnTo>
                    <a:pt x="467" y="154"/>
                  </a:lnTo>
                  <a:lnTo>
                    <a:pt x="465" y="158"/>
                  </a:lnTo>
                  <a:lnTo>
                    <a:pt x="465" y="162"/>
                  </a:lnTo>
                  <a:lnTo>
                    <a:pt x="463" y="165"/>
                  </a:lnTo>
                  <a:lnTo>
                    <a:pt x="456" y="171"/>
                  </a:lnTo>
                  <a:lnTo>
                    <a:pt x="449" y="177"/>
                  </a:lnTo>
                  <a:lnTo>
                    <a:pt x="439" y="178"/>
                  </a:lnTo>
                  <a:lnTo>
                    <a:pt x="428" y="182"/>
                  </a:lnTo>
                  <a:lnTo>
                    <a:pt x="417" y="184"/>
                  </a:lnTo>
                  <a:lnTo>
                    <a:pt x="404" y="186"/>
                  </a:lnTo>
                  <a:lnTo>
                    <a:pt x="391" y="188"/>
                  </a:lnTo>
                  <a:lnTo>
                    <a:pt x="380" y="188"/>
                  </a:lnTo>
                  <a:lnTo>
                    <a:pt x="369" y="189"/>
                  </a:lnTo>
                  <a:lnTo>
                    <a:pt x="360" y="189"/>
                  </a:lnTo>
                  <a:lnTo>
                    <a:pt x="351" y="191"/>
                  </a:lnTo>
                  <a:lnTo>
                    <a:pt x="343" y="193"/>
                  </a:lnTo>
                  <a:lnTo>
                    <a:pt x="334" y="197"/>
                  </a:lnTo>
                  <a:lnTo>
                    <a:pt x="321" y="204"/>
                  </a:lnTo>
                  <a:lnTo>
                    <a:pt x="306" y="215"/>
                  </a:lnTo>
                  <a:lnTo>
                    <a:pt x="291" y="227"/>
                  </a:lnTo>
                  <a:lnTo>
                    <a:pt x="276" y="239"/>
                  </a:lnTo>
                  <a:lnTo>
                    <a:pt x="265" y="252"/>
                  </a:lnTo>
                  <a:lnTo>
                    <a:pt x="258" y="265"/>
                  </a:lnTo>
                  <a:lnTo>
                    <a:pt x="254" y="277"/>
                  </a:lnTo>
                  <a:lnTo>
                    <a:pt x="254" y="277"/>
                  </a:lnTo>
                  <a:lnTo>
                    <a:pt x="254" y="277"/>
                  </a:lnTo>
                  <a:lnTo>
                    <a:pt x="254" y="278"/>
                  </a:lnTo>
                  <a:lnTo>
                    <a:pt x="256" y="278"/>
                  </a:lnTo>
                  <a:lnTo>
                    <a:pt x="256" y="280"/>
                  </a:lnTo>
                  <a:lnTo>
                    <a:pt x="258" y="280"/>
                  </a:lnTo>
                  <a:lnTo>
                    <a:pt x="258" y="282"/>
                  </a:lnTo>
                  <a:lnTo>
                    <a:pt x="258" y="284"/>
                  </a:lnTo>
                  <a:lnTo>
                    <a:pt x="226" y="291"/>
                  </a:lnTo>
                  <a:lnTo>
                    <a:pt x="195" y="302"/>
                  </a:lnTo>
                  <a:lnTo>
                    <a:pt x="162" y="317"/>
                  </a:lnTo>
                  <a:lnTo>
                    <a:pt x="132" y="332"/>
                  </a:lnTo>
                  <a:lnTo>
                    <a:pt x="104" y="347"/>
                  </a:lnTo>
                  <a:lnTo>
                    <a:pt x="80" y="360"/>
                  </a:lnTo>
                  <a:lnTo>
                    <a:pt x="63" y="373"/>
                  </a:lnTo>
                  <a:lnTo>
                    <a:pt x="52" y="380"/>
                  </a:lnTo>
                  <a:lnTo>
                    <a:pt x="34" y="390"/>
                  </a:lnTo>
                  <a:lnTo>
                    <a:pt x="19" y="406"/>
                  </a:lnTo>
                  <a:lnTo>
                    <a:pt x="6" y="427"/>
                  </a:lnTo>
                  <a:lnTo>
                    <a:pt x="0" y="449"/>
                  </a:lnTo>
                  <a:lnTo>
                    <a:pt x="0" y="451"/>
                  </a:lnTo>
                  <a:lnTo>
                    <a:pt x="0" y="451"/>
                  </a:lnTo>
                  <a:lnTo>
                    <a:pt x="0" y="453"/>
                  </a:lnTo>
                  <a:lnTo>
                    <a:pt x="0" y="454"/>
                  </a:lnTo>
                  <a:lnTo>
                    <a:pt x="2" y="466"/>
                  </a:lnTo>
                  <a:lnTo>
                    <a:pt x="6" y="477"/>
                  </a:lnTo>
                  <a:lnTo>
                    <a:pt x="12" y="484"/>
                  </a:lnTo>
                  <a:lnTo>
                    <a:pt x="21" y="490"/>
                  </a:lnTo>
                  <a:lnTo>
                    <a:pt x="43" y="497"/>
                  </a:lnTo>
                  <a:lnTo>
                    <a:pt x="69" y="499"/>
                  </a:lnTo>
                  <a:lnTo>
                    <a:pt x="97" y="497"/>
                  </a:lnTo>
                  <a:lnTo>
                    <a:pt x="126" y="491"/>
                  </a:lnTo>
                  <a:lnTo>
                    <a:pt x="158" y="484"/>
                  </a:lnTo>
                  <a:lnTo>
                    <a:pt x="189" y="475"/>
                  </a:lnTo>
                  <a:lnTo>
                    <a:pt x="219" y="464"/>
                  </a:lnTo>
                  <a:lnTo>
                    <a:pt x="247" y="454"/>
                  </a:lnTo>
                  <a:lnTo>
                    <a:pt x="282" y="441"/>
                  </a:lnTo>
                  <a:lnTo>
                    <a:pt x="325" y="428"/>
                  </a:lnTo>
                  <a:lnTo>
                    <a:pt x="339" y="425"/>
                  </a:lnTo>
                  <a:lnTo>
                    <a:pt x="354" y="421"/>
                  </a:lnTo>
                  <a:lnTo>
                    <a:pt x="367" y="416"/>
                  </a:lnTo>
                  <a:lnTo>
                    <a:pt x="382" y="410"/>
                  </a:lnTo>
                  <a:lnTo>
                    <a:pt x="395" y="404"/>
                  </a:lnTo>
                  <a:lnTo>
                    <a:pt x="410" y="399"/>
                  </a:lnTo>
                  <a:lnTo>
                    <a:pt x="423" y="391"/>
                  </a:lnTo>
                  <a:lnTo>
                    <a:pt x="438" y="382"/>
                  </a:lnTo>
                  <a:lnTo>
                    <a:pt x="482" y="345"/>
                  </a:lnTo>
                  <a:lnTo>
                    <a:pt x="493" y="336"/>
                  </a:lnTo>
                  <a:lnTo>
                    <a:pt x="504" y="325"/>
                  </a:lnTo>
                  <a:lnTo>
                    <a:pt x="515" y="315"/>
                  </a:lnTo>
                  <a:lnTo>
                    <a:pt x="528" y="306"/>
                  </a:lnTo>
                  <a:lnTo>
                    <a:pt x="539" y="299"/>
                  </a:lnTo>
                  <a:lnTo>
                    <a:pt x="552" y="291"/>
                  </a:lnTo>
                  <a:lnTo>
                    <a:pt x="565" y="286"/>
                  </a:lnTo>
                  <a:lnTo>
                    <a:pt x="578" y="280"/>
                  </a:lnTo>
                  <a:lnTo>
                    <a:pt x="599" y="273"/>
                  </a:lnTo>
                  <a:lnTo>
                    <a:pt x="623" y="267"/>
                  </a:lnTo>
                  <a:lnTo>
                    <a:pt x="647" y="262"/>
                  </a:lnTo>
                  <a:lnTo>
                    <a:pt x="673" y="258"/>
                  </a:lnTo>
                  <a:lnTo>
                    <a:pt x="699" y="258"/>
                  </a:lnTo>
                  <a:lnTo>
                    <a:pt x="723" y="262"/>
                  </a:lnTo>
                  <a:lnTo>
                    <a:pt x="745" y="271"/>
                  </a:lnTo>
                  <a:lnTo>
                    <a:pt x="764" y="288"/>
                  </a:lnTo>
                  <a:lnTo>
                    <a:pt x="775" y="304"/>
                  </a:lnTo>
                  <a:lnTo>
                    <a:pt x="780" y="323"/>
                  </a:lnTo>
                  <a:lnTo>
                    <a:pt x="784" y="343"/>
                  </a:lnTo>
                  <a:lnTo>
                    <a:pt x="786" y="364"/>
                  </a:lnTo>
                  <a:lnTo>
                    <a:pt x="788" y="384"/>
                  </a:lnTo>
                  <a:lnTo>
                    <a:pt x="791" y="406"/>
                  </a:lnTo>
                  <a:lnTo>
                    <a:pt x="797" y="425"/>
                  </a:lnTo>
                  <a:lnTo>
                    <a:pt x="808" y="443"/>
                  </a:lnTo>
                  <a:lnTo>
                    <a:pt x="821" y="456"/>
                  </a:lnTo>
                  <a:lnTo>
                    <a:pt x="838" y="466"/>
                  </a:lnTo>
                  <a:lnTo>
                    <a:pt x="854" y="473"/>
                  </a:lnTo>
                  <a:lnTo>
                    <a:pt x="873" y="475"/>
                  </a:lnTo>
                  <a:lnTo>
                    <a:pt x="891" y="475"/>
                  </a:lnTo>
                  <a:lnTo>
                    <a:pt x="912" y="473"/>
                  </a:lnTo>
                  <a:lnTo>
                    <a:pt x="932" y="471"/>
                  </a:lnTo>
                  <a:lnTo>
                    <a:pt x="952" y="467"/>
                  </a:lnTo>
                  <a:lnTo>
                    <a:pt x="969" y="466"/>
                  </a:lnTo>
                  <a:lnTo>
                    <a:pt x="984" y="464"/>
                  </a:lnTo>
                  <a:lnTo>
                    <a:pt x="1001" y="462"/>
                  </a:lnTo>
                  <a:lnTo>
                    <a:pt x="1015" y="462"/>
                  </a:lnTo>
                  <a:lnTo>
                    <a:pt x="1030" y="462"/>
                  </a:lnTo>
                  <a:lnTo>
                    <a:pt x="1043" y="464"/>
                  </a:lnTo>
                  <a:lnTo>
                    <a:pt x="1056" y="467"/>
                  </a:lnTo>
                  <a:lnTo>
                    <a:pt x="1069" y="473"/>
                  </a:lnTo>
                  <a:lnTo>
                    <a:pt x="1091" y="486"/>
                  </a:lnTo>
                  <a:lnTo>
                    <a:pt x="1106" y="495"/>
                  </a:lnTo>
                  <a:lnTo>
                    <a:pt x="1119" y="503"/>
                  </a:lnTo>
                  <a:lnTo>
                    <a:pt x="1134" y="510"/>
                  </a:lnTo>
                  <a:lnTo>
                    <a:pt x="1149" y="516"/>
                  </a:lnTo>
                  <a:lnTo>
                    <a:pt x="1164" y="519"/>
                  </a:lnTo>
                  <a:lnTo>
                    <a:pt x="1182" y="521"/>
                  </a:lnTo>
                  <a:lnTo>
                    <a:pt x="1201" y="521"/>
                  </a:lnTo>
                  <a:lnTo>
                    <a:pt x="1221" y="517"/>
                  </a:lnTo>
                  <a:lnTo>
                    <a:pt x="1228" y="516"/>
                  </a:lnTo>
                  <a:lnTo>
                    <a:pt x="1236" y="512"/>
                  </a:lnTo>
                  <a:lnTo>
                    <a:pt x="1243" y="510"/>
                  </a:lnTo>
                  <a:lnTo>
                    <a:pt x="1252" y="506"/>
                  </a:lnTo>
                  <a:lnTo>
                    <a:pt x="1260" y="504"/>
                  </a:lnTo>
                  <a:lnTo>
                    <a:pt x="1267" y="501"/>
                  </a:lnTo>
                  <a:lnTo>
                    <a:pt x="1275" y="497"/>
                  </a:lnTo>
                  <a:lnTo>
                    <a:pt x="1282" y="493"/>
                  </a:lnTo>
                  <a:lnTo>
                    <a:pt x="1293" y="488"/>
                  </a:lnTo>
                  <a:lnTo>
                    <a:pt x="1304" y="484"/>
                  </a:lnTo>
                  <a:lnTo>
                    <a:pt x="1315" y="479"/>
                  </a:lnTo>
                  <a:lnTo>
                    <a:pt x="1327" y="475"/>
                  </a:lnTo>
                  <a:lnTo>
                    <a:pt x="1338" y="471"/>
                  </a:lnTo>
                  <a:lnTo>
                    <a:pt x="1349" y="469"/>
                  </a:lnTo>
                  <a:lnTo>
                    <a:pt x="1360" y="469"/>
                  </a:lnTo>
                  <a:lnTo>
                    <a:pt x="1371" y="469"/>
                  </a:lnTo>
                  <a:lnTo>
                    <a:pt x="1378" y="471"/>
                  </a:lnTo>
                  <a:lnTo>
                    <a:pt x="1388" y="473"/>
                  </a:lnTo>
                  <a:lnTo>
                    <a:pt x="1397" y="477"/>
                  </a:lnTo>
                  <a:lnTo>
                    <a:pt x="1406" y="482"/>
                  </a:lnTo>
                  <a:lnTo>
                    <a:pt x="1417" y="488"/>
                  </a:lnTo>
                  <a:lnTo>
                    <a:pt x="1428" y="493"/>
                  </a:lnTo>
                  <a:lnTo>
                    <a:pt x="1440" y="497"/>
                  </a:lnTo>
                  <a:lnTo>
                    <a:pt x="1452" y="499"/>
                  </a:lnTo>
                  <a:lnTo>
                    <a:pt x="1473" y="501"/>
                  </a:lnTo>
                  <a:lnTo>
                    <a:pt x="1493" y="499"/>
                  </a:lnTo>
                  <a:lnTo>
                    <a:pt x="1512" y="497"/>
                  </a:lnTo>
                  <a:lnTo>
                    <a:pt x="1532" y="493"/>
                  </a:lnTo>
                  <a:lnTo>
                    <a:pt x="1551" y="488"/>
                  </a:lnTo>
                  <a:lnTo>
                    <a:pt x="1567" y="482"/>
                  </a:lnTo>
                  <a:lnTo>
                    <a:pt x="1586" y="477"/>
                  </a:lnTo>
                  <a:lnTo>
                    <a:pt x="1604" y="469"/>
                  </a:lnTo>
                  <a:lnTo>
                    <a:pt x="1630" y="460"/>
                  </a:lnTo>
                  <a:lnTo>
                    <a:pt x="1656" y="451"/>
                  </a:lnTo>
                  <a:lnTo>
                    <a:pt x="1682" y="443"/>
                  </a:lnTo>
                  <a:lnTo>
                    <a:pt x="1706" y="436"/>
                  </a:lnTo>
                  <a:lnTo>
                    <a:pt x="1730" y="432"/>
                  </a:lnTo>
                  <a:lnTo>
                    <a:pt x="1754" y="427"/>
                  </a:lnTo>
                  <a:lnTo>
                    <a:pt x="1778" y="423"/>
                  </a:lnTo>
                  <a:lnTo>
                    <a:pt x="1801" y="421"/>
                  </a:lnTo>
                  <a:lnTo>
                    <a:pt x="1949" y="406"/>
                  </a:lnTo>
                  <a:lnTo>
                    <a:pt x="2101" y="391"/>
                  </a:lnTo>
                  <a:lnTo>
                    <a:pt x="2169" y="384"/>
                  </a:lnTo>
                  <a:lnTo>
                    <a:pt x="2188" y="382"/>
                  </a:lnTo>
                  <a:lnTo>
                    <a:pt x="2208" y="378"/>
                  </a:lnTo>
                  <a:lnTo>
                    <a:pt x="2227" y="377"/>
                  </a:lnTo>
                  <a:lnTo>
                    <a:pt x="2247" y="375"/>
                  </a:lnTo>
                  <a:lnTo>
                    <a:pt x="2266" y="373"/>
                  </a:lnTo>
                  <a:lnTo>
                    <a:pt x="2284" y="373"/>
                  </a:lnTo>
                  <a:lnTo>
                    <a:pt x="2303" y="373"/>
                  </a:lnTo>
                  <a:lnTo>
                    <a:pt x="2321" y="373"/>
                  </a:lnTo>
                  <a:lnTo>
                    <a:pt x="2323" y="373"/>
                  </a:lnTo>
                  <a:lnTo>
                    <a:pt x="2325" y="373"/>
                  </a:lnTo>
                  <a:lnTo>
                    <a:pt x="2327" y="369"/>
                  </a:lnTo>
                  <a:lnTo>
                    <a:pt x="2329" y="367"/>
                  </a:lnTo>
                  <a:lnTo>
                    <a:pt x="2329" y="365"/>
                  </a:lnTo>
                  <a:lnTo>
                    <a:pt x="2327" y="362"/>
                  </a:lnTo>
                  <a:lnTo>
                    <a:pt x="2323" y="360"/>
                  </a:lnTo>
                  <a:lnTo>
                    <a:pt x="2321" y="360"/>
                  </a:lnTo>
                  <a:lnTo>
                    <a:pt x="2314" y="360"/>
                  </a:lnTo>
                  <a:lnTo>
                    <a:pt x="2306" y="360"/>
                  </a:lnTo>
                  <a:lnTo>
                    <a:pt x="2299" y="360"/>
                  </a:lnTo>
                  <a:lnTo>
                    <a:pt x="2291" y="360"/>
                  </a:lnTo>
                  <a:lnTo>
                    <a:pt x="2282" y="360"/>
                  </a:lnTo>
                  <a:lnTo>
                    <a:pt x="2275" y="360"/>
                  </a:lnTo>
                  <a:lnTo>
                    <a:pt x="2267" y="362"/>
                  </a:lnTo>
                  <a:lnTo>
                    <a:pt x="2260" y="362"/>
                  </a:lnTo>
                  <a:lnTo>
                    <a:pt x="2271" y="360"/>
                  </a:lnTo>
                  <a:lnTo>
                    <a:pt x="2282" y="358"/>
                  </a:lnTo>
                  <a:lnTo>
                    <a:pt x="2293" y="356"/>
                  </a:lnTo>
                  <a:lnTo>
                    <a:pt x="2306" y="353"/>
                  </a:lnTo>
                  <a:lnTo>
                    <a:pt x="2317" y="351"/>
                  </a:lnTo>
                  <a:lnTo>
                    <a:pt x="2329" y="347"/>
                  </a:lnTo>
                  <a:lnTo>
                    <a:pt x="2340" y="345"/>
                  </a:lnTo>
                  <a:lnTo>
                    <a:pt x="2351" y="341"/>
                  </a:lnTo>
                  <a:lnTo>
                    <a:pt x="2353" y="341"/>
                  </a:lnTo>
                  <a:lnTo>
                    <a:pt x="2353" y="340"/>
                  </a:lnTo>
                  <a:lnTo>
                    <a:pt x="2354" y="338"/>
                  </a:lnTo>
                  <a:lnTo>
                    <a:pt x="2354" y="336"/>
                  </a:lnTo>
                  <a:lnTo>
                    <a:pt x="2354" y="336"/>
                  </a:lnTo>
                  <a:lnTo>
                    <a:pt x="2354" y="334"/>
                  </a:lnTo>
                  <a:lnTo>
                    <a:pt x="2354" y="334"/>
                  </a:lnTo>
                  <a:lnTo>
                    <a:pt x="2354" y="334"/>
                  </a:lnTo>
                  <a:lnTo>
                    <a:pt x="2353" y="332"/>
                  </a:lnTo>
                  <a:lnTo>
                    <a:pt x="2351" y="330"/>
                  </a:lnTo>
                  <a:lnTo>
                    <a:pt x="2349" y="328"/>
                  </a:lnTo>
                  <a:lnTo>
                    <a:pt x="2347" y="328"/>
                  </a:lnTo>
                  <a:lnTo>
                    <a:pt x="2314" y="338"/>
                  </a:lnTo>
                  <a:lnTo>
                    <a:pt x="2280" y="345"/>
                  </a:lnTo>
                  <a:lnTo>
                    <a:pt x="2247" y="351"/>
                  </a:lnTo>
                  <a:lnTo>
                    <a:pt x="2212" y="354"/>
                  </a:lnTo>
                  <a:lnTo>
                    <a:pt x="2177" y="358"/>
                  </a:lnTo>
                  <a:lnTo>
                    <a:pt x="2141" y="360"/>
                  </a:lnTo>
                  <a:lnTo>
                    <a:pt x="2106" y="360"/>
                  </a:lnTo>
                  <a:lnTo>
                    <a:pt x="2071" y="360"/>
                  </a:lnTo>
                  <a:lnTo>
                    <a:pt x="2036" y="360"/>
                  </a:lnTo>
                  <a:lnTo>
                    <a:pt x="2001" y="358"/>
                  </a:lnTo>
                  <a:lnTo>
                    <a:pt x="1964" y="354"/>
                  </a:lnTo>
                  <a:lnTo>
                    <a:pt x="1928" y="353"/>
                  </a:lnTo>
                  <a:lnTo>
                    <a:pt x="1893" y="349"/>
                  </a:lnTo>
                  <a:lnTo>
                    <a:pt x="1856" y="345"/>
                  </a:lnTo>
                  <a:lnTo>
                    <a:pt x="1821" y="341"/>
                  </a:lnTo>
                  <a:lnTo>
                    <a:pt x="1786" y="338"/>
                  </a:lnTo>
                  <a:lnTo>
                    <a:pt x="1634" y="321"/>
                  </a:lnTo>
                  <a:lnTo>
                    <a:pt x="1604" y="319"/>
                  </a:lnTo>
                  <a:lnTo>
                    <a:pt x="1577" y="317"/>
                  </a:lnTo>
                  <a:lnTo>
                    <a:pt x="1547" y="315"/>
                  </a:lnTo>
                  <a:lnTo>
                    <a:pt x="1519" y="315"/>
                  </a:lnTo>
                  <a:lnTo>
                    <a:pt x="1491" y="315"/>
                  </a:lnTo>
                  <a:lnTo>
                    <a:pt x="1464" y="315"/>
                  </a:lnTo>
                  <a:lnTo>
                    <a:pt x="1434" y="317"/>
                  </a:lnTo>
                  <a:lnTo>
                    <a:pt x="1408" y="317"/>
                  </a:lnTo>
                  <a:lnTo>
                    <a:pt x="1380" y="319"/>
                  </a:lnTo>
                  <a:lnTo>
                    <a:pt x="1352" y="321"/>
                  </a:lnTo>
                  <a:lnTo>
                    <a:pt x="1325" y="323"/>
                  </a:lnTo>
                  <a:lnTo>
                    <a:pt x="1299" y="325"/>
                  </a:lnTo>
                  <a:lnTo>
                    <a:pt x="1273" y="327"/>
                  </a:lnTo>
                  <a:lnTo>
                    <a:pt x="1247" y="328"/>
                  </a:lnTo>
                  <a:lnTo>
                    <a:pt x="1221" y="332"/>
                  </a:lnTo>
                  <a:lnTo>
                    <a:pt x="1197" y="334"/>
                  </a:lnTo>
                  <a:lnTo>
                    <a:pt x="1164" y="334"/>
                  </a:lnTo>
                  <a:lnTo>
                    <a:pt x="1130" y="327"/>
                  </a:lnTo>
                  <a:lnTo>
                    <a:pt x="1099" y="315"/>
                  </a:lnTo>
                  <a:lnTo>
                    <a:pt x="1065" y="299"/>
                  </a:lnTo>
                  <a:lnTo>
                    <a:pt x="1034" y="280"/>
                  </a:lnTo>
                  <a:lnTo>
                    <a:pt x="1004" y="260"/>
                  </a:lnTo>
                  <a:lnTo>
                    <a:pt x="975" y="236"/>
                  </a:lnTo>
                  <a:lnTo>
                    <a:pt x="945" y="214"/>
                  </a:lnTo>
                  <a:lnTo>
                    <a:pt x="936" y="206"/>
                  </a:lnTo>
                  <a:lnTo>
                    <a:pt x="927" y="197"/>
                  </a:lnTo>
                  <a:lnTo>
                    <a:pt x="915" y="189"/>
                  </a:lnTo>
                  <a:lnTo>
                    <a:pt x="906" y="182"/>
                  </a:lnTo>
                  <a:lnTo>
                    <a:pt x="897" y="177"/>
                  </a:lnTo>
                  <a:lnTo>
                    <a:pt x="888" y="169"/>
                  </a:lnTo>
                  <a:lnTo>
                    <a:pt x="878" y="162"/>
                  </a:lnTo>
                  <a:lnTo>
                    <a:pt x="869" y="156"/>
                  </a:lnTo>
                  <a:lnTo>
                    <a:pt x="854" y="145"/>
                  </a:lnTo>
                  <a:lnTo>
                    <a:pt x="836" y="134"/>
                  </a:lnTo>
                  <a:lnTo>
                    <a:pt x="817" y="121"/>
                  </a:lnTo>
                  <a:lnTo>
                    <a:pt x="799" y="108"/>
                  </a:lnTo>
                  <a:lnTo>
                    <a:pt x="780" y="97"/>
                  </a:lnTo>
                  <a:lnTo>
                    <a:pt x="760" y="84"/>
                  </a:lnTo>
                  <a:lnTo>
                    <a:pt x="739" y="73"/>
                  </a:lnTo>
                  <a:lnTo>
                    <a:pt x="719" y="60"/>
                  </a:lnTo>
                  <a:lnTo>
                    <a:pt x="699" y="51"/>
                  </a:lnTo>
                  <a:lnTo>
                    <a:pt x="676" y="39"/>
                  </a:lnTo>
                  <a:lnTo>
                    <a:pt x="656" y="30"/>
                  </a:lnTo>
                  <a:lnTo>
                    <a:pt x="634" y="23"/>
                  </a:lnTo>
                  <a:lnTo>
                    <a:pt x="612" y="15"/>
                  </a:lnTo>
                  <a:lnTo>
                    <a:pt x="589" y="10"/>
                  </a:lnTo>
                  <a:lnTo>
                    <a:pt x="569" y="4"/>
                  </a:lnTo>
                  <a:lnTo>
                    <a:pt x="547" y="2"/>
                  </a:lnTo>
                  <a:lnTo>
                    <a:pt x="525" y="0"/>
                  </a:lnTo>
                  <a:lnTo>
                    <a:pt x="489" y="2"/>
                  </a:lnTo>
                  <a:lnTo>
                    <a:pt x="451" y="10"/>
                  </a:lnTo>
                  <a:lnTo>
                    <a:pt x="412" y="21"/>
                  </a:lnTo>
                  <a:lnTo>
                    <a:pt x="373" y="36"/>
                  </a:lnTo>
                  <a:lnTo>
                    <a:pt x="336" y="58"/>
                  </a:lnTo>
                  <a:lnTo>
                    <a:pt x="306" y="82"/>
                  </a:lnTo>
                  <a:lnTo>
                    <a:pt x="282" y="114"/>
                  </a:lnTo>
                  <a:lnTo>
                    <a:pt x="267" y="1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8" name="Freeform 48"/>
            <p:cNvSpPr>
              <a:spLocks/>
            </p:cNvSpPr>
            <p:nvPr/>
          </p:nvSpPr>
          <p:spPr bwMode="auto">
            <a:xfrm>
              <a:off x="1700023" y="4429131"/>
              <a:ext cx="3420603" cy="2033797"/>
            </a:xfrm>
            <a:custGeom>
              <a:avLst/>
              <a:gdLst/>
              <a:ahLst/>
              <a:cxnLst>
                <a:cxn ang="0">
                  <a:pos x="585" y="13"/>
                </a:cxn>
                <a:cxn ang="0">
                  <a:pos x="687" y="57"/>
                </a:cxn>
                <a:cxn ang="0">
                  <a:pos x="781" y="115"/>
                </a:cxn>
                <a:cxn ang="0">
                  <a:pos x="850" y="163"/>
                </a:cxn>
                <a:cxn ang="0">
                  <a:pos x="896" y="198"/>
                </a:cxn>
                <a:cxn ang="0">
                  <a:pos x="1028" y="293"/>
                </a:cxn>
                <a:cxn ang="0">
                  <a:pos x="1185" y="324"/>
                </a:cxn>
                <a:cxn ang="0">
                  <a:pos x="1313" y="313"/>
                </a:cxn>
                <a:cxn ang="0">
                  <a:pos x="1448" y="309"/>
                </a:cxn>
                <a:cxn ang="0">
                  <a:pos x="1587" y="315"/>
                </a:cxn>
                <a:cxn ang="0">
                  <a:pos x="1822" y="339"/>
                </a:cxn>
                <a:cxn ang="0">
                  <a:pos x="1933" y="348"/>
                </a:cxn>
                <a:cxn ang="0">
                  <a:pos x="2043" y="352"/>
                </a:cxn>
                <a:cxn ang="0">
                  <a:pos x="2050" y="356"/>
                </a:cxn>
                <a:cxn ang="0">
                  <a:pos x="1704" y="393"/>
                </a:cxn>
                <a:cxn ang="0">
                  <a:pos x="1581" y="424"/>
                </a:cxn>
                <a:cxn ang="0">
                  <a:pos x="1485" y="456"/>
                </a:cxn>
                <a:cxn ang="0">
                  <a:pos x="1402" y="460"/>
                </a:cxn>
                <a:cxn ang="0">
                  <a:pos x="1352" y="437"/>
                </a:cxn>
                <a:cxn ang="0">
                  <a:pos x="1296" y="435"/>
                </a:cxn>
                <a:cxn ang="0">
                  <a:pos x="1239" y="458"/>
                </a:cxn>
                <a:cxn ang="0">
                  <a:pos x="1202" y="474"/>
                </a:cxn>
                <a:cxn ang="0">
                  <a:pos x="1146" y="484"/>
                </a:cxn>
                <a:cxn ang="0">
                  <a:pos x="1080" y="461"/>
                </a:cxn>
                <a:cxn ang="0">
                  <a:pos x="1000" y="426"/>
                </a:cxn>
                <a:cxn ang="0">
                  <a:pos x="920" y="432"/>
                </a:cxn>
                <a:cxn ang="0">
                  <a:pos x="830" y="437"/>
                </a:cxn>
                <a:cxn ang="0">
                  <a:pos x="774" y="380"/>
                </a:cxn>
                <a:cxn ang="0">
                  <a:pos x="759" y="278"/>
                </a:cxn>
                <a:cxn ang="0">
                  <a:pos x="648" y="226"/>
                </a:cxn>
                <a:cxn ang="0">
                  <a:pos x="537" y="254"/>
                </a:cxn>
                <a:cxn ang="0">
                  <a:pos x="474" y="295"/>
                </a:cxn>
                <a:cxn ang="0">
                  <a:pos x="383" y="365"/>
                </a:cxn>
                <a:cxn ang="0">
                  <a:pos x="317" y="389"/>
                </a:cxn>
                <a:cxn ang="0">
                  <a:pos x="172" y="437"/>
                </a:cxn>
                <a:cxn ang="0">
                  <a:pos x="33" y="461"/>
                </a:cxn>
                <a:cxn ang="0">
                  <a:pos x="0" y="432"/>
                </a:cxn>
                <a:cxn ang="0">
                  <a:pos x="5" y="409"/>
                </a:cxn>
                <a:cxn ang="0">
                  <a:pos x="46" y="369"/>
                </a:cxn>
                <a:cxn ang="0">
                  <a:pos x="100" y="335"/>
                </a:cxn>
                <a:cxn ang="0">
                  <a:pos x="270" y="272"/>
                </a:cxn>
                <a:cxn ang="0">
                  <a:pos x="274" y="272"/>
                </a:cxn>
                <a:cxn ang="0">
                  <a:pos x="278" y="267"/>
                </a:cxn>
                <a:cxn ang="0">
                  <a:pos x="272" y="259"/>
                </a:cxn>
                <a:cxn ang="0">
                  <a:pos x="270" y="259"/>
                </a:cxn>
                <a:cxn ang="0">
                  <a:pos x="261" y="259"/>
                </a:cxn>
                <a:cxn ang="0">
                  <a:pos x="257" y="241"/>
                </a:cxn>
                <a:cxn ang="0">
                  <a:pos x="318" y="193"/>
                </a:cxn>
                <a:cxn ang="0">
                  <a:pos x="361" y="183"/>
                </a:cxn>
                <a:cxn ang="0">
                  <a:pos x="424" y="172"/>
                </a:cxn>
                <a:cxn ang="0">
                  <a:pos x="457" y="141"/>
                </a:cxn>
                <a:cxn ang="0">
                  <a:pos x="457" y="122"/>
                </a:cxn>
                <a:cxn ang="0">
                  <a:pos x="450" y="120"/>
                </a:cxn>
                <a:cxn ang="0">
                  <a:pos x="331" y="137"/>
                </a:cxn>
                <a:cxn ang="0">
                  <a:pos x="300" y="74"/>
                </a:cxn>
                <a:cxn ang="0">
                  <a:pos x="468" y="2"/>
                </a:cxn>
              </a:cxnLst>
              <a:rect l="0" t="0" r="r" b="b"/>
              <a:pathLst>
                <a:path w="2085" h="484">
                  <a:moveTo>
                    <a:pt x="502" y="0"/>
                  </a:moveTo>
                  <a:lnTo>
                    <a:pt x="522" y="2"/>
                  </a:lnTo>
                  <a:lnTo>
                    <a:pt x="544" y="4"/>
                  </a:lnTo>
                  <a:lnTo>
                    <a:pt x="565" y="7"/>
                  </a:lnTo>
                  <a:lnTo>
                    <a:pt x="585" y="13"/>
                  </a:lnTo>
                  <a:lnTo>
                    <a:pt x="605" y="20"/>
                  </a:lnTo>
                  <a:lnTo>
                    <a:pt x="626" y="28"/>
                  </a:lnTo>
                  <a:lnTo>
                    <a:pt x="646" y="37"/>
                  </a:lnTo>
                  <a:lnTo>
                    <a:pt x="667" y="46"/>
                  </a:lnTo>
                  <a:lnTo>
                    <a:pt x="687" y="57"/>
                  </a:lnTo>
                  <a:lnTo>
                    <a:pt x="705" y="69"/>
                  </a:lnTo>
                  <a:lnTo>
                    <a:pt x="726" y="80"/>
                  </a:lnTo>
                  <a:lnTo>
                    <a:pt x="744" y="91"/>
                  </a:lnTo>
                  <a:lnTo>
                    <a:pt x="763" y="104"/>
                  </a:lnTo>
                  <a:lnTo>
                    <a:pt x="781" y="115"/>
                  </a:lnTo>
                  <a:lnTo>
                    <a:pt x="800" y="128"/>
                  </a:lnTo>
                  <a:lnTo>
                    <a:pt x="817" y="139"/>
                  </a:lnTo>
                  <a:lnTo>
                    <a:pt x="831" y="150"/>
                  </a:lnTo>
                  <a:lnTo>
                    <a:pt x="841" y="156"/>
                  </a:lnTo>
                  <a:lnTo>
                    <a:pt x="850" y="163"/>
                  </a:lnTo>
                  <a:lnTo>
                    <a:pt x="859" y="169"/>
                  </a:lnTo>
                  <a:lnTo>
                    <a:pt x="868" y="176"/>
                  </a:lnTo>
                  <a:lnTo>
                    <a:pt x="878" y="183"/>
                  </a:lnTo>
                  <a:lnTo>
                    <a:pt x="887" y="191"/>
                  </a:lnTo>
                  <a:lnTo>
                    <a:pt x="896" y="198"/>
                  </a:lnTo>
                  <a:lnTo>
                    <a:pt x="905" y="206"/>
                  </a:lnTo>
                  <a:lnTo>
                    <a:pt x="935" y="228"/>
                  </a:lnTo>
                  <a:lnTo>
                    <a:pt x="965" y="252"/>
                  </a:lnTo>
                  <a:lnTo>
                    <a:pt x="996" y="272"/>
                  </a:lnTo>
                  <a:lnTo>
                    <a:pt x="1028" y="293"/>
                  </a:lnTo>
                  <a:lnTo>
                    <a:pt x="1059" y="308"/>
                  </a:lnTo>
                  <a:lnTo>
                    <a:pt x="1093" y="321"/>
                  </a:lnTo>
                  <a:lnTo>
                    <a:pt x="1126" y="326"/>
                  </a:lnTo>
                  <a:lnTo>
                    <a:pt x="1161" y="326"/>
                  </a:lnTo>
                  <a:lnTo>
                    <a:pt x="1185" y="324"/>
                  </a:lnTo>
                  <a:lnTo>
                    <a:pt x="1209" y="321"/>
                  </a:lnTo>
                  <a:lnTo>
                    <a:pt x="1235" y="319"/>
                  </a:lnTo>
                  <a:lnTo>
                    <a:pt x="1261" y="317"/>
                  </a:lnTo>
                  <a:lnTo>
                    <a:pt x="1287" y="315"/>
                  </a:lnTo>
                  <a:lnTo>
                    <a:pt x="1313" y="313"/>
                  </a:lnTo>
                  <a:lnTo>
                    <a:pt x="1339" y="311"/>
                  </a:lnTo>
                  <a:lnTo>
                    <a:pt x="1367" y="311"/>
                  </a:lnTo>
                  <a:lnTo>
                    <a:pt x="1394" y="309"/>
                  </a:lnTo>
                  <a:lnTo>
                    <a:pt x="1420" y="309"/>
                  </a:lnTo>
                  <a:lnTo>
                    <a:pt x="1448" y="309"/>
                  </a:lnTo>
                  <a:lnTo>
                    <a:pt x="1476" y="309"/>
                  </a:lnTo>
                  <a:lnTo>
                    <a:pt x="1504" y="309"/>
                  </a:lnTo>
                  <a:lnTo>
                    <a:pt x="1531" y="311"/>
                  </a:lnTo>
                  <a:lnTo>
                    <a:pt x="1559" y="313"/>
                  </a:lnTo>
                  <a:lnTo>
                    <a:pt x="1587" y="315"/>
                  </a:lnTo>
                  <a:lnTo>
                    <a:pt x="1735" y="330"/>
                  </a:lnTo>
                  <a:lnTo>
                    <a:pt x="1757" y="332"/>
                  </a:lnTo>
                  <a:lnTo>
                    <a:pt x="1780" y="335"/>
                  </a:lnTo>
                  <a:lnTo>
                    <a:pt x="1802" y="337"/>
                  </a:lnTo>
                  <a:lnTo>
                    <a:pt x="1822" y="339"/>
                  </a:lnTo>
                  <a:lnTo>
                    <a:pt x="1844" y="341"/>
                  </a:lnTo>
                  <a:lnTo>
                    <a:pt x="1867" y="343"/>
                  </a:lnTo>
                  <a:lnTo>
                    <a:pt x="1889" y="345"/>
                  </a:lnTo>
                  <a:lnTo>
                    <a:pt x="1911" y="346"/>
                  </a:lnTo>
                  <a:lnTo>
                    <a:pt x="1933" y="348"/>
                  </a:lnTo>
                  <a:lnTo>
                    <a:pt x="1956" y="350"/>
                  </a:lnTo>
                  <a:lnTo>
                    <a:pt x="1976" y="352"/>
                  </a:lnTo>
                  <a:lnTo>
                    <a:pt x="1998" y="352"/>
                  </a:lnTo>
                  <a:lnTo>
                    <a:pt x="2020" y="352"/>
                  </a:lnTo>
                  <a:lnTo>
                    <a:pt x="2043" y="352"/>
                  </a:lnTo>
                  <a:lnTo>
                    <a:pt x="2063" y="352"/>
                  </a:lnTo>
                  <a:lnTo>
                    <a:pt x="2085" y="352"/>
                  </a:lnTo>
                  <a:lnTo>
                    <a:pt x="2072" y="354"/>
                  </a:lnTo>
                  <a:lnTo>
                    <a:pt x="2059" y="354"/>
                  </a:lnTo>
                  <a:lnTo>
                    <a:pt x="2050" y="356"/>
                  </a:lnTo>
                  <a:lnTo>
                    <a:pt x="2046" y="356"/>
                  </a:lnTo>
                  <a:lnTo>
                    <a:pt x="1896" y="371"/>
                  </a:lnTo>
                  <a:lnTo>
                    <a:pt x="1750" y="387"/>
                  </a:lnTo>
                  <a:lnTo>
                    <a:pt x="1728" y="389"/>
                  </a:lnTo>
                  <a:lnTo>
                    <a:pt x="1704" y="393"/>
                  </a:lnTo>
                  <a:lnTo>
                    <a:pt x="1681" y="397"/>
                  </a:lnTo>
                  <a:lnTo>
                    <a:pt x="1657" y="402"/>
                  </a:lnTo>
                  <a:lnTo>
                    <a:pt x="1633" y="408"/>
                  </a:lnTo>
                  <a:lnTo>
                    <a:pt x="1607" y="415"/>
                  </a:lnTo>
                  <a:lnTo>
                    <a:pt x="1581" y="424"/>
                  </a:lnTo>
                  <a:lnTo>
                    <a:pt x="1556" y="434"/>
                  </a:lnTo>
                  <a:lnTo>
                    <a:pt x="1537" y="441"/>
                  </a:lnTo>
                  <a:lnTo>
                    <a:pt x="1520" y="447"/>
                  </a:lnTo>
                  <a:lnTo>
                    <a:pt x="1504" y="452"/>
                  </a:lnTo>
                  <a:lnTo>
                    <a:pt x="1485" y="456"/>
                  </a:lnTo>
                  <a:lnTo>
                    <a:pt x="1469" y="460"/>
                  </a:lnTo>
                  <a:lnTo>
                    <a:pt x="1450" y="461"/>
                  </a:lnTo>
                  <a:lnTo>
                    <a:pt x="1431" y="463"/>
                  </a:lnTo>
                  <a:lnTo>
                    <a:pt x="1413" y="461"/>
                  </a:lnTo>
                  <a:lnTo>
                    <a:pt x="1402" y="460"/>
                  </a:lnTo>
                  <a:lnTo>
                    <a:pt x="1393" y="456"/>
                  </a:lnTo>
                  <a:lnTo>
                    <a:pt x="1381" y="452"/>
                  </a:lnTo>
                  <a:lnTo>
                    <a:pt x="1370" y="447"/>
                  </a:lnTo>
                  <a:lnTo>
                    <a:pt x="1361" y="441"/>
                  </a:lnTo>
                  <a:lnTo>
                    <a:pt x="1352" y="437"/>
                  </a:lnTo>
                  <a:lnTo>
                    <a:pt x="1341" y="434"/>
                  </a:lnTo>
                  <a:lnTo>
                    <a:pt x="1331" y="432"/>
                  </a:lnTo>
                  <a:lnTo>
                    <a:pt x="1320" y="432"/>
                  </a:lnTo>
                  <a:lnTo>
                    <a:pt x="1307" y="434"/>
                  </a:lnTo>
                  <a:lnTo>
                    <a:pt x="1296" y="435"/>
                  </a:lnTo>
                  <a:lnTo>
                    <a:pt x="1285" y="439"/>
                  </a:lnTo>
                  <a:lnTo>
                    <a:pt x="1272" y="443"/>
                  </a:lnTo>
                  <a:lnTo>
                    <a:pt x="1261" y="448"/>
                  </a:lnTo>
                  <a:lnTo>
                    <a:pt x="1250" y="452"/>
                  </a:lnTo>
                  <a:lnTo>
                    <a:pt x="1239" y="458"/>
                  </a:lnTo>
                  <a:lnTo>
                    <a:pt x="1231" y="461"/>
                  </a:lnTo>
                  <a:lnTo>
                    <a:pt x="1224" y="465"/>
                  </a:lnTo>
                  <a:lnTo>
                    <a:pt x="1217" y="467"/>
                  </a:lnTo>
                  <a:lnTo>
                    <a:pt x="1209" y="471"/>
                  </a:lnTo>
                  <a:lnTo>
                    <a:pt x="1202" y="474"/>
                  </a:lnTo>
                  <a:lnTo>
                    <a:pt x="1196" y="476"/>
                  </a:lnTo>
                  <a:lnTo>
                    <a:pt x="1189" y="478"/>
                  </a:lnTo>
                  <a:lnTo>
                    <a:pt x="1181" y="480"/>
                  </a:lnTo>
                  <a:lnTo>
                    <a:pt x="1163" y="484"/>
                  </a:lnTo>
                  <a:lnTo>
                    <a:pt x="1146" y="484"/>
                  </a:lnTo>
                  <a:lnTo>
                    <a:pt x="1131" y="482"/>
                  </a:lnTo>
                  <a:lnTo>
                    <a:pt x="1118" y="480"/>
                  </a:lnTo>
                  <a:lnTo>
                    <a:pt x="1105" y="474"/>
                  </a:lnTo>
                  <a:lnTo>
                    <a:pt x="1093" y="469"/>
                  </a:lnTo>
                  <a:lnTo>
                    <a:pt x="1080" y="461"/>
                  </a:lnTo>
                  <a:lnTo>
                    <a:pt x="1065" y="452"/>
                  </a:lnTo>
                  <a:lnTo>
                    <a:pt x="1041" y="437"/>
                  </a:lnTo>
                  <a:lnTo>
                    <a:pt x="1028" y="432"/>
                  </a:lnTo>
                  <a:lnTo>
                    <a:pt x="1013" y="428"/>
                  </a:lnTo>
                  <a:lnTo>
                    <a:pt x="1000" y="426"/>
                  </a:lnTo>
                  <a:lnTo>
                    <a:pt x="983" y="426"/>
                  </a:lnTo>
                  <a:lnTo>
                    <a:pt x="968" y="426"/>
                  </a:lnTo>
                  <a:lnTo>
                    <a:pt x="952" y="428"/>
                  </a:lnTo>
                  <a:lnTo>
                    <a:pt x="937" y="430"/>
                  </a:lnTo>
                  <a:lnTo>
                    <a:pt x="920" y="432"/>
                  </a:lnTo>
                  <a:lnTo>
                    <a:pt x="900" y="435"/>
                  </a:lnTo>
                  <a:lnTo>
                    <a:pt x="881" y="437"/>
                  </a:lnTo>
                  <a:lnTo>
                    <a:pt x="863" y="439"/>
                  </a:lnTo>
                  <a:lnTo>
                    <a:pt x="846" y="439"/>
                  </a:lnTo>
                  <a:lnTo>
                    <a:pt x="830" y="437"/>
                  </a:lnTo>
                  <a:lnTo>
                    <a:pt x="815" y="432"/>
                  </a:lnTo>
                  <a:lnTo>
                    <a:pt x="800" y="422"/>
                  </a:lnTo>
                  <a:lnTo>
                    <a:pt x="789" y="411"/>
                  </a:lnTo>
                  <a:lnTo>
                    <a:pt x="780" y="397"/>
                  </a:lnTo>
                  <a:lnTo>
                    <a:pt x="774" y="380"/>
                  </a:lnTo>
                  <a:lnTo>
                    <a:pt x="772" y="361"/>
                  </a:lnTo>
                  <a:lnTo>
                    <a:pt x="770" y="343"/>
                  </a:lnTo>
                  <a:lnTo>
                    <a:pt x="768" y="321"/>
                  </a:lnTo>
                  <a:lnTo>
                    <a:pt x="765" y="298"/>
                  </a:lnTo>
                  <a:lnTo>
                    <a:pt x="759" y="278"/>
                  </a:lnTo>
                  <a:lnTo>
                    <a:pt x="746" y="259"/>
                  </a:lnTo>
                  <a:lnTo>
                    <a:pt x="726" y="241"/>
                  </a:lnTo>
                  <a:lnTo>
                    <a:pt x="702" y="230"/>
                  </a:lnTo>
                  <a:lnTo>
                    <a:pt x="676" y="226"/>
                  </a:lnTo>
                  <a:lnTo>
                    <a:pt x="648" y="226"/>
                  </a:lnTo>
                  <a:lnTo>
                    <a:pt x="622" y="230"/>
                  </a:lnTo>
                  <a:lnTo>
                    <a:pt x="596" y="235"/>
                  </a:lnTo>
                  <a:lnTo>
                    <a:pt x="570" y="241"/>
                  </a:lnTo>
                  <a:lnTo>
                    <a:pt x="550" y="248"/>
                  </a:lnTo>
                  <a:lnTo>
                    <a:pt x="537" y="254"/>
                  </a:lnTo>
                  <a:lnTo>
                    <a:pt x="524" y="261"/>
                  </a:lnTo>
                  <a:lnTo>
                    <a:pt x="511" y="269"/>
                  </a:lnTo>
                  <a:lnTo>
                    <a:pt x="498" y="276"/>
                  </a:lnTo>
                  <a:lnTo>
                    <a:pt x="485" y="285"/>
                  </a:lnTo>
                  <a:lnTo>
                    <a:pt x="474" y="295"/>
                  </a:lnTo>
                  <a:lnTo>
                    <a:pt x="461" y="306"/>
                  </a:lnTo>
                  <a:lnTo>
                    <a:pt x="450" y="315"/>
                  </a:lnTo>
                  <a:lnTo>
                    <a:pt x="409" y="350"/>
                  </a:lnTo>
                  <a:lnTo>
                    <a:pt x="396" y="359"/>
                  </a:lnTo>
                  <a:lnTo>
                    <a:pt x="383" y="365"/>
                  </a:lnTo>
                  <a:lnTo>
                    <a:pt x="370" y="372"/>
                  </a:lnTo>
                  <a:lnTo>
                    <a:pt x="357" y="376"/>
                  </a:lnTo>
                  <a:lnTo>
                    <a:pt x="342" y="382"/>
                  </a:lnTo>
                  <a:lnTo>
                    <a:pt x="329" y="385"/>
                  </a:lnTo>
                  <a:lnTo>
                    <a:pt x="317" y="389"/>
                  </a:lnTo>
                  <a:lnTo>
                    <a:pt x="304" y="393"/>
                  </a:lnTo>
                  <a:lnTo>
                    <a:pt x="261" y="406"/>
                  </a:lnTo>
                  <a:lnTo>
                    <a:pt x="224" y="419"/>
                  </a:lnTo>
                  <a:lnTo>
                    <a:pt x="200" y="428"/>
                  </a:lnTo>
                  <a:lnTo>
                    <a:pt x="172" y="437"/>
                  </a:lnTo>
                  <a:lnTo>
                    <a:pt x="142" y="447"/>
                  </a:lnTo>
                  <a:lnTo>
                    <a:pt x="113" y="454"/>
                  </a:lnTo>
                  <a:lnTo>
                    <a:pt x="85" y="460"/>
                  </a:lnTo>
                  <a:lnTo>
                    <a:pt x="57" y="463"/>
                  </a:lnTo>
                  <a:lnTo>
                    <a:pt x="33" y="461"/>
                  </a:lnTo>
                  <a:lnTo>
                    <a:pt x="15" y="456"/>
                  </a:lnTo>
                  <a:lnTo>
                    <a:pt x="9" y="452"/>
                  </a:lnTo>
                  <a:lnTo>
                    <a:pt x="4" y="447"/>
                  </a:lnTo>
                  <a:lnTo>
                    <a:pt x="2" y="439"/>
                  </a:lnTo>
                  <a:lnTo>
                    <a:pt x="0" y="432"/>
                  </a:lnTo>
                  <a:lnTo>
                    <a:pt x="0" y="430"/>
                  </a:lnTo>
                  <a:lnTo>
                    <a:pt x="2" y="430"/>
                  </a:lnTo>
                  <a:lnTo>
                    <a:pt x="2" y="428"/>
                  </a:lnTo>
                  <a:lnTo>
                    <a:pt x="2" y="428"/>
                  </a:lnTo>
                  <a:lnTo>
                    <a:pt x="5" y="409"/>
                  </a:lnTo>
                  <a:lnTo>
                    <a:pt x="16" y="393"/>
                  </a:lnTo>
                  <a:lnTo>
                    <a:pt x="29" y="378"/>
                  </a:lnTo>
                  <a:lnTo>
                    <a:pt x="44" y="371"/>
                  </a:lnTo>
                  <a:lnTo>
                    <a:pt x="46" y="369"/>
                  </a:lnTo>
                  <a:lnTo>
                    <a:pt x="46" y="369"/>
                  </a:lnTo>
                  <a:lnTo>
                    <a:pt x="48" y="369"/>
                  </a:lnTo>
                  <a:lnTo>
                    <a:pt x="48" y="369"/>
                  </a:lnTo>
                  <a:lnTo>
                    <a:pt x="55" y="363"/>
                  </a:lnTo>
                  <a:lnTo>
                    <a:pt x="74" y="350"/>
                  </a:lnTo>
                  <a:lnTo>
                    <a:pt x="100" y="335"/>
                  </a:lnTo>
                  <a:lnTo>
                    <a:pt x="131" y="319"/>
                  </a:lnTo>
                  <a:lnTo>
                    <a:pt x="165" y="302"/>
                  </a:lnTo>
                  <a:lnTo>
                    <a:pt x="202" y="287"/>
                  </a:lnTo>
                  <a:lnTo>
                    <a:pt x="237" y="276"/>
                  </a:lnTo>
                  <a:lnTo>
                    <a:pt x="270" y="272"/>
                  </a:lnTo>
                  <a:lnTo>
                    <a:pt x="270" y="272"/>
                  </a:lnTo>
                  <a:lnTo>
                    <a:pt x="270" y="272"/>
                  </a:lnTo>
                  <a:lnTo>
                    <a:pt x="270" y="272"/>
                  </a:lnTo>
                  <a:lnTo>
                    <a:pt x="272" y="272"/>
                  </a:lnTo>
                  <a:lnTo>
                    <a:pt x="274" y="272"/>
                  </a:lnTo>
                  <a:lnTo>
                    <a:pt x="276" y="271"/>
                  </a:lnTo>
                  <a:lnTo>
                    <a:pt x="278" y="269"/>
                  </a:lnTo>
                  <a:lnTo>
                    <a:pt x="278" y="267"/>
                  </a:lnTo>
                  <a:lnTo>
                    <a:pt x="278" y="267"/>
                  </a:lnTo>
                  <a:lnTo>
                    <a:pt x="278" y="267"/>
                  </a:lnTo>
                  <a:lnTo>
                    <a:pt x="278" y="267"/>
                  </a:lnTo>
                  <a:lnTo>
                    <a:pt x="278" y="267"/>
                  </a:lnTo>
                  <a:lnTo>
                    <a:pt x="278" y="265"/>
                  </a:lnTo>
                  <a:lnTo>
                    <a:pt x="276" y="261"/>
                  </a:lnTo>
                  <a:lnTo>
                    <a:pt x="272" y="259"/>
                  </a:lnTo>
                  <a:lnTo>
                    <a:pt x="270" y="259"/>
                  </a:lnTo>
                  <a:lnTo>
                    <a:pt x="270" y="259"/>
                  </a:lnTo>
                  <a:lnTo>
                    <a:pt x="270" y="259"/>
                  </a:lnTo>
                  <a:lnTo>
                    <a:pt x="270" y="259"/>
                  </a:lnTo>
                  <a:lnTo>
                    <a:pt x="270" y="259"/>
                  </a:lnTo>
                  <a:lnTo>
                    <a:pt x="270" y="259"/>
                  </a:lnTo>
                  <a:lnTo>
                    <a:pt x="270" y="259"/>
                  </a:lnTo>
                  <a:lnTo>
                    <a:pt x="270" y="259"/>
                  </a:lnTo>
                  <a:lnTo>
                    <a:pt x="270" y="259"/>
                  </a:lnTo>
                  <a:lnTo>
                    <a:pt x="261" y="259"/>
                  </a:lnTo>
                  <a:lnTo>
                    <a:pt x="255" y="259"/>
                  </a:lnTo>
                  <a:lnTo>
                    <a:pt x="252" y="259"/>
                  </a:lnTo>
                  <a:lnTo>
                    <a:pt x="250" y="258"/>
                  </a:lnTo>
                  <a:lnTo>
                    <a:pt x="252" y="250"/>
                  </a:lnTo>
                  <a:lnTo>
                    <a:pt x="257" y="241"/>
                  </a:lnTo>
                  <a:lnTo>
                    <a:pt x="268" y="232"/>
                  </a:lnTo>
                  <a:lnTo>
                    <a:pt x="279" y="220"/>
                  </a:lnTo>
                  <a:lnTo>
                    <a:pt x="292" y="209"/>
                  </a:lnTo>
                  <a:lnTo>
                    <a:pt x="305" y="200"/>
                  </a:lnTo>
                  <a:lnTo>
                    <a:pt x="318" y="193"/>
                  </a:lnTo>
                  <a:lnTo>
                    <a:pt x="328" y="189"/>
                  </a:lnTo>
                  <a:lnTo>
                    <a:pt x="335" y="187"/>
                  </a:lnTo>
                  <a:lnTo>
                    <a:pt x="342" y="185"/>
                  </a:lnTo>
                  <a:lnTo>
                    <a:pt x="352" y="185"/>
                  </a:lnTo>
                  <a:lnTo>
                    <a:pt x="361" y="183"/>
                  </a:lnTo>
                  <a:lnTo>
                    <a:pt x="374" y="183"/>
                  </a:lnTo>
                  <a:lnTo>
                    <a:pt x="387" y="182"/>
                  </a:lnTo>
                  <a:lnTo>
                    <a:pt x="400" y="180"/>
                  </a:lnTo>
                  <a:lnTo>
                    <a:pt x="413" y="176"/>
                  </a:lnTo>
                  <a:lnTo>
                    <a:pt x="424" y="172"/>
                  </a:lnTo>
                  <a:lnTo>
                    <a:pt x="435" y="169"/>
                  </a:lnTo>
                  <a:lnTo>
                    <a:pt x="444" y="163"/>
                  </a:lnTo>
                  <a:lnTo>
                    <a:pt x="452" y="156"/>
                  </a:lnTo>
                  <a:lnTo>
                    <a:pt x="455" y="148"/>
                  </a:lnTo>
                  <a:lnTo>
                    <a:pt x="457" y="141"/>
                  </a:lnTo>
                  <a:lnTo>
                    <a:pt x="457" y="133"/>
                  </a:lnTo>
                  <a:lnTo>
                    <a:pt x="457" y="126"/>
                  </a:lnTo>
                  <a:lnTo>
                    <a:pt x="457" y="124"/>
                  </a:lnTo>
                  <a:lnTo>
                    <a:pt x="457" y="122"/>
                  </a:lnTo>
                  <a:lnTo>
                    <a:pt x="457" y="122"/>
                  </a:lnTo>
                  <a:lnTo>
                    <a:pt x="455" y="120"/>
                  </a:lnTo>
                  <a:lnTo>
                    <a:pt x="454" y="120"/>
                  </a:lnTo>
                  <a:lnTo>
                    <a:pt x="454" y="120"/>
                  </a:lnTo>
                  <a:lnTo>
                    <a:pt x="452" y="120"/>
                  </a:lnTo>
                  <a:lnTo>
                    <a:pt x="450" y="120"/>
                  </a:lnTo>
                  <a:lnTo>
                    <a:pt x="429" y="126"/>
                  </a:lnTo>
                  <a:lnTo>
                    <a:pt x="407" y="130"/>
                  </a:lnTo>
                  <a:lnTo>
                    <a:pt x="383" y="133"/>
                  </a:lnTo>
                  <a:lnTo>
                    <a:pt x="357" y="135"/>
                  </a:lnTo>
                  <a:lnTo>
                    <a:pt x="331" y="137"/>
                  </a:lnTo>
                  <a:lnTo>
                    <a:pt x="307" y="137"/>
                  </a:lnTo>
                  <a:lnTo>
                    <a:pt x="283" y="133"/>
                  </a:lnTo>
                  <a:lnTo>
                    <a:pt x="263" y="130"/>
                  </a:lnTo>
                  <a:lnTo>
                    <a:pt x="278" y="100"/>
                  </a:lnTo>
                  <a:lnTo>
                    <a:pt x="300" y="74"/>
                  </a:lnTo>
                  <a:lnTo>
                    <a:pt x="328" y="52"/>
                  </a:lnTo>
                  <a:lnTo>
                    <a:pt x="361" y="33"/>
                  </a:lnTo>
                  <a:lnTo>
                    <a:pt x="396" y="19"/>
                  </a:lnTo>
                  <a:lnTo>
                    <a:pt x="433" y="7"/>
                  </a:lnTo>
                  <a:lnTo>
                    <a:pt x="468" y="2"/>
                  </a:lnTo>
                  <a:lnTo>
                    <a:pt x="50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89" name="Freeform 49"/>
            <p:cNvSpPr>
              <a:spLocks/>
            </p:cNvSpPr>
            <p:nvPr/>
          </p:nvSpPr>
          <p:spPr bwMode="auto">
            <a:xfrm>
              <a:off x="2580400" y="5997956"/>
              <a:ext cx="242689" cy="75011"/>
            </a:xfrm>
            <a:custGeom>
              <a:avLst/>
              <a:gdLst/>
              <a:ahLst/>
              <a:cxnLst>
                <a:cxn ang="0">
                  <a:pos x="148" y="28"/>
                </a:cxn>
                <a:cxn ang="0">
                  <a:pos x="146" y="33"/>
                </a:cxn>
                <a:cxn ang="0">
                  <a:pos x="142" y="39"/>
                </a:cxn>
                <a:cxn ang="0">
                  <a:pos x="135" y="42"/>
                </a:cxn>
                <a:cxn ang="0">
                  <a:pos x="126" y="46"/>
                </a:cxn>
                <a:cxn ang="0">
                  <a:pos x="114" y="50"/>
                </a:cxn>
                <a:cxn ang="0">
                  <a:pos x="103" y="54"/>
                </a:cxn>
                <a:cxn ang="0">
                  <a:pos x="88" y="55"/>
                </a:cxn>
                <a:cxn ang="0">
                  <a:pos x="74" y="55"/>
                </a:cxn>
                <a:cxn ang="0">
                  <a:pos x="59" y="55"/>
                </a:cxn>
                <a:cxn ang="0">
                  <a:pos x="44" y="54"/>
                </a:cxn>
                <a:cxn ang="0">
                  <a:pos x="33" y="50"/>
                </a:cxn>
                <a:cxn ang="0">
                  <a:pos x="22" y="46"/>
                </a:cxn>
                <a:cxn ang="0">
                  <a:pos x="13" y="42"/>
                </a:cxn>
                <a:cxn ang="0">
                  <a:pos x="5" y="39"/>
                </a:cxn>
                <a:cxn ang="0">
                  <a:pos x="1" y="33"/>
                </a:cxn>
                <a:cxn ang="0">
                  <a:pos x="0" y="28"/>
                </a:cxn>
                <a:cxn ang="0">
                  <a:pos x="1" y="22"/>
                </a:cxn>
                <a:cxn ang="0">
                  <a:pos x="5" y="17"/>
                </a:cxn>
                <a:cxn ang="0">
                  <a:pos x="13" y="13"/>
                </a:cxn>
                <a:cxn ang="0">
                  <a:pos x="22" y="7"/>
                </a:cxn>
                <a:cxn ang="0">
                  <a:pos x="33" y="5"/>
                </a:cxn>
                <a:cxn ang="0">
                  <a:pos x="44" y="2"/>
                </a:cxn>
                <a:cxn ang="0">
                  <a:pos x="59" y="0"/>
                </a:cxn>
                <a:cxn ang="0">
                  <a:pos x="74" y="0"/>
                </a:cxn>
                <a:cxn ang="0">
                  <a:pos x="88" y="0"/>
                </a:cxn>
                <a:cxn ang="0">
                  <a:pos x="103" y="2"/>
                </a:cxn>
                <a:cxn ang="0">
                  <a:pos x="114" y="5"/>
                </a:cxn>
                <a:cxn ang="0">
                  <a:pos x="126" y="7"/>
                </a:cxn>
                <a:cxn ang="0">
                  <a:pos x="135" y="13"/>
                </a:cxn>
                <a:cxn ang="0">
                  <a:pos x="142" y="17"/>
                </a:cxn>
                <a:cxn ang="0">
                  <a:pos x="146" y="22"/>
                </a:cxn>
                <a:cxn ang="0">
                  <a:pos x="148" y="28"/>
                </a:cxn>
              </a:cxnLst>
              <a:rect l="0" t="0" r="r" b="b"/>
              <a:pathLst>
                <a:path w="148" h="55">
                  <a:moveTo>
                    <a:pt x="148" y="28"/>
                  </a:moveTo>
                  <a:lnTo>
                    <a:pt x="146" y="33"/>
                  </a:lnTo>
                  <a:lnTo>
                    <a:pt x="142" y="39"/>
                  </a:lnTo>
                  <a:lnTo>
                    <a:pt x="135" y="42"/>
                  </a:lnTo>
                  <a:lnTo>
                    <a:pt x="126" y="46"/>
                  </a:lnTo>
                  <a:lnTo>
                    <a:pt x="114" y="50"/>
                  </a:lnTo>
                  <a:lnTo>
                    <a:pt x="103" y="54"/>
                  </a:lnTo>
                  <a:lnTo>
                    <a:pt x="88" y="55"/>
                  </a:lnTo>
                  <a:lnTo>
                    <a:pt x="74" y="55"/>
                  </a:lnTo>
                  <a:lnTo>
                    <a:pt x="59" y="55"/>
                  </a:lnTo>
                  <a:lnTo>
                    <a:pt x="44" y="54"/>
                  </a:lnTo>
                  <a:lnTo>
                    <a:pt x="33" y="50"/>
                  </a:lnTo>
                  <a:lnTo>
                    <a:pt x="22" y="46"/>
                  </a:lnTo>
                  <a:lnTo>
                    <a:pt x="13" y="42"/>
                  </a:lnTo>
                  <a:lnTo>
                    <a:pt x="5" y="39"/>
                  </a:lnTo>
                  <a:lnTo>
                    <a:pt x="1" y="33"/>
                  </a:lnTo>
                  <a:lnTo>
                    <a:pt x="0" y="28"/>
                  </a:lnTo>
                  <a:lnTo>
                    <a:pt x="1" y="22"/>
                  </a:lnTo>
                  <a:lnTo>
                    <a:pt x="5" y="17"/>
                  </a:lnTo>
                  <a:lnTo>
                    <a:pt x="13" y="13"/>
                  </a:lnTo>
                  <a:lnTo>
                    <a:pt x="22" y="7"/>
                  </a:lnTo>
                  <a:lnTo>
                    <a:pt x="33" y="5"/>
                  </a:lnTo>
                  <a:lnTo>
                    <a:pt x="44" y="2"/>
                  </a:lnTo>
                  <a:lnTo>
                    <a:pt x="59" y="0"/>
                  </a:lnTo>
                  <a:lnTo>
                    <a:pt x="74" y="0"/>
                  </a:lnTo>
                  <a:lnTo>
                    <a:pt x="88" y="0"/>
                  </a:lnTo>
                  <a:lnTo>
                    <a:pt x="103" y="2"/>
                  </a:lnTo>
                  <a:lnTo>
                    <a:pt x="114" y="5"/>
                  </a:lnTo>
                  <a:lnTo>
                    <a:pt x="126" y="7"/>
                  </a:lnTo>
                  <a:lnTo>
                    <a:pt x="135" y="13"/>
                  </a:lnTo>
                  <a:lnTo>
                    <a:pt x="142" y="17"/>
                  </a:lnTo>
                  <a:lnTo>
                    <a:pt x="146" y="22"/>
                  </a:lnTo>
                  <a:lnTo>
                    <a:pt x="148"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0" name="Freeform 50"/>
            <p:cNvSpPr>
              <a:spLocks/>
            </p:cNvSpPr>
            <p:nvPr/>
          </p:nvSpPr>
          <p:spPr bwMode="auto">
            <a:xfrm>
              <a:off x="2548957" y="6111925"/>
              <a:ext cx="108227" cy="45719"/>
            </a:xfrm>
            <a:custGeom>
              <a:avLst/>
              <a:gdLst/>
              <a:ahLst/>
              <a:cxnLst>
                <a:cxn ang="0">
                  <a:pos x="67" y="15"/>
                </a:cxn>
                <a:cxn ang="0">
                  <a:pos x="65" y="22"/>
                </a:cxn>
                <a:cxn ang="0">
                  <a:pos x="57" y="26"/>
                </a:cxn>
                <a:cxn ang="0">
                  <a:pos x="46" y="30"/>
                </a:cxn>
                <a:cxn ang="0">
                  <a:pos x="33" y="31"/>
                </a:cxn>
                <a:cxn ang="0">
                  <a:pos x="20" y="30"/>
                </a:cxn>
                <a:cxn ang="0">
                  <a:pos x="9" y="26"/>
                </a:cxn>
                <a:cxn ang="0">
                  <a:pos x="2" y="22"/>
                </a:cxn>
                <a:cxn ang="0">
                  <a:pos x="0" y="15"/>
                </a:cxn>
                <a:cxn ang="0">
                  <a:pos x="2" y="9"/>
                </a:cxn>
                <a:cxn ang="0">
                  <a:pos x="9" y="4"/>
                </a:cxn>
                <a:cxn ang="0">
                  <a:pos x="20" y="2"/>
                </a:cxn>
                <a:cxn ang="0">
                  <a:pos x="33" y="0"/>
                </a:cxn>
                <a:cxn ang="0">
                  <a:pos x="46" y="2"/>
                </a:cxn>
                <a:cxn ang="0">
                  <a:pos x="57" y="4"/>
                </a:cxn>
                <a:cxn ang="0">
                  <a:pos x="65" y="9"/>
                </a:cxn>
                <a:cxn ang="0">
                  <a:pos x="67" y="15"/>
                </a:cxn>
              </a:cxnLst>
              <a:rect l="0" t="0" r="r" b="b"/>
              <a:pathLst>
                <a:path w="67" h="31">
                  <a:moveTo>
                    <a:pt x="67" y="15"/>
                  </a:moveTo>
                  <a:lnTo>
                    <a:pt x="65" y="22"/>
                  </a:lnTo>
                  <a:lnTo>
                    <a:pt x="57" y="26"/>
                  </a:lnTo>
                  <a:lnTo>
                    <a:pt x="46" y="30"/>
                  </a:lnTo>
                  <a:lnTo>
                    <a:pt x="33" y="31"/>
                  </a:lnTo>
                  <a:lnTo>
                    <a:pt x="20" y="30"/>
                  </a:lnTo>
                  <a:lnTo>
                    <a:pt x="9" y="26"/>
                  </a:lnTo>
                  <a:lnTo>
                    <a:pt x="2" y="22"/>
                  </a:lnTo>
                  <a:lnTo>
                    <a:pt x="0" y="15"/>
                  </a:lnTo>
                  <a:lnTo>
                    <a:pt x="2" y="9"/>
                  </a:lnTo>
                  <a:lnTo>
                    <a:pt x="9" y="4"/>
                  </a:lnTo>
                  <a:lnTo>
                    <a:pt x="20" y="2"/>
                  </a:lnTo>
                  <a:lnTo>
                    <a:pt x="33" y="0"/>
                  </a:lnTo>
                  <a:lnTo>
                    <a:pt x="46" y="2"/>
                  </a:lnTo>
                  <a:lnTo>
                    <a:pt x="57" y="4"/>
                  </a:lnTo>
                  <a:lnTo>
                    <a:pt x="65" y="9"/>
                  </a:lnTo>
                  <a:lnTo>
                    <a:pt x="67"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1" name="Freeform 51"/>
            <p:cNvSpPr>
              <a:spLocks/>
            </p:cNvSpPr>
            <p:nvPr/>
          </p:nvSpPr>
          <p:spPr bwMode="auto">
            <a:xfrm>
              <a:off x="1794346" y="5654244"/>
              <a:ext cx="301720" cy="131269"/>
            </a:xfrm>
            <a:custGeom>
              <a:avLst/>
              <a:gdLst/>
              <a:ahLst/>
              <a:cxnLst>
                <a:cxn ang="0">
                  <a:pos x="185" y="50"/>
                </a:cxn>
                <a:cxn ang="0">
                  <a:pos x="183" y="59"/>
                </a:cxn>
                <a:cxn ang="0">
                  <a:pos x="177" y="68"/>
                </a:cxn>
                <a:cxn ang="0">
                  <a:pos x="170" y="77"/>
                </a:cxn>
                <a:cxn ang="0">
                  <a:pos x="159" y="85"/>
                </a:cxn>
                <a:cxn ang="0">
                  <a:pos x="144" y="90"/>
                </a:cxn>
                <a:cxn ang="0">
                  <a:pos x="129" y="94"/>
                </a:cxn>
                <a:cxn ang="0">
                  <a:pos x="111" y="96"/>
                </a:cxn>
                <a:cxn ang="0">
                  <a:pos x="92" y="98"/>
                </a:cxn>
                <a:cxn ang="0">
                  <a:pos x="74" y="96"/>
                </a:cxn>
                <a:cxn ang="0">
                  <a:pos x="57" y="94"/>
                </a:cxn>
                <a:cxn ang="0">
                  <a:pos x="40" y="90"/>
                </a:cxn>
                <a:cxn ang="0">
                  <a:pos x="27" y="85"/>
                </a:cxn>
                <a:cxn ang="0">
                  <a:pos x="16" y="77"/>
                </a:cxn>
                <a:cxn ang="0">
                  <a:pos x="7" y="68"/>
                </a:cxn>
                <a:cxn ang="0">
                  <a:pos x="1" y="59"/>
                </a:cxn>
                <a:cxn ang="0">
                  <a:pos x="0" y="50"/>
                </a:cxn>
                <a:cxn ang="0">
                  <a:pos x="1" y="40"/>
                </a:cxn>
                <a:cxn ang="0">
                  <a:pos x="7" y="29"/>
                </a:cxn>
                <a:cxn ang="0">
                  <a:pos x="16" y="22"/>
                </a:cxn>
                <a:cxn ang="0">
                  <a:pos x="27" y="14"/>
                </a:cxn>
                <a:cxn ang="0">
                  <a:pos x="40" y="9"/>
                </a:cxn>
                <a:cxn ang="0">
                  <a:pos x="57" y="3"/>
                </a:cxn>
                <a:cxn ang="0">
                  <a:pos x="74" y="2"/>
                </a:cxn>
                <a:cxn ang="0">
                  <a:pos x="92" y="0"/>
                </a:cxn>
                <a:cxn ang="0">
                  <a:pos x="111" y="2"/>
                </a:cxn>
                <a:cxn ang="0">
                  <a:pos x="129" y="3"/>
                </a:cxn>
                <a:cxn ang="0">
                  <a:pos x="144" y="9"/>
                </a:cxn>
                <a:cxn ang="0">
                  <a:pos x="159" y="14"/>
                </a:cxn>
                <a:cxn ang="0">
                  <a:pos x="170" y="22"/>
                </a:cxn>
                <a:cxn ang="0">
                  <a:pos x="177" y="29"/>
                </a:cxn>
                <a:cxn ang="0">
                  <a:pos x="183" y="40"/>
                </a:cxn>
                <a:cxn ang="0">
                  <a:pos x="185" y="50"/>
                </a:cxn>
              </a:cxnLst>
              <a:rect l="0" t="0" r="r" b="b"/>
              <a:pathLst>
                <a:path w="185" h="98">
                  <a:moveTo>
                    <a:pt x="185" y="50"/>
                  </a:moveTo>
                  <a:lnTo>
                    <a:pt x="183" y="59"/>
                  </a:lnTo>
                  <a:lnTo>
                    <a:pt x="177" y="68"/>
                  </a:lnTo>
                  <a:lnTo>
                    <a:pt x="170" y="77"/>
                  </a:lnTo>
                  <a:lnTo>
                    <a:pt x="159" y="85"/>
                  </a:lnTo>
                  <a:lnTo>
                    <a:pt x="144" y="90"/>
                  </a:lnTo>
                  <a:lnTo>
                    <a:pt x="129" y="94"/>
                  </a:lnTo>
                  <a:lnTo>
                    <a:pt x="111" y="96"/>
                  </a:lnTo>
                  <a:lnTo>
                    <a:pt x="92" y="98"/>
                  </a:lnTo>
                  <a:lnTo>
                    <a:pt x="74" y="96"/>
                  </a:lnTo>
                  <a:lnTo>
                    <a:pt x="57" y="94"/>
                  </a:lnTo>
                  <a:lnTo>
                    <a:pt x="40" y="90"/>
                  </a:lnTo>
                  <a:lnTo>
                    <a:pt x="27" y="85"/>
                  </a:lnTo>
                  <a:lnTo>
                    <a:pt x="16" y="77"/>
                  </a:lnTo>
                  <a:lnTo>
                    <a:pt x="7" y="68"/>
                  </a:lnTo>
                  <a:lnTo>
                    <a:pt x="1" y="59"/>
                  </a:lnTo>
                  <a:lnTo>
                    <a:pt x="0" y="50"/>
                  </a:lnTo>
                  <a:lnTo>
                    <a:pt x="1" y="40"/>
                  </a:lnTo>
                  <a:lnTo>
                    <a:pt x="7" y="29"/>
                  </a:lnTo>
                  <a:lnTo>
                    <a:pt x="16" y="22"/>
                  </a:lnTo>
                  <a:lnTo>
                    <a:pt x="27" y="14"/>
                  </a:lnTo>
                  <a:lnTo>
                    <a:pt x="40" y="9"/>
                  </a:lnTo>
                  <a:lnTo>
                    <a:pt x="57" y="3"/>
                  </a:lnTo>
                  <a:lnTo>
                    <a:pt x="74" y="2"/>
                  </a:lnTo>
                  <a:lnTo>
                    <a:pt x="92" y="0"/>
                  </a:lnTo>
                  <a:lnTo>
                    <a:pt x="111" y="2"/>
                  </a:lnTo>
                  <a:lnTo>
                    <a:pt x="129" y="3"/>
                  </a:lnTo>
                  <a:lnTo>
                    <a:pt x="144" y="9"/>
                  </a:lnTo>
                  <a:lnTo>
                    <a:pt x="159" y="14"/>
                  </a:lnTo>
                  <a:lnTo>
                    <a:pt x="170" y="22"/>
                  </a:lnTo>
                  <a:lnTo>
                    <a:pt x="177" y="29"/>
                  </a:lnTo>
                  <a:lnTo>
                    <a:pt x="183" y="40"/>
                  </a:lnTo>
                  <a:lnTo>
                    <a:pt x="185"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2" name="Freeform 52"/>
            <p:cNvSpPr>
              <a:spLocks/>
            </p:cNvSpPr>
            <p:nvPr/>
          </p:nvSpPr>
          <p:spPr bwMode="auto">
            <a:xfrm>
              <a:off x="1874700" y="5855819"/>
              <a:ext cx="190215" cy="58937"/>
            </a:xfrm>
            <a:custGeom>
              <a:avLst/>
              <a:gdLst/>
              <a:ahLst/>
              <a:cxnLst>
                <a:cxn ang="0">
                  <a:pos x="117" y="22"/>
                </a:cxn>
                <a:cxn ang="0">
                  <a:pos x="115" y="28"/>
                </a:cxn>
                <a:cxn ang="0">
                  <a:pos x="113" y="32"/>
                </a:cxn>
                <a:cxn ang="0">
                  <a:pos x="107" y="35"/>
                </a:cxn>
                <a:cxn ang="0">
                  <a:pos x="100" y="39"/>
                </a:cxn>
                <a:cxn ang="0">
                  <a:pos x="91" y="41"/>
                </a:cxn>
                <a:cxn ang="0">
                  <a:pos x="81" y="43"/>
                </a:cxn>
                <a:cxn ang="0">
                  <a:pos x="70" y="45"/>
                </a:cxn>
                <a:cxn ang="0">
                  <a:pos x="57" y="45"/>
                </a:cxn>
                <a:cxn ang="0">
                  <a:pos x="46" y="45"/>
                </a:cxn>
                <a:cxn ang="0">
                  <a:pos x="35" y="43"/>
                </a:cxn>
                <a:cxn ang="0">
                  <a:pos x="26" y="41"/>
                </a:cxn>
                <a:cxn ang="0">
                  <a:pos x="16" y="39"/>
                </a:cxn>
                <a:cxn ang="0">
                  <a:pos x="9" y="35"/>
                </a:cxn>
                <a:cxn ang="0">
                  <a:pos x="4" y="32"/>
                </a:cxn>
                <a:cxn ang="0">
                  <a:pos x="2" y="28"/>
                </a:cxn>
                <a:cxn ang="0">
                  <a:pos x="0" y="22"/>
                </a:cxn>
                <a:cxn ang="0">
                  <a:pos x="2" y="19"/>
                </a:cxn>
                <a:cxn ang="0">
                  <a:pos x="4" y="15"/>
                </a:cxn>
                <a:cxn ang="0">
                  <a:pos x="9" y="11"/>
                </a:cxn>
                <a:cxn ang="0">
                  <a:pos x="16" y="8"/>
                </a:cxn>
                <a:cxn ang="0">
                  <a:pos x="26" y="4"/>
                </a:cxn>
                <a:cxn ang="0">
                  <a:pos x="35" y="2"/>
                </a:cxn>
                <a:cxn ang="0">
                  <a:pos x="46" y="0"/>
                </a:cxn>
                <a:cxn ang="0">
                  <a:pos x="57" y="0"/>
                </a:cxn>
                <a:cxn ang="0">
                  <a:pos x="70" y="0"/>
                </a:cxn>
                <a:cxn ang="0">
                  <a:pos x="81" y="2"/>
                </a:cxn>
                <a:cxn ang="0">
                  <a:pos x="91" y="4"/>
                </a:cxn>
                <a:cxn ang="0">
                  <a:pos x="100" y="8"/>
                </a:cxn>
                <a:cxn ang="0">
                  <a:pos x="107" y="11"/>
                </a:cxn>
                <a:cxn ang="0">
                  <a:pos x="113" y="15"/>
                </a:cxn>
                <a:cxn ang="0">
                  <a:pos x="115" y="19"/>
                </a:cxn>
                <a:cxn ang="0">
                  <a:pos x="117" y="22"/>
                </a:cxn>
              </a:cxnLst>
              <a:rect l="0" t="0" r="r" b="b"/>
              <a:pathLst>
                <a:path w="117" h="45">
                  <a:moveTo>
                    <a:pt x="117" y="22"/>
                  </a:moveTo>
                  <a:lnTo>
                    <a:pt x="115" y="28"/>
                  </a:lnTo>
                  <a:lnTo>
                    <a:pt x="113" y="32"/>
                  </a:lnTo>
                  <a:lnTo>
                    <a:pt x="107" y="35"/>
                  </a:lnTo>
                  <a:lnTo>
                    <a:pt x="100" y="39"/>
                  </a:lnTo>
                  <a:lnTo>
                    <a:pt x="91" y="41"/>
                  </a:lnTo>
                  <a:lnTo>
                    <a:pt x="81" y="43"/>
                  </a:lnTo>
                  <a:lnTo>
                    <a:pt x="70" y="45"/>
                  </a:lnTo>
                  <a:lnTo>
                    <a:pt x="57" y="45"/>
                  </a:lnTo>
                  <a:lnTo>
                    <a:pt x="46" y="45"/>
                  </a:lnTo>
                  <a:lnTo>
                    <a:pt x="35" y="43"/>
                  </a:lnTo>
                  <a:lnTo>
                    <a:pt x="26" y="41"/>
                  </a:lnTo>
                  <a:lnTo>
                    <a:pt x="16" y="39"/>
                  </a:lnTo>
                  <a:lnTo>
                    <a:pt x="9" y="35"/>
                  </a:lnTo>
                  <a:lnTo>
                    <a:pt x="4" y="32"/>
                  </a:lnTo>
                  <a:lnTo>
                    <a:pt x="2" y="28"/>
                  </a:lnTo>
                  <a:lnTo>
                    <a:pt x="0" y="22"/>
                  </a:lnTo>
                  <a:lnTo>
                    <a:pt x="2" y="19"/>
                  </a:lnTo>
                  <a:lnTo>
                    <a:pt x="4" y="15"/>
                  </a:lnTo>
                  <a:lnTo>
                    <a:pt x="9" y="11"/>
                  </a:lnTo>
                  <a:lnTo>
                    <a:pt x="16" y="8"/>
                  </a:lnTo>
                  <a:lnTo>
                    <a:pt x="26" y="4"/>
                  </a:lnTo>
                  <a:lnTo>
                    <a:pt x="35" y="2"/>
                  </a:lnTo>
                  <a:lnTo>
                    <a:pt x="46" y="0"/>
                  </a:lnTo>
                  <a:lnTo>
                    <a:pt x="57" y="0"/>
                  </a:lnTo>
                  <a:lnTo>
                    <a:pt x="70" y="0"/>
                  </a:lnTo>
                  <a:lnTo>
                    <a:pt x="81" y="2"/>
                  </a:lnTo>
                  <a:lnTo>
                    <a:pt x="91" y="4"/>
                  </a:lnTo>
                  <a:lnTo>
                    <a:pt x="100" y="8"/>
                  </a:lnTo>
                  <a:lnTo>
                    <a:pt x="107" y="11"/>
                  </a:lnTo>
                  <a:lnTo>
                    <a:pt x="113" y="15"/>
                  </a:lnTo>
                  <a:lnTo>
                    <a:pt x="115" y="19"/>
                  </a:lnTo>
                  <a:lnTo>
                    <a:pt x="117"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3" name="Freeform 53"/>
            <p:cNvSpPr>
              <a:spLocks/>
            </p:cNvSpPr>
            <p:nvPr/>
          </p:nvSpPr>
          <p:spPr bwMode="auto">
            <a:xfrm>
              <a:off x="1504381" y="5999235"/>
              <a:ext cx="249248" cy="107159"/>
            </a:xfrm>
            <a:custGeom>
              <a:avLst/>
              <a:gdLst/>
              <a:ahLst/>
              <a:cxnLst>
                <a:cxn ang="0">
                  <a:pos x="152" y="41"/>
                </a:cxn>
                <a:cxn ang="0">
                  <a:pos x="150" y="49"/>
                </a:cxn>
                <a:cxn ang="0">
                  <a:pos x="146" y="56"/>
                </a:cxn>
                <a:cxn ang="0">
                  <a:pos x="139" y="63"/>
                </a:cxn>
                <a:cxn ang="0">
                  <a:pos x="129" y="69"/>
                </a:cxn>
                <a:cxn ang="0">
                  <a:pos x="118" y="75"/>
                </a:cxn>
                <a:cxn ang="0">
                  <a:pos x="105" y="78"/>
                </a:cxn>
                <a:cxn ang="0">
                  <a:pos x="90" y="82"/>
                </a:cxn>
                <a:cxn ang="0">
                  <a:pos x="76" y="82"/>
                </a:cxn>
                <a:cxn ang="0">
                  <a:pos x="61" y="82"/>
                </a:cxn>
                <a:cxn ang="0">
                  <a:pos x="46" y="78"/>
                </a:cxn>
                <a:cxn ang="0">
                  <a:pos x="33" y="75"/>
                </a:cxn>
                <a:cxn ang="0">
                  <a:pos x="22" y="69"/>
                </a:cxn>
                <a:cxn ang="0">
                  <a:pos x="13" y="63"/>
                </a:cxn>
                <a:cxn ang="0">
                  <a:pos x="5" y="56"/>
                </a:cxn>
                <a:cxn ang="0">
                  <a:pos x="2" y="49"/>
                </a:cxn>
                <a:cxn ang="0">
                  <a:pos x="0" y="41"/>
                </a:cxn>
                <a:cxn ang="0">
                  <a:pos x="2" y="34"/>
                </a:cxn>
                <a:cxn ang="0">
                  <a:pos x="5" y="24"/>
                </a:cxn>
                <a:cxn ang="0">
                  <a:pos x="13" y="19"/>
                </a:cxn>
                <a:cxn ang="0">
                  <a:pos x="22" y="12"/>
                </a:cxn>
                <a:cxn ang="0">
                  <a:pos x="33" y="8"/>
                </a:cxn>
                <a:cxn ang="0">
                  <a:pos x="46" y="4"/>
                </a:cxn>
                <a:cxn ang="0">
                  <a:pos x="61" y="0"/>
                </a:cxn>
                <a:cxn ang="0">
                  <a:pos x="76" y="0"/>
                </a:cxn>
                <a:cxn ang="0">
                  <a:pos x="90" y="0"/>
                </a:cxn>
                <a:cxn ang="0">
                  <a:pos x="105" y="4"/>
                </a:cxn>
                <a:cxn ang="0">
                  <a:pos x="118" y="8"/>
                </a:cxn>
                <a:cxn ang="0">
                  <a:pos x="129" y="12"/>
                </a:cxn>
                <a:cxn ang="0">
                  <a:pos x="139" y="19"/>
                </a:cxn>
                <a:cxn ang="0">
                  <a:pos x="146" y="24"/>
                </a:cxn>
                <a:cxn ang="0">
                  <a:pos x="150" y="34"/>
                </a:cxn>
                <a:cxn ang="0">
                  <a:pos x="152" y="41"/>
                </a:cxn>
              </a:cxnLst>
              <a:rect l="0" t="0" r="r" b="b"/>
              <a:pathLst>
                <a:path w="152" h="82">
                  <a:moveTo>
                    <a:pt x="152" y="41"/>
                  </a:moveTo>
                  <a:lnTo>
                    <a:pt x="150" y="49"/>
                  </a:lnTo>
                  <a:lnTo>
                    <a:pt x="146" y="56"/>
                  </a:lnTo>
                  <a:lnTo>
                    <a:pt x="139" y="63"/>
                  </a:lnTo>
                  <a:lnTo>
                    <a:pt x="129" y="69"/>
                  </a:lnTo>
                  <a:lnTo>
                    <a:pt x="118" y="75"/>
                  </a:lnTo>
                  <a:lnTo>
                    <a:pt x="105" y="78"/>
                  </a:lnTo>
                  <a:lnTo>
                    <a:pt x="90" y="82"/>
                  </a:lnTo>
                  <a:lnTo>
                    <a:pt x="76" y="82"/>
                  </a:lnTo>
                  <a:lnTo>
                    <a:pt x="61" y="82"/>
                  </a:lnTo>
                  <a:lnTo>
                    <a:pt x="46" y="78"/>
                  </a:lnTo>
                  <a:lnTo>
                    <a:pt x="33" y="75"/>
                  </a:lnTo>
                  <a:lnTo>
                    <a:pt x="22" y="69"/>
                  </a:lnTo>
                  <a:lnTo>
                    <a:pt x="13" y="63"/>
                  </a:lnTo>
                  <a:lnTo>
                    <a:pt x="5" y="56"/>
                  </a:lnTo>
                  <a:lnTo>
                    <a:pt x="2" y="49"/>
                  </a:lnTo>
                  <a:lnTo>
                    <a:pt x="0" y="41"/>
                  </a:lnTo>
                  <a:lnTo>
                    <a:pt x="2" y="34"/>
                  </a:lnTo>
                  <a:lnTo>
                    <a:pt x="5" y="24"/>
                  </a:lnTo>
                  <a:lnTo>
                    <a:pt x="13" y="19"/>
                  </a:lnTo>
                  <a:lnTo>
                    <a:pt x="22" y="12"/>
                  </a:lnTo>
                  <a:lnTo>
                    <a:pt x="33" y="8"/>
                  </a:lnTo>
                  <a:lnTo>
                    <a:pt x="46" y="4"/>
                  </a:lnTo>
                  <a:lnTo>
                    <a:pt x="61" y="0"/>
                  </a:lnTo>
                  <a:lnTo>
                    <a:pt x="76" y="0"/>
                  </a:lnTo>
                  <a:lnTo>
                    <a:pt x="90" y="0"/>
                  </a:lnTo>
                  <a:lnTo>
                    <a:pt x="105" y="4"/>
                  </a:lnTo>
                  <a:lnTo>
                    <a:pt x="118" y="8"/>
                  </a:lnTo>
                  <a:lnTo>
                    <a:pt x="129" y="12"/>
                  </a:lnTo>
                  <a:lnTo>
                    <a:pt x="139" y="19"/>
                  </a:lnTo>
                  <a:lnTo>
                    <a:pt x="146" y="24"/>
                  </a:lnTo>
                  <a:lnTo>
                    <a:pt x="150" y="34"/>
                  </a:lnTo>
                  <a:lnTo>
                    <a:pt x="152"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4" name="Freeform 54"/>
            <p:cNvSpPr>
              <a:spLocks/>
            </p:cNvSpPr>
            <p:nvPr/>
          </p:nvSpPr>
          <p:spPr bwMode="auto">
            <a:xfrm>
              <a:off x="1769891" y="6145352"/>
              <a:ext cx="118065" cy="45719"/>
            </a:xfrm>
            <a:custGeom>
              <a:avLst/>
              <a:gdLst/>
              <a:ahLst/>
              <a:cxnLst>
                <a:cxn ang="0">
                  <a:pos x="72" y="15"/>
                </a:cxn>
                <a:cxn ang="0">
                  <a:pos x="68" y="23"/>
                </a:cxn>
                <a:cxn ang="0">
                  <a:pos x="61" y="26"/>
                </a:cxn>
                <a:cxn ang="0">
                  <a:pos x="50" y="30"/>
                </a:cxn>
                <a:cxn ang="0">
                  <a:pos x="37" y="32"/>
                </a:cxn>
                <a:cxn ang="0">
                  <a:pos x="22" y="30"/>
                </a:cxn>
                <a:cxn ang="0">
                  <a:pos x="11" y="26"/>
                </a:cxn>
                <a:cxn ang="0">
                  <a:pos x="3" y="23"/>
                </a:cxn>
                <a:cxn ang="0">
                  <a:pos x="0" y="15"/>
                </a:cxn>
                <a:cxn ang="0">
                  <a:pos x="3" y="10"/>
                </a:cxn>
                <a:cxn ang="0">
                  <a:pos x="11" y="4"/>
                </a:cxn>
                <a:cxn ang="0">
                  <a:pos x="22" y="2"/>
                </a:cxn>
                <a:cxn ang="0">
                  <a:pos x="37" y="0"/>
                </a:cxn>
                <a:cxn ang="0">
                  <a:pos x="50" y="2"/>
                </a:cxn>
                <a:cxn ang="0">
                  <a:pos x="61" y="4"/>
                </a:cxn>
                <a:cxn ang="0">
                  <a:pos x="68" y="10"/>
                </a:cxn>
                <a:cxn ang="0">
                  <a:pos x="72" y="15"/>
                </a:cxn>
              </a:cxnLst>
              <a:rect l="0" t="0" r="r" b="b"/>
              <a:pathLst>
                <a:path w="72" h="32">
                  <a:moveTo>
                    <a:pt x="72" y="15"/>
                  </a:moveTo>
                  <a:lnTo>
                    <a:pt x="68" y="23"/>
                  </a:lnTo>
                  <a:lnTo>
                    <a:pt x="61" y="26"/>
                  </a:lnTo>
                  <a:lnTo>
                    <a:pt x="50" y="30"/>
                  </a:lnTo>
                  <a:lnTo>
                    <a:pt x="37" y="32"/>
                  </a:lnTo>
                  <a:lnTo>
                    <a:pt x="22" y="30"/>
                  </a:lnTo>
                  <a:lnTo>
                    <a:pt x="11" y="26"/>
                  </a:lnTo>
                  <a:lnTo>
                    <a:pt x="3" y="23"/>
                  </a:lnTo>
                  <a:lnTo>
                    <a:pt x="0" y="15"/>
                  </a:lnTo>
                  <a:lnTo>
                    <a:pt x="3" y="10"/>
                  </a:lnTo>
                  <a:lnTo>
                    <a:pt x="11" y="4"/>
                  </a:lnTo>
                  <a:lnTo>
                    <a:pt x="22" y="2"/>
                  </a:lnTo>
                  <a:lnTo>
                    <a:pt x="37" y="0"/>
                  </a:lnTo>
                  <a:lnTo>
                    <a:pt x="50" y="2"/>
                  </a:lnTo>
                  <a:lnTo>
                    <a:pt x="61" y="4"/>
                  </a:lnTo>
                  <a:lnTo>
                    <a:pt x="68" y="10"/>
                  </a:lnTo>
                  <a:lnTo>
                    <a:pt x="72"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5" name="Freeform 55"/>
            <p:cNvSpPr>
              <a:spLocks/>
            </p:cNvSpPr>
            <p:nvPr/>
          </p:nvSpPr>
          <p:spPr bwMode="auto">
            <a:xfrm>
              <a:off x="1843256" y="6060674"/>
              <a:ext cx="131182" cy="45719"/>
            </a:xfrm>
            <a:custGeom>
              <a:avLst/>
              <a:gdLst/>
              <a:ahLst/>
              <a:cxnLst>
                <a:cxn ang="0">
                  <a:pos x="82" y="11"/>
                </a:cxn>
                <a:cxn ang="0">
                  <a:pos x="78" y="17"/>
                </a:cxn>
                <a:cxn ang="0">
                  <a:pos x="71" y="20"/>
                </a:cxn>
                <a:cxn ang="0">
                  <a:pos x="58" y="22"/>
                </a:cxn>
                <a:cxn ang="0">
                  <a:pos x="41" y="24"/>
                </a:cxn>
                <a:cxn ang="0">
                  <a:pos x="26" y="22"/>
                </a:cxn>
                <a:cxn ang="0">
                  <a:pos x="13" y="20"/>
                </a:cxn>
                <a:cxn ang="0">
                  <a:pos x="4" y="17"/>
                </a:cxn>
                <a:cxn ang="0">
                  <a:pos x="0" y="11"/>
                </a:cxn>
                <a:cxn ang="0">
                  <a:pos x="4" y="7"/>
                </a:cxn>
                <a:cxn ang="0">
                  <a:pos x="13" y="4"/>
                </a:cxn>
                <a:cxn ang="0">
                  <a:pos x="26" y="2"/>
                </a:cxn>
                <a:cxn ang="0">
                  <a:pos x="41" y="0"/>
                </a:cxn>
                <a:cxn ang="0">
                  <a:pos x="58" y="2"/>
                </a:cxn>
                <a:cxn ang="0">
                  <a:pos x="71" y="4"/>
                </a:cxn>
                <a:cxn ang="0">
                  <a:pos x="78" y="7"/>
                </a:cxn>
                <a:cxn ang="0">
                  <a:pos x="82" y="11"/>
                </a:cxn>
              </a:cxnLst>
              <a:rect l="0" t="0" r="r" b="b"/>
              <a:pathLst>
                <a:path w="82" h="24">
                  <a:moveTo>
                    <a:pt x="82" y="11"/>
                  </a:moveTo>
                  <a:lnTo>
                    <a:pt x="78" y="17"/>
                  </a:lnTo>
                  <a:lnTo>
                    <a:pt x="71" y="20"/>
                  </a:lnTo>
                  <a:lnTo>
                    <a:pt x="58" y="22"/>
                  </a:lnTo>
                  <a:lnTo>
                    <a:pt x="41" y="24"/>
                  </a:lnTo>
                  <a:lnTo>
                    <a:pt x="26" y="22"/>
                  </a:lnTo>
                  <a:lnTo>
                    <a:pt x="13" y="20"/>
                  </a:lnTo>
                  <a:lnTo>
                    <a:pt x="4" y="17"/>
                  </a:lnTo>
                  <a:lnTo>
                    <a:pt x="0" y="11"/>
                  </a:lnTo>
                  <a:lnTo>
                    <a:pt x="4" y="7"/>
                  </a:lnTo>
                  <a:lnTo>
                    <a:pt x="13" y="4"/>
                  </a:lnTo>
                  <a:lnTo>
                    <a:pt x="26" y="2"/>
                  </a:lnTo>
                  <a:lnTo>
                    <a:pt x="41" y="0"/>
                  </a:lnTo>
                  <a:lnTo>
                    <a:pt x="58" y="2"/>
                  </a:lnTo>
                  <a:lnTo>
                    <a:pt x="71" y="4"/>
                  </a:lnTo>
                  <a:lnTo>
                    <a:pt x="78" y="7"/>
                  </a:lnTo>
                  <a:lnTo>
                    <a:pt x="82"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6" name="Freeform 56"/>
            <p:cNvSpPr>
              <a:spLocks/>
            </p:cNvSpPr>
            <p:nvPr/>
          </p:nvSpPr>
          <p:spPr bwMode="auto">
            <a:xfrm>
              <a:off x="4155999" y="4798087"/>
              <a:ext cx="144300" cy="147343"/>
            </a:xfrm>
            <a:custGeom>
              <a:avLst/>
              <a:gdLst/>
              <a:ahLst/>
              <a:cxnLst>
                <a:cxn ang="0">
                  <a:pos x="0" y="54"/>
                </a:cxn>
                <a:cxn ang="0">
                  <a:pos x="3" y="76"/>
                </a:cxn>
                <a:cxn ang="0">
                  <a:pos x="12" y="93"/>
                </a:cxn>
                <a:cxn ang="0">
                  <a:pos x="25" y="106"/>
                </a:cxn>
                <a:cxn ang="0">
                  <a:pos x="44" y="110"/>
                </a:cxn>
                <a:cxn ang="0">
                  <a:pos x="61" y="106"/>
                </a:cxn>
                <a:cxn ang="0">
                  <a:pos x="75" y="93"/>
                </a:cxn>
                <a:cxn ang="0">
                  <a:pos x="85" y="76"/>
                </a:cxn>
                <a:cxn ang="0">
                  <a:pos x="88" y="54"/>
                </a:cxn>
                <a:cxn ang="0">
                  <a:pos x="85" y="34"/>
                </a:cxn>
                <a:cxn ang="0">
                  <a:pos x="75" y="15"/>
                </a:cxn>
                <a:cxn ang="0">
                  <a:pos x="61" y="4"/>
                </a:cxn>
                <a:cxn ang="0">
                  <a:pos x="44" y="0"/>
                </a:cxn>
                <a:cxn ang="0">
                  <a:pos x="25" y="4"/>
                </a:cxn>
                <a:cxn ang="0">
                  <a:pos x="12" y="15"/>
                </a:cxn>
                <a:cxn ang="0">
                  <a:pos x="3" y="34"/>
                </a:cxn>
                <a:cxn ang="0">
                  <a:pos x="0" y="54"/>
                </a:cxn>
              </a:cxnLst>
              <a:rect l="0" t="0" r="r" b="b"/>
              <a:pathLst>
                <a:path w="88" h="110">
                  <a:moveTo>
                    <a:pt x="0" y="54"/>
                  </a:moveTo>
                  <a:lnTo>
                    <a:pt x="3" y="76"/>
                  </a:lnTo>
                  <a:lnTo>
                    <a:pt x="12" y="93"/>
                  </a:lnTo>
                  <a:lnTo>
                    <a:pt x="25" y="106"/>
                  </a:lnTo>
                  <a:lnTo>
                    <a:pt x="44" y="110"/>
                  </a:lnTo>
                  <a:lnTo>
                    <a:pt x="61" y="106"/>
                  </a:lnTo>
                  <a:lnTo>
                    <a:pt x="75" y="93"/>
                  </a:lnTo>
                  <a:lnTo>
                    <a:pt x="85" y="76"/>
                  </a:lnTo>
                  <a:lnTo>
                    <a:pt x="88" y="54"/>
                  </a:lnTo>
                  <a:lnTo>
                    <a:pt x="85" y="34"/>
                  </a:lnTo>
                  <a:lnTo>
                    <a:pt x="75" y="15"/>
                  </a:lnTo>
                  <a:lnTo>
                    <a:pt x="61" y="4"/>
                  </a:lnTo>
                  <a:lnTo>
                    <a:pt x="44" y="0"/>
                  </a:lnTo>
                  <a:lnTo>
                    <a:pt x="25" y="4"/>
                  </a:lnTo>
                  <a:lnTo>
                    <a:pt x="12" y="15"/>
                  </a:lnTo>
                  <a:lnTo>
                    <a:pt x="3" y="34"/>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7" name="Freeform 57"/>
            <p:cNvSpPr>
              <a:spLocks/>
            </p:cNvSpPr>
            <p:nvPr/>
          </p:nvSpPr>
          <p:spPr bwMode="auto">
            <a:xfrm>
              <a:off x="4201416" y="4838771"/>
              <a:ext cx="94916" cy="77691"/>
            </a:xfrm>
            <a:custGeom>
              <a:avLst/>
              <a:gdLst/>
              <a:ahLst/>
              <a:cxnLst>
                <a:cxn ang="0">
                  <a:pos x="0" y="28"/>
                </a:cxn>
                <a:cxn ang="0">
                  <a:pos x="2" y="17"/>
                </a:cxn>
                <a:cxn ang="0">
                  <a:pos x="6" y="8"/>
                </a:cxn>
                <a:cxn ang="0">
                  <a:pos x="12" y="2"/>
                </a:cxn>
                <a:cxn ang="0">
                  <a:pos x="19" y="0"/>
                </a:cxn>
                <a:cxn ang="0">
                  <a:pos x="26" y="2"/>
                </a:cxn>
                <a:cxn ang="0">
                  <a:pos x="32" y="8"/>
                </a:cxn>
                <a:cxn ang="0">
                  <a:pos x="36" y="17"/>
                </a:cxn>
                <a:cxn ang="0">
                  <a:pos x="38" y="28"/>
                </a:cxn>
                <a:cxn ang="0">
                  <a:pos x="36" y="41"/>
                </a:cxn>
                <a:cxn ang="0">
                  <a:pos x="32" y="50"/>
                </a:cxn>
                <a:cxn ang="0">
                  <a:pos x="26" y="56"/>
                </a:cxn>
                <a:cxn ang="0">
                  <a:pos x="19" y="58"/>
                </a:cxn>
                <a:cxn ang="0">
                  <a:pos x="12" y="56"/>
                </a:cxn>
                <a:cxn ang="0">
                  <a:pos x="6" y="50"/>
                </a:cxn>
                <a:cxn ang="0">
                  <a:pos x="2" y="41"/>
                </a:cxn>
                <a:cxn ang="0">
                  <a:pos x="0" y="28"/>
                </a:cxn>
              </a:cxnLst>
              <a:rect l="0" t="0" r="r" b="b"/>
              <a:pathLst>
                <a:path w="38" h="58">
                  <a:moveTo>
                    <a:pt x="0" y="28"/>
                  </a:moveTo>
                  <a:lnTo>
                    <a:pt x="2" y="17"/>
                  </a:lnTo>
                  <a:lnTo>
                    <a:pt x="6" y="8"/>
                  </a:lnTo>
                  <a:lnTo>
                    <a:pt x="12" y="2"/>
                  </a:lnTo>
                  <a:lnTo>
                    <a:pt x="19" y="0"/>
                  </a:lnTo>
                  <a:lnTo>
                    <a:pt x="26" y="2"/>
                  </a:lnTo>
                  <a:lnTo>
                    <a:pt x="32" y="8"/>
                  </a:lnTo>
                  <a:lnTo>
                    <a:pt x="36" y="17"/>
                  </a:lnTo>
                  <a:lnTo>
                    <a:pt x="38" y="28"/>
                  </a:lnTo>
                  <a:lnTo>
                    <a:pt x="36" y="41"/>
                  </a:lnTo>
                  <a:lnTo>
                    <a:pt x="32" y="50"/>
                  </a:lnTo>
                  <a:lnTo>
                    <a:pt x="26" y="56"/>
                  </a:lnTo>
                  <a:lnTo>
                    <a:pt x="19" y="58"/>
                  </a:lnTo>
                  <a:lnTo>
                    <a:pt x="12" y="56"/>
                  </a:lnTo>
                  <a:lnTo>
                    <a:pt x="6" y="50"/>
                  </a:lnTo>
                  <a:lnTo>
                    <a:pt x="2" y="41"/>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8" name="Freeform 58"/>
            <p:cNvSpPr>
              <a:spLocks/>
            </p:cNvSpPr>
            <p:nvPr/>
          </p:nvSpPr>
          <p:spPr bwMode="auto">
            <a:xfrm>
              <a:off x="4288754" y="4907776"/>
              <a:ext cx="127904" cy="117874"/>
            </a:xfrm>
            <a:custGeom>
              <a:avLst/>
              <a:gdLst/>
              <a:ahLst/>
              <a:cxnLst>
                <a:cxn ang="0">
                  <a:pos x="0" y="45"/>
                </a:cxn>
                <a:cxn ang="0">
                  <a:pos x="4" y="61"/>
                </a:cxn>
                <a:cxn ang="0">
                  <a:pos x="13" y="76"/>
                </a:cxn>
                <a:cxn ang="0">
                  <a:pos x="26" y="85"/>
                </a:cxn>
                <a:cxn ang="0">
                  <a:pos x="41" y="89"/>
                </a:cxn>
                <a:cxn ang="0">
                  <a:pos x="56" y="85"/>
                </a:cxn>
                <a:cxn ang="0">
                  <a:pos x="67" y="76"/>
                </a:cxn>
                <a:cxn ang="0">
                  <a:pos x="75" y="61"/>
                </a:cxn>
                <a:cxn ang="0">
                  <a:pos x="78" y="45"/>
                </a:cxn>
                <a:cxn ang="0">
                  <a:pos x="75" y="28"/>
                </a:cxn>
                <a:cxn ang="0">
                  <a:pos x="67" y="13"/>
                </a:cxn>
                <a:cxn ang="0">
                  <a:pos x="56" y="4"/>
                </a:cxn>
                <a:cxn ang="0">
                  <a:pos x="41" y="0"/>
                </a:cxn>
                <a:cxn ang="0">
                  <a:pos x="26" y="4"/>
                </a:cxn>
                <a:cxn ang="0">
                  <a:pos x="13" y="13"/>
                </a:cxn>
                <a:cxn ang="0">
                  <a:pos x="4" y="28"/>
                </a:cxn>
                <a:cxn ang="0">
                  <a:pos x="0" y="45"/>
                </a:cxn>
              </a:cxnLst>
              <a:rect l="0" t="0" r="r" b="b"/>
              <a:pathLst>
                <a:path w="78" h="89">
                  <a:moveTo>
                    <a:pt x="0" y="45"/>
                  </a:moveTo>
                  <a:lnTo>
                    <a:pt x="4" y="61"/>
                  </a:lnTo>
                  <a:lnTo>
                    <a:pt x="13" y="76"/>
                  </a:lnTo>
                  <a:lnTo>
                    <a:pt x="26" y="85"/>
                  </a:lnTo>
                  <a:lnTo>
                    <a:pt x="41" y="89"/>
                  </a:lnTo>
                  <a:lnTo>
                    <a:pt x="56" y="85"/>
                  </a:lnTo>
                  <a:lnTo>
                    <a:pt x="67" y="76"/>
                  </a:lnTo>
                  <a:lnTo>
                    <a:pt x="75" y="61"/>
                  </a:lnTo>
                  <a:lnTo>
                    <a:pt x="78" y="45"/>
                  </a:lnTo>
                  <a:lnTo>
                    <a:pt x="75" y="28"/>
                  </a:lnTo>
                  <a:lnTo>
                    <a:pt x="67" y="13"/>
                  </a:lnTo>
                  <a:lnTo>
                    <a:pt x="56" y="4"/>
                  </a:lnTo>
                  <a:lnTo>
                    <a:pt x="41" y="0"/>
                  </a:lnTo>
                  <a:lnTo>
                    <a:pt x="26" y="4"/>
                  </a:lnTo>
                  <a:lnTo>
                    <a:pt x="13" y="13"/>
                  </a:lnTo>
                  <a:lnTo>
                    <a:pt x="4" y="28"/>
                  </a:lnTo>
                  <a:lnTo>
                    <a:pt x="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99" name="Freeform 59"/>
            <p:cNvSpPr>
              <a:spLocks/>
            </p:cNvSpPr>
            <p:nvPr/>
          </p:nvSpPr>
          <p:spPr bwMode="auto">
            <a:xfrm>
              <a:off x="4334172" y="4948460"/>
              <a:ext cx="94916" cy="48221"/>
            </a:xfrm>
            <a:custGeom>
              <a:avLst/>
              <a:gdLst/>
              <a:ahLst/>
              <a:cxnLst>
                <a:cxn ang="0">
                  <a:pos x="0" y="19"/>
                </a:cxn>
                <a:cxn ang="0">
                  <a:pos x="2" y="11"/>
                </a:cxn>
                <a:cxn ang="0">
                  <a:pos x="6" y="6"/>
                </a:cxn>
                <a:cxn ang="0">
                  <a:pos x="10" y="2"/>
                </a:cxn>
                <a:cxn ang="0">
                  <a:pos x="15" y="0"/>
                </a:cxn>
                <a:cxn ang="0">
                  <a:pos x="21" y="2"/>
                </a:cxn>
                <a:cxn ang="0">
                  <a:pos x="24" y="6"/>
                </a:cxn>
                <a:cxn ang="0">
                  <a:pos x="26" y="11"/>
                </a:cxn>
                <a:cxn ang="0">
                  <a:pos x="28" y="19"/>
                </a:cxn>
                <a:cxn ang="0">
                  <a:pos x="26" y="26"/>
                </a:cxn>
                <a:cxn ang="0">
                  <a:pos x="24" y="32"/>
                </a:cxn>
                <a:cxn ang="0">
                  <a:pos x="21" y="35"/>
                </a:cxn>
                <a:cxn ang="0">
                  <a:pos x="15" y="37"/>
                </a:cxn>
                <a:cxn ang="0">
                  <a:pos x="10" y="35"/>
                </a:cxn>
                <a:cxn ang="0">
                  <a:pos x="6" y="32"/>
                </a:cxn>
                <a:cxn ang="0">
                  <a:pos x="2" y="26"/>
                </a:cxn>
                <a:cxn ang="0">
                  <a:pos x="0" y="19"/>
                </a:cxn>
              </a:cxnLst>
              <a:rect l="0" t="0" r="r" b="b"/>
              <a:pathLst>
                <a:path w="28" h="37">
                  <a:moveTo>
                    <a:pt x="0" y="19"/>
                  </a:moveTo>
                  <a:lnTo>
                    <a:pt x="2" y="11"/>
                  </a:lnTo>
                  <a:lnTo>
                    <a:pt x="6" y="6"/>
                  </a:lnTo>
                  <a:lnTo>
                    <a:pt x="10" y="2"/>
                  </a:lnTo>
                  <a:lnTo>
                    <a:pt x="15" y="0"/>
                  </a:lnTo>
                  <a:lnTo>
                    <a:pt x="21" y="2"/>
                  </a:lnTo>
                  <a:lnTo>
                    <a:pt x="24" y="6"/>
                  </a:lnTo>
                  <a:lnTo>
                    <a:pt x="26" y="11"/>
                  </a:lnTo>
                  <a:lnTo>
                    <a:pt x="28" y="19"/>
                  </a:lnTo>
                  <a:lnTo>
                    <a:pt x="26" y="26"/>
                  </a:lnTo>
                  <a:lnTo>
                    <a:pt x="24" y="32"/>
                  </a:lnTo>
                  <a:lnTo>
                    <a:pt x="21" y="35"/>
                  </a:lnTo>
                  <a:lnTo>
                    <a:pt x="15" y="37"/>
                  </a:lnTo>
                  <a:lnTo>
                    <a:pt x="10" y="35"/>
                  </a:lnTo>
                  <a:lnTo>
                    <a:pt x="6" y="32"/>
                  </a:lnTo>
                  <a:lnTo>
                    <a:pt x="2" y="26"/>
                  </a:lnTo>
                  <a:lnTo>
                    <a:pt x="0"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200" name="Freeform 60"/>
            <p:cNvSpPr>
              <a:spLocks/>
            </p:cNvSpPr>
            <p:nvPr/>
          </p:nvSpPr>
          <p:spPr bwMode="auto">
            <a:xfrm>
              <a:off x="4341159" y="4877479"/>
              <a:ext cx="160699" cy="112516"/>
            </a:xfrm>
            <a:custGeom>
              <a:avLst/>
              <a:gdLst/>
              <a:ahLst/>
              <a:cxnLst>
                <a:cxn ang="0">
                  <a:pos x="0" y="43"/>
                </a:cxn>
                <a:cxn ang="0">
                  <a:pos x="4" y="60"/>
                </a:cxn>
                <a:cxn ang="0">
                  <a:pos x="15" y="73"/>
                </a:cxn>
                <a:cxn ang="0">
                  <a:pos x="30" y="82"/>
                </a:cxn>
                <a:cxn ang="0">
                  <a:pos x="46" y="86"/>
                </a:cxn>
                <a:cxn ang="0">
                  <a:pos x="67" y="82"/>
                </a:cxn>
                <a:cxn ang="0">
                  <a:pos x="81" y="73"/>
                </a:cxn>
                <a:cxn ang="0">
                  <a:pos x="93" y="60"/>
                </a:cxn>
                <a:cxn ang="0">
                  <a:pos x="96" y="43"/>
                </a:cxn>
                <a:cxn ang="0">
                  <a:pos x="93" y="26"/>
                </a:cxn>
                <a:cxn ang="0">
                  <a:pos x="81" y="13"/>
                </a:cxn>
                <a:cxn ang="0">
                  <a:pos x="67" y="4"/>
                </a:cxn>
                <a:cxn ang="0">
                  <a:pos x="46" y="0"/>
                </a:cxn>
                <a:cxn ang="0">
                  <a:pos x="30" y="4"/>
                </a:cxn>
                <a:cxn ang="0">
                  <a:pos x="15" y="13"/>
                </a:cxn>
                <a:cxn ang="0">
                  <a:pos x="4" y="26"/>
                </a:cxn>
                <a:cxn ang="0">
                  <a:pos x="0" y="43"/>
                </a:cxn>
              </a:cxnLst>
              <a:rect l="0" t="0" r="r" b="b"/>
              <a:pathLst>
                <a:path w="96" h="86">
                  <a:moveTo>
                    <a:pt x="0" y="43"/>
                  </a:moveTo>
                  <a:lnTo>
                    <a:pt x="4" y="60"/>
                  </a:lnTo>
                  <a:lnTo>
                    <a:pt x="15" y="73"/>
                  </a:lnTo>
                  <a:lnTo>
                    <a:pt x="30" y="82"/>
                  </a:lnTo>
                  <a:lnTo>
                    <a:pt x="46" y="86"/>
                  </a:lnTo>
                  <a:lnTo>
                    <a:pt x="67" y="82"/>
                  </a:lnTo>
                  <a:lnTo>
                    <a:pt x="81" y="73"/>
                  </a:lnTo>
                  <a:lnTo>
                    <a:pt x="93" y="60"/>
                  </a:lnTo>
                  <a:lnTo>
                    <a:pt x="96" y="43"/>
                  </a:lnTo>
                  <a:lnTo>
                    <a:pt x="93" y="26"/>
                  </a:lnTo>
                  <a:lnTo>
                    <a:pt x="81" y="13"/>
                  </a:lnTo>
                  <a:lnTo>
                    <a:pt x="67" y="4"/>
                  </a:lnTo>
                  <a:lnTo>
                    <a:pt x="46" y="0"/>
                  </a:lnTo>
                  <a:lnTo>
                    <a:pt x="30" y="4"/>
                  </a:lnTo>
                  <a:lnTo>
                    <a:pt x="15" y="13"/>
                  </a:lnTo>
                  <a:lnTo>
                    <a:pt x="4" y="26"/>
                  </a:lnTo>
                  <a:lnTo>
                    <a:pt x="0"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201" name="Freeform 61"/>
            <p:cNvSpPr>
              <a:spLocks/>
            </p:cNvSpPr>
            <p:nvPr/>
          </p:nvSpPr>
          <p:spPr bwMode="auto">
            <a:xfrm>
              <a:off x="4386574" y="4915309"/>
              <a:ext cx="94916" cy="45719"/>
            </a:xfrm>
            <a:custGeom>
              <a:avLst/>
              <a:gdLst/>
              <a:ahLst/>
              <a:cxnLst>
                <a:cxn ang="0">
                  <a:pos x="0" y="15"/>
                </a:cxn>
                <a:cxn ang="0">
                  <a:pos x="2" y="9"/>
                </a:cxn>
                <a:cxn ang="0">
                  <a:pos x="5" y="4"/>
                </a:cxn>
                <a:cxn ang="0">
                  <a:pos x="13" y="2"/>
                </a:cxn>
                <a:cxn ang="0">
                  <a:pos x="20" y="0"/>
                </a:cxn>
                <a:cxn ang="0">
                  <a:pos x="30" y="2"/>
                </a:cxn>
                <a:cxn ang="0">
                  <a:pos x="37" y="4"/>
                </a:cxn>
                <a:cxn ang="0">
                  <a:pos x="42" y="9"/>
                </a:cxn>
                <a:cxn ang="0">
                  <a:pos x="44" y="15"/>
                </a:cxn>
                <a:cxn ang="0">
                  <a:pos x="42" y="22"/>
                </a:cxn>
                <a:cxn ang="0">
                  <a:pos x="37" y="26"/>
                </a:cxn>
                <a:cxn ang="0">
                  <a:pos x="30" y="30"/>
                </a:cxn>
                <a:cxn ang="0">
                  <a:pos x="20" y="32"/>
                </a:cxn>
                <a:cxn ang="0">
                  <a:pos x="13" y="30"/>
                </a:cxn>
                <a:cxn ang="0">
                  <a:pos x="5" y="26"/>
                </a:cxn>
                <a:cxn ang="0">
                  <a:pos x="2" y="22"/>
                </a:cxn>
                <a:cxn ang="0">
                  <a:pos x="0" y="15"/>
                </a:cxn>
              </a:cxnLst>
              <a:rect l="0" t="0" r="r" b="b"/>
              <a:pathLst>
                <a:path w="44" h="32">
                  <a:moveTo>
                    <a:pt x="0" y="15"/>
                  </a:moveTo>
                  <a:lnTo>
                    <a:pt x="2" y="9"/>
                  </a:lnTo>
                  <a:lnTo>
                    <a:pt x="5" y="4"/>
                  </a:lnTo>
                  <a:lnTo>
                    <a:pt x="13" y="2"/>
                  </a:lnTo>
                  <a:lnTo>
                    <a:pt x="20" y="0"/>
                  </a:lnTo>
                  <a:lnTo>
                    <a:pt x="30" y="2"/>
                  </a:lnTo>
                  <a:lnTo>
                    <a:pt x="37" y="4"/>
                  </a:lnTo>
                  <a:lnTo>
                    <a:pt x="42" y="9"/>
                  </a:lnTo>
                  <a:lnTo>
                    <a:pt x="44" y="15"/>
                  </a:lnTo>
                  <a:lnTo>
                    <a:pt x="42" y="22"/>
                  </a:lnTo>
                  <a:lnTo>
                    <a:pt x="37" y="26"/>
                  </a:lnTo>
                  <a:lnTo>
                    <a:pt x="30" y="30"/>
                  </a:lnTo>
                  <a:lnTo>
                    <a:pt x="20" y="32"/>
                  </a:lnTo>
                  <a:lnTo>
                    <a:pt x="13" y="30"/>
                  </a:lnTo>
                  <a:lnTo>
                    <a:pt x="5" y="26"/>
                  </a:lnTo>
                  <a:lnTo>
                    <a:pt x="2" y="22"/>
                  </a:lnTo>
                  <a:lnTo>
                    <a:pt x="0"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grpSp>
      <p:cxnSp>
        <p:nvCxnSpPr>
          <p:cNvPr id="208" name="Straight Connector 207"/>
          <p:cNvCxnSpPr/>
          <p:nvPr/>
        </p:nvCxnSpPr>
        <p:spPr>
          <a:xfrm rot="10800000" flipV="1">
            <a:off x="3503594" y="5453074"/>
            <a:ext cx="3786214" cy="14287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249"/>
          <p:cNvGrpSpPr/>
          <p:nvPr/>
        </p:nvGrpSpPr>
        <p:grpSpPr>
          <a:xfrm>
            <a:off x="7004057" y="3667124"/>
            <a:ext cx="2943675" cy="3000396"/>
            <a:chOff x="3643306" y="2571744"/>
            <a:chExt cx="2943675" cy="3000396"/>
          </a:xfrm>
        </p:grpSpPr>
        <p:sp>
          <p:nvSpPr>
            <p:cNvPr id="1157" name="AutoShape 133"/>
            <p:cNvSpPr>
              <a:spLocks noChangeAspect="1" noChangeArrowheads="1" noTextEdit="1"/>
            </p:cNvSpPr>
            <p:nvPr/>
          </p:nvSpPr>
          <p:spPr bwMode="auto">
            <a:xfrm>
              <a:off x="3655614" y="2571744"/>
              <a:ext cx="2252373"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66" name="Freeform 142"/>
            <p:cNvSpPr>
              <a:spLocks/>
            </p:cNvSpPr>
            <p:nvPr/>
          </p:nvSpPr>
          <p:spPr bwMode="auto">
            <a:xfrm>
              <a:off x="4113063" y="4277852"/>
              <a:ext cx="7180" cy="51990"/>
            </a:xfrm>
            <a:custGeom>
              <a:avLst/>
              <a:gdLst/>
              <a:ahLst/>
              <a:cxnLst>
                <a:cxn ang="0">
                  <a:pos x="7" y="38"/>
                </a:cxn>
                <a:cxn ang="0">
                  <a:pos x="5" y="0"/>
                </a:cxn>
                <a:cxn ang="0">
                  <a:pos x="0" y="0"/>
                </a:cxn>
                <a:cxn ang="0">
                  <a:pos x="7" y="38"/>
                </a:cxn>
              </a:cxnLst>
              <a:rect l="0" t="0" r="r" b="b"/>
              <a:pathLst>
                <a:path w="7" h="38">
                  <a:moveTo>
                    <a:pt x="7" y="38"/>
                  </a:moveTo>
                  <a:lnTo>
                    <a:pt x="5" y="0"/>
                  </a:lnTo>
                  <a:lnTo>
                    <a:pt x="0" y="0"/>
                  </a:lnTo>
                  <a:lnTo>
                    <a:pt x="7"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67" name="Freeform 143"/>
            <p:cNvSpPr>
              <a:spLocks/>
            </p:cNvSpPr>
            <p:nvPr/>
          </p:nvSpPr>
          <p:spPr bwMode="auto">
            <a:xfrm rot="20818363">
              <a:off x="3879210" y="4016531"/>
              <a:ext cx="298470" cy="240798"/>
            </a:xfrm>
            <a:custGeom>
              <a:avLst/>
              <a:gdLst/>
              <a:ahLst/>
              <a:cxnLst>
                <a:cxn ang="0">
                  <a:pos x="30" y="69"/>
                </a:cxn>
                <a:cxn ang="0">
                  <a:pos x="235" y="42"/>
                </a:cxn>
                <a:cxn ang="0">
                  <a:pos x="242" y="42"/>
                </a:cxn>
                <a:cxn ang="0">
                  <a:pos x="248" y="43"/>
                </a:cxn>
                <a:cxn ang="0">
                  <a:pos x="255" y="45"/>
                </a:cxn>
                <a:cxn ang="0">
                  <a:pos x="261" y="49"/>
                </a:cxn>
                <a:cxn ang="0">
                  <a:pos x="266" y="53"/>
                </a:cxn>
                <a:cxn ang="0">
                  <a:pos x="270" y="59"/>
                </a:cxn>
                <a:cxn ang="0">
                  <a:pos x="273" y="65"/>
                </a:cxn>
                <a:cxn ang="0">
                  <a:pos x="276" y="72"/>
                </a:cxn>
                <a:cxn ang="0">
                  <a:pos x="304" y="210"/>
                </a:cxn>
                <a:cxn ang="0">
                  <a:pos x="306" y="217"/>
                </a:cxn>
                <a:cxn ang="0">
                  <a:pos x="304" y="224"/>
                </a:cxn>
                <a:cxn ang="0">
                  <a:pos x="303" y="229"/>
                </a:cxn>
                <a:cxn ang="0">
                  <a:pos x="299" y="236"/>
                </a:cxn>
                <a:cxn ang="0">
                  <a:pos x="310" y="231"/>
                </a:cxn>
                <a:cxn ang="0">
                  <a:pos x="318" y="221"/>
                </a:cxn>
                <a:cxn ang="0">
                  <a:pos x="322" y="210"/>
                </a:cxn>
                <a:cxn ang="0">
                  <a:pos x="324" y="198"/>
                </a:cxn>
                <a:cxn ang="0">
                  <a:pos x="311" y="39"/>
                </a:cxn>
                <a:cxn ang="0">
                  <a:pos x="310" y="31"/>
                </a:cxn>
                <a:cxn ang="0">
                  <a:pos x="307" y="24"/>
                </a:cxn>
                <a:cxn ang="0">
                  <a:pos x="303" y="17"/>
                </a:cxn>
                <a:cxn ang="0">
                  <a:pos x="298" y="11"/>
                </a:cxn>
                <a:cxn ang="0">
                  <a:pos x="292" y="7"/>
                </a:cxn>
                <a:cxn ang="0">
                  <a:pos x="285" y="2"/>
                </a:cxn>
                <a:cxn ang="0">
                  <a:pos x="278" y="1"/>
                </a:cxn>
                <a:cxn ang="0">
                  <a:pos x="270" y="0"/>
                </a:cxn>
                <a:cxn ang="0">
                  <a:pos x="35" y="0"/>
                </a:cxn>
                <a:cxn ang="0">
                  <a:pos x="20" y="2"/>
                </a:cxn>
                <a:cxn ang="0">
                  <a:pos x="9" y="11"/>
                </a:cxn>
                <a:cxn ang="0">
                  <a:pos x="1" y="24"/>
                </a:cxn>
                <a:cxn ang="0">
                  <a:pos x="0" y="39"/>
                </a:cxn>
                <a:cxn ang="0">
                  <a:pos x="4" y="90"/>
                </a:cxn>
                <a:cxn ang="0">
                  <a:pos x="6" y="82"/>
                </a:cxn>
                <a:cxn ang="0">
                  <a:pos x="13" y="76"/>
                </a:cxn>
                <a:cxn ang="0">
                  <a:pos x="20" y="72"/>
                </a:cxn>
                <a:cxn ang="0">
                  <a:pos x="30" y="69"/>
                </a:cxn>
              </a:cxnLst>
              <a:rect l="0" t="0" r="r" b="b"/>
              <a:pathLst>
                <a:path w="324" h="236">
                  <a:moveTo>
                    <a:pt x="30" y="69"/>
                  </a:moveTo>
                  <a:lnTo>
                    <a:pt x="235" y="42"/>
                  </a:lnTo>
                  <a:lnTo>
                    <a:pt x="242" y="42"/>
                  </a:lnTo>
                  <a:lnTo>
                    <a:pt x="248" y="43"/>
                  </a:lnTo>
                  <a:lnTo>
                    <a:pt x="255" y="45"/>
                  </a:lnTo>
                  <a:lnTo>
                    <a:pt x="261" y="49"/>
                  </a:lnTo>
                  <a:lnTo>
                    <a:pt x="266" y="53"/>
                  </a:lnTo>
                  <a:lnTo>
                    <a:pt x="270" y="59"/>
                  </a:lnTo>
                  <a:lnTo>
                    <a:pt x="273" y="65"/>
                  </a:lnTo>
                  <a:lnTo>
                    <a:pt x="276" y="72"/>
                  </a:lnTo>
                  <a:lnTo>
                    <a:pt x="304" y="210"/>
                  </a:lnTo>
                  <a:lnTo>
                    <a:pt x="306" y="217"/>
                  </a:lnTo>
                  <a:lnTo>
                    <a:pt x="304" y="224"/>
                  </a:lnTo>
                  <a:lnTo>
                    <a:pt x="303" y="229"/>
                  </a:lnTo>
                  <a:lnTo>
                    <a:pt x="299" y="236"/>
                  </a:lnTo>
                  <a:lnTo>
                    <a:pt x="310" y="231"/>
                  </a:lnTo>
                  <a:lnTo>
                    <a:pt x="318" y="221"/>
                  </a:lnTo>
                  <a:lnTo>
                    <a:pt x="322" y="210"/>
                  </a:lnTo>
                  <a:lnTo>
                    <a:pt x="324" y="198"/>
                  </a:lnTo>
                  <a:lnTo>
                    <a:pt x="311" y="39"/>
                  </a:lnTo>
                  <a:lnTo>
                    <a:pt x="310" y="31"/>
                  </a:lnTo>
                  <a:lnTo>
                    <a:pt x="307" y="24"/>
                  </a:lnTo>
                  <a:lnTo>
                    <a:pt x="303" y="17"/>
                  </a:lnTo>
                  <a:lnTo>
                    <a:pt x="298" y="11"/>
                  </a:lnTo>
                  <a:lnTo>
                    <a:pt x="292" y="7"/>
                  </a:lnTo>
                  <a:lnTo>
                    <a:pt x="285" y="2"/>
                  </a:lnTo>
                  <a:lnTo>
                    <a:pt x="278" y="1"/>
                  </a:lnTo>
                  <a:lnTo>
                    <a:pt x="270" y="0"/>
                  </a:lnTo>
                  <a:lnTo>
                    <a:pt x="35" y="0"/>
                  </a:lnTo>
                  <a:lnTo>
                    <a:pt x="20" y="2"/>
                  </a:lnTo>
                  <a:lnTo>
                    <a:pt x="9" y="11"/>
                  </a:lnTo>
                  <a:lnTo>
                    <a:pt x="1" y="24"/>
                  </a:lnTo>
                  <a:lnTo>
                    <a:pt x="0" y="39"/>
                  </a:lnTo>
                  <a:lnTo>
                    <a:pt x="4" y="90"/>
                  </a:lnTo>
                  <a:lnTo>
                    <a:pt x="6" y="82"/>
                  </a:lnTo>
                  <a:lnTo>
                    <a:pt x="13" y="76"/>
                  </a:lnTo>
                  <a:lnTo>
                    <a:pt x="20" y="72"/>
                  </a:lnTo>
                  <a:lnTo>
                    <a:pt x="30"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68" name="Freeform 144"/>
            <p:cNvSpPr>
              <a:spLocks/>
            </p:cNvSpPr>
            <p:nvPr/>
          </p:nvSpPr>
          <p:spPr bwMode="auto">
            <a:xfrm>
              <a:off x="4120243" y="4329842"/>
              <a:ext cx="59489" cy="425501"/>
            </a:xfrm>
            <a:custGeom>
              <a:avLst/>
              <a:gdLst/>
              <a:ahLst/>
              <a:cxnLst>
                <a:cxn ang="0">
                  <a:pos x="58" y="304"/>
                </a:cxn>
                <a:cxn ang="0">
                  <a:pos x="0" y="0"/>
                </a:cxn>
                <a:cxn ang="0">
                  <a:pos x="19" y="311"/>
                </a:cxn>
                <a:cxn ang="0">
                  <a:pos x="58" y="304"/>
                </a:cxn>
              </a:cxnLst>
              <a:rect l="0" t="0" r="r" b="b"/>
              <a:pathLst>
                <a:path w="58" h="311">
                  <a:moveTo>
                    <a:pt x="58" y="304"/>
                  </a:moveTo>
                  <a:lnTo>
                    <a:pt x="0" y="0"/>
                  </a:lnTo>
                  <a:lnTo>
                    <a:pt x="19" y="311"/>
                  </a:lnTo>
                  <a:lnTo>
                    <a:pt x="58" y="3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69" name="Freeform 145"/>
            <p:cNvSpPr>
              <a:spLocks/>
            </p:cNvSpPr>
            <p:nvPr/>
          </p:nvSpPr>
          <p:spPr bwMode="auto">
            <a:xfrm>
              <a:off x="3873056" y="4053472"/>
              <a:ext cx="5128" cy="49254"/>
            </a:xfrm>
            <a:custGeom>
              <a:avLst/>
              <a:gdLst/>
              <a:ahLst/>
              <a:cxnLst>
                <a:cxn ang="0">
                  <a:pos x="1" y="18"/>
                </a:cxn>
                <a:cxn ang="0">
                  <a:pos x="5" y="36"/>
                </a:cxn>
                <a:cxn ang="0">
                  <a:pos x="3" y="0"/>
                </a:cxn>
                <a:cxn ang="0">
                  <a:pos x="1" y="4"/>
                </a:cxn>
                <a:cxn ang="0">
                  <a:pos x="0" y="8"/>
                </a:cxn>
                <a:cxn ang="0">
                  <a:pos x="0" y="12"/>
                </a:cxn>
                <a:cxn ang="0">
                  <a:pos x="1" y="18"/>
                </a:cxn>
              </a:cxnLst>
              <a:rect l="0" t="0" r="r" b="b"/>
              <a:pathLst>
                <a:path w="5" h="36">
                  <a:moveTo>
                    <a:pt x="1" y="18"/>
                  </a:moveTo>
                  <a:lnTo>
                    <a:pt x="5" y="36"/>
                  </a:lnTo>
                  <a:lnTo>
                    <a:pt x="3" y="0"/>
                  </a:lnTo>
                  <a:lnTo>
                    <a:pt x="1" y="4"/>
                  </a:lnTo>
                  <a:lnTo>
                    <a:pt x="0" y="8"/>
                  </a:lnTo>
                  <a:lnTo>
                    <a:pt x="0" y="12"/>
                  </a:lnTo>
                  <a:lnTo>
                    <a:pt x="1"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0" name="Freeform 146"/>
            <p:cNvSpPr>
              <a:spLocks/>
            </p:cNvSpPr>
            <p:nvPr/>
          </p:nvSpPr>
          <p:spPr bwMode="auto">
            <a:xfrm>
              <a:off x="4117166" y="4253224"/>
              <a:ext cx="61540" cy="24627"/>
            </a:xfrm>
            <a:custGeom>
              <a:avLst/>
              <a:gdLst/>
              <a:ahLst/>
              <a:cxnLst>
                <a:cxn ang="0">
                  <a:pos x="60" y="0"/>
                </a:cxn>
                <a:cxn ang="0">
                  <a:pos x="59" y="0"/>
                </a:cxn>
                <a:cxn ang="0">
                  <a:pos x="57" y="0"/>
                </a:cxn>
                <a:cxn ang="0">
                  <a:pos x="56" y="0"/>
                </a:cxn>
                <a:cxn ang="0">
                  <a:pos x="55" y="2"/>
                </a:cxn>
                <a:cxn ang="0">
                  <a:pos x="55" y="2"/>
                </a:cxn>
                <a:cxn ang="0">
                  <a:pos x="50" y="2"/>
                </a:cxn>
                <a:cxn ang="0">
                  <a:pos x="50" y="2"/>
                </a:cxn>
                <a:cxn ang="0">
                  <a:pos x="50" y="2"/>
                </a:cxn>
                <a:cxn ang="0">
                  <a:pos x="49" y="2"/>
                </a:cxn>
                <a:cxn ang="0">
                  <a:pos x="49" y="2"/>
                </a:cxn>
                <a:cxn ang="0">
                  <a:pos x="0" y="2"/>
                </a:cxn>
                <a:cxn ang="0">
                  <a:pos x="1" y="18"/>
                </a:cxn>
                <a:cxn ang="0">
                  <a:pos x="38" y="13"/>
                </a:cxn>
                <a:cxn ang="0">
                  <a:pos x="39" y="13"/>
                </a:cxn>
                <a:cxn ang="0">
                  <a:pos x="39" y="13"/>
                </a:cxn>
                <a:cxn ang="0">
                  <a:pos x="39" y="13"/>
                </a:cxn>
                <a:cxn ang="0">
                  <a:pos x="39" y="13"/>
                </a:cxn>
                <a:cxn ang="0">
                  <a:pos x="44" y="11"/>
                </a:cxn>
                <a:cxn ang="0">
                  <a:pos x="44" y="11"/>
                </a:cxn>
                <a:cxn ang="0">
                  <a:pos x="49" y="10"/>
                </a:cxn>
                <a:cxn ang="0">
                  <a:pos x="53" y="7"/>
                </a:cxn>
                <a:cxn ang="0">
                  <a:pos x="57" y="4"/>
                </a:cxn>
                <a:cxn ang="0">
                  <a:pos x="60" y="0"/>
                </a:cxn>
              </a:cxnLst>
              <a:rect l="0" t="0" r="r" b="b"/>
              <a:pathLst>
                <a:path w="60" h="18">
                  <a:moveTo>
                    <a:pt x="60" y="0"/>
                  </a:moveTo>
                  <a:lnTo>
                    <a:pt x="59" y="0"/>
                  </a:lnTo>
                  <a:lnTo>
                    <a:pt x="57" y="0"/>
                  </a:lnTo>
                  <a:lnTo>
                    <a:pt x="56" y="0"/>
                  </a:lnTo>
                  <a:lnTo>
                    <a:pt x="55" y="2"/>
                  </a:lnTo>
                  <a:lnTo>
                    <a:pt x="55" y="2"/>
                  </a:lnTo>
                  <a:lnTo>
                    <a:pt x="50" y="2"/>
                  </a:lnTo>
                  <a:lnTo>
                    <a:pt x="50" y="2"/>
                  </a:lnTo>
                  <a:lnTo>
                    <a:pt x="50" y="2"/>
                  </a:lnTo>
                  <a:lnTo>
                    <a:pt x="49" y="2"/>
                  </a:lnTo>
                  <a:lnTo>
                    <a:pt x="49" y="2"/>
                  </a:lnTo>
                  <a:lnTo>
                    <a:pt x="0" y="2"/>
                  </a:lnTo>
                  <a:lnTo>
                    <a:pt x="1" y="18"/>
                  </a:lnTo>
                  <a:lnTo>
                    <a:pt x="38" y="13"/>
                  </a:lnTo>
                  <a:lnTo>
                    <a:pt x="39" y="13"/>
                  </a:lnTo>
                  <a:lnTo>
                    <a:pt x="39" y="13"/>
                  </a:lnTo>
                  <a:lnTo>
                    <a:pt x="39" y="13"/>
                  </a:lnTo>
                  <a:lnTo>
                    <a:pt x="39" y="13"/>
                  </a:lnTo>
                  <a:lnTo>
                    <a:pt x="44" y="11"/>
                  </a:lnTo>
                  <a:lnTo>
                    <a:pt x="44" y="11"/>
                  </a:lnTo>
                  <a:lnTo>
                    <a:pt x="49" y="10"/>
                  </a:lnTo>
                  <a:lnTo>
                    <a:pt x="53" y="7"/>
                  </a:lnTo>
                  <a:lnTo>
                    <a:pt x="57" y="4"/>
                  </a:lnTo>
                  <a:lnTo>
                    <a:pt x="6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1" name="Freeform 147"/>
            <p:cNvSpPr>
              <a:spLocks/>
            </p:cNvSpPr>
            <p:nvPr/>
          </p:nvSpPr>
          <p:spPr bwMode="auto">
            <a:xfrm>
              <a:off x="3899724" y="4242279"/>
              <a:ext cx="80002" cy="65672"/>
            </a:xfrm>
            <a:custGeom>
              <a:avLst/>
              <a:gdLst/>
              <a:ahLst/>
              <a:cxnLst>
                <a:cxn ang="0">
                  <a:pos x="27" y="10"/>
                </a:cxn>
                <a:cxn ang="0">
                  <a:pos x="26" y="10"/>
                </a:cxn>
                <a:cxn ang="0">
                  <a:pos x="19" y="8"/>
                </a:cxn>
                <a:cxn ang="0">
                  <a:pos x="12" y="7"/>
                </a:cxn>
                <a:cxn ang="0">
                  <a:pos x="7" y="4"/>
                </a:cxn>
                <a:cxn ang="0">
                  <a:pos x="0" y="0"/>
                </a:cxn>
                <a:cxn ang="0">
                  <a:pos x="4" y="18"/>
                </a:cxn>
                <a:cxn ang="0">
                  <a:pos x="7" y="25"/>
                </a:cxn>
                <a:cxn ang="0">
                  <a:pos x="9" y="30"/>
                </a:cxn>
                <a:cxn ang="0">
                  <a:pos x="14" y="36"/>
                </a:cxn>
                <a:cxn ang="0">
                  <a:pos x="19" y="41"/>
                </a:cxn>
                <a:cxn ang="0">
                  <a:pos x="25" y="44"/>
                </a:cxn>
                <a:cxn ang="0">
                  <a:pos x="31" y="47"/>
                </a:cxn>
                <a:cxn ang="0">
                  <a:pos x="38" y="48"/>
                </a:cxn>
                <a:cxn ang="0">
                  <a:pos x="45" y="48"/>
                </a:cxn>
                <a:cxn ang="0">
                  <a:pos x="45" y="48"/>
                </a:cxn>
                <a:cxn ang="0">
                  <a:pos x="78" y="42"/>
                </a:cxn>
                <a:cxn ang="0">
                  <a:pos x="75" y="10"/>
                </a:cxn>
                <a:cxn ang="0">
                  <a:pos x="27" y="10"/>
                </a:cxn>
              </a:cxnLst>
              <a:rect l="0" t="0" r="r" b="b"/>
              <a:pathLst>
                <a:path w="78" h="48">
                  <a:moveTo>
                    <a:pt x="27" y="10"/>
                  </a:moveTo>
                  <a:lnTo>
                    <a:pt x="26" y="10"/>
                  </a:lnTo>
                  <a:lnTo>
                    <a:pt x="19" y="8"/>
                  </a:lnTo>
                  <a:lnTo>
                    <a:pt x="12" y="7"/>
                  </a:lnTo>
                  <a:lnTo>
                    <a:pt x="7" y="4"/>
                  </a:lnTo>
                  <a:lnTo>
                    <a:pt x="0" y="0"/>
                  </a:lnTo>
                  <a:lnTo>
                    <a:pt x="4" y="18"/>
                  </a:lnTo>
                  <a:lnTo>
                    <a:pt x="7" y="25"/>
                  </a:lnTo>
                  <a:lnTo>
                    <a:pt x="9" y="30"/>
                  </a:lnTo>
                  <a:lnTo>
                    <a:pt x="14" y="36"/>
                  </a:lnTo>
                  <a:lnTo>
                    <a:pt x="19" y="41"/>
                  </a:lnTo>
                  <a:lnTo>
                    <a:pt x="25" y="44"/>
                  </a:lnTo>
                  <a:lnTo>
                    <a:pt x="31" y="47"/>
                  </a:lnTo>
                  <a:lnTo>
                    <a:pt x="38" y="48"/>
                  </a:lnTo>
                  <a:lnTo>
                    <a:pt x="45" y="48"/>
                  </a:lnTo>
                  <a:lnTo>
                    <a:pt x="45" y="48"/>
                  </a:lnTo>
                  <a:lnTo>
                    <a:pt x="78" y="42"/>
                  </a:lnTo>
                  <a:lnTo>
                    <a:pt x="75" y="10"/>
                  </a:lnTo>
                  <a:lnTo>
                    <a:pt x="27"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2" name="Freeform 148"/>
            <p:cNvSpPr>
              <a:spLocks/>
            </p:cNvSpPr>
            <p:nvPr/>
          </p:nvSpPr>
          <p:spPr bwMode="auto">
            <a:xfrm>
              <a:off x="4018701" y="4097253"/>
              <a:ext cx="167184" cy="677244"/>
            </a:xfrm>
            <a:custGeom>
              <a:avLst/>
              <a:gdLst/>
              <a:ahLst/>
              <a:cxnLst>
                <a:cxn ang="0">
                  <a:pos x="284" y="196"/>
                </a:cxn>
                <a:cxn ang="0">
                  <a:pos x="284" y="196"/>
                </a:cxn>
                <a:cxn ang="0">
                  <a:pos x="285" y="196"/>
                </a:cxn>
                <a:cxn ang="0">
                  <a:pos x="285" y="196"/>
                </a:cxn>
                <a:cxn ang="0">
                  <a:pos x="285" y="196"/>
                </a:cxn>
                <a:cxn ang="0">
                  <a:pos x="290" y="196"/>
                </a:cxn>
                <a:cxn ang="0">
                  <a:pos x="290" y="196"/>
                </a:cxn>
                <a:cxn ang="0">
                  <a:pos x="291" y="194"/>
                </a:cxn>
                <a:cxn ang="0">
                  <a:pos x="292" y="194"/>
                </a:cxn>
                <a:cxn ang="0">
                  <a:pos x="294" y="194"/>
                </a:cxn>
                <a:cxn ang="0">
                  <a:pos x="295" y="194"/>
                </a:cxn>
                <a:cxn ang="0">
                  <a:pos x="299" y="187"/>
                </a:cxn>
                <a:cxn ang="0">
                  <a:pos x="300" y="182"/>
                </a:cxn>
                <a:cxn ang="0">
                  <a:pos x="302" y="175"/>
                </a:cxn>
                <a:cxn ang="0">
                  <a:pos x="300" y="168"/>
                </a:cxn>
                <a:cxn ang="0">
                  <a:pos x="272" y="30"/>
                </a:cxn>
                <a:cxn ang="0">
                  <a:pos x="269" y="23"/>
                </a:cxn>
                <a:cxn ang="0">
                  <a:pos x="266" y="17"/>
                </a:cxn>
                <a:cxn ang="0">
                  <a:pos x="262" y="11"/>
                </a:cxn>
                <a:cxn ang="0">
                  <a:pos x="257" y="7"/>
                </a:cxn>
                <a:cxn ang="0">
                  <a:pos x="251" y="3"/>
                </a:cxn>
                <a:cxn ang="0">
                  <a:pos x="244" y="1"/>
                </a:cxn>
                <a:cxn ang="0">
                  <a:pos x="238" y="0"/>
                </a:cxn>
                <a:cxn ang="0">
                  <a:pos x="231" y="0"/>
                </a:cxn>
                <a:cxn ang="0">
                  <a:pos x="26" y="27"/>
                </a:cxn>
                <a:cxn ang="0">
                  <a:pos x="16" y="30"/>
                </a:cxn>
                <a:cxn ang="0">
                  <a:pos x="9" y="34"/>
                </a:cxn>
                <a:cxn ang="0">
                  <a:pos x="2" y="40"/>
                </a:cxn>
                <a:cxn ang="0">
                  <a:pos x="0" y="48"/>
                </a:cxn>
                <a:cxn ang="0">
                  <a:pos x="2" y="84"/>
                </a:cxn>
                <a:cxn ang="0">
                  <a:pos x="23" y="186"/>
                </a:cxn>
                <a:cxn ang="0">
                  <a:pos x="30" y="190"/>
                </a:cxn>
                <a:cxn ang="0">
                  <a:pos x="35" y="193"/>
                </a:cxn>
                <a:cxn ang="0">
                  <a:pos x="42" y="194"/>
                </a:cxn>
                <a:cxn ang="0">
                  <a:pos x="49" y="196"/>
                </a:cxn>
                <a:cxn ang="0">
                  <a:pos x="50" y="196"/>
                </a:cxn>
                <a:cxn ang="0">
                  <a:pos x="98" y="196"/>
                </a:cxn>
                <a:cxn ang="0">
                  <a:pos x="101" y="228"/>
                </a:cxn>
                <a:cxn ang="0">
                  <a:pos x="112" y="228"/>
                </a:cxn>
                <a:cxn ang="0">
                  <a:pos x="171" y="505"/>
                </a:cxn>
                <a:cxn ang="0">
                  <a:pos x="95" y="585"/>
                </a:cxn>
                <a:cxn ang="0">
                  <a:pos x="257" y="561"/>
                </a:cxn>
                <a:cxn ang="0">
                  <a:pos x="238" y="250"/>
                </a:cxn>
                <a:cxn ang="0">
                  <a:pos x="231" y="212"/>
                </a:cxn>
                <a:cxn ang="0">
                  <a:pos x="236" y="212"/>
                </a:cxn>
                <a:cxn ang="0">
                  <a:pos x="235" y="196"/>
                </a:cxn>
                <a:cxn ang="0">
                  <a:pos x="284" y="196"/>
                </a:cxn>
              </a:cxnLst>
              <a:rect l="0" t="0" r="r" b="b"/>
              <a:pathLst>
                <a:path w="302" h="585">
                  <a:moveTo>
                    <a:pt x="284" y="196"/>
                  </a:moveTo>
                  <a:lnTo>
                    <a:pt x="284" y="196"/>
                  </a:lnTo>
                  <a:lnTo>
                    <a:pt x="285" y="196"/>
                  </a:lnTo>
                  <a:lnTo>
                    <a:pt x="285" y="196"/>
                  </a:lnTo>
                  <a:lnTo>
                    <a:pt x="285" y="196"/>
                  </a:lnTo>
                  <a:lnTo>
                    <a:pt x="290" y="196"/>
                  </a:lnTo>
                  <a:lnTo>
                    <a:pt x="290" y="196"/>
                  </a:lnTo>
                  <a:lnTo>
                    <a:pt x="291" y="194"/>
                  </a:lnTo>
                  <a:lnTo>
                    <a:pt x="292" y="194"/>
                  </a:lnTo>
                  <a:lnTo>
                    <a:pt x="294" y="194"/>
                  </a:lnTo>
                  <a:lnTo>
                    <a:pt x="295" y="194"/>
                  </a:lnTo>
                  <a:lnTo>
                    <a:pt x="299" y="187"/>
                  </a:lnTo>
                  <a:lnTo>
                    <a:pt x="300" y="182"/>
                  </a:lnTo>
                  <a:lnTo>
                    <a:pt x="302" y="175"/>
                  </a:lnTo>
                  <a:lnTo>
                    <a:pt x="300" y="168"/>
                  </a:lnTo>
                  <a:lnTo>
                    <a:pt x="272" y="30"/>
                  </a:lnTo>
                  <a:lnTo>
                    <a:pt x="269" y="23"/>
                  </a:lnTo>
                  <a:lnTo>
                    <a:pt x="266" y="17"/>
                  </a:lnTo>
                  <a:lnTo>
                    <a:pt x="262" y="11"/>
                  </a:lnTo>
                  <a:lnTo>
                    <a:pt x="257" y="7"/>
                  </a:lnTo>
                  <a:lnTo>
                    <a:pt x="251" y="3"/>
                  </a:lnTo>
                  <a:lnTo>
                    <a:pt x="244" y="1"/>
                  </a:lnTo>
                  <a:lnTo>
                    <a:pt x="238" y="0"/>
                  </a:lnTo>
                  <a:lnTo>
                    <a:pt x="231" y="0"/>
                  </a:lnTo>
                  <a:lnTo>
                    <a:pt x="26" y="27"/>
                  </a:lnTo>
                  <a:lnTo>
                    <a:pt x="16" y="30"/>
                  </a:lnTo>
                  <a:lnTo>
                    <a:pt x="9" y="34"/>
                  </a:lnTo>
                  <a:lnTo>
                    <a:pt x="2" y="40"/>
                  </a:lnTo>
                  <a:lnTo>
                    <a:pt x="0" y="48"/>
                  </a:lnTo>
                  <a:lnTo>
                    <a:pt x="2" y="84"/>
                  </a:lnTo>
                  <a:lnTo>
                    <a:pt x="23" y="186"/>
                  </a:lnTo>
                  <a:lnTo>
                    <a:pt x="30" y="190"/>
                  </a:lnTo>
                  <a:lnTo>
                    <a:pt x="35" y="193"/>
                  </a:lnTo>
                  <a:lnTo>
                    <a:pt x="42" y="194"/>
                  </a:lnTo>
                  <a:lnTo>
                    <a:pt x="49" y="196"/>
                  </a:lnTo>
                  <a:lnTo>
                    <a:pt x="50" y="196"/>
                  </a:lnTo>
                  <a:lnTo>
                    <a:pt x="98" y="196"/>
                  </a:lnTo>
                  <a:lnTo>
                    <a:pt x="101" y="228"/>
                  </a:lnTo>
                  <a:lnTo>
                    <a:pt x="112" y="228"/>
                  </a:lnTo>
                  <a:lnTo>
                    <a:pt x="171" y="505"/>
                  </a:lnTo>
                  <a:lnTo>
                    <a:pt x="95" y="585"/>
                  </a:lnTo>
                  <a:lnTo>
                    <a:pt x="257" y="561"/>
                  </a:lnTo>
                  <a:lnTo>
                    <a:pt x="238" y="250"/>
                  </a:lnTo>
                  <a:lnTo>
                    <a:pt x="231" y="212"/>
                  </a:lnTo>
                  <a:lnTo>
                    <a:pt x="236" y="212"/>
                  </a:lnTo>
                  <a:lnTo>
                    <a:pt x="235" y="196"/>
                  </a:lnTo>
                  <a:lnTo>
                    <a:pt x="284" y="1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3" name="Freeform 149"/>
            <p:cNvSpPr>
              <a:spLocks/>
            </p:cNvSpPr>
            <p:nvPr/>
          </p:nvSpPr>
          <p:spPr bwMode="auto">
            <a:xfrm>
              <a:off x="3972546" y="4097253"/>
              <a:ext cx="193852" cy="693662"/>
            </a:xfrm>
            <a:custGeom>
              <a:avLst/>
              <a:gdLst/>
              <a:ahLst/>
              <a:cxnLst>
                <a:cxn ang="0">
                  <a:pos x="187" y="168"/>
                </a:cxn>
                <a:cxn ang="0">
                  <a:pos x="159" y="30"/>
                </a:cxn>
                <a:cxn ang="0">
                  <a:pos x="156" y="23"/>
                </a:cxn>
                <a:cxn ang="0">
                  <a:pos x="153" y="18"/>
                </a:cxn>
                <a:cxn ang="0">
                  <a:pos x="149" y="13"/>
                </a:cxn>
                <a:cxn ang="0">
                  <a:pos x="144" y="7"/>
                </a:cxn>
                <a:cxn ang="0">
                  <a:pos x="138" y="4"/>
                </a:cxn>
                <a:cxn ang="0">
                  <a:pos x="131" y="2"/>
                </a:cxn>
                <a:cxn ang="0">
                  <a:pos x="124" y="0"/>
                </a:cxn>
                <a:cxn ang="0">
                  <a:pos x="118" y="0"/>
                </a:cxn>
                <a:cxn ang="0">
                  <a:pos x="68" y="7"/>
                </a:cxn>
                <a:cxn ang="0">
                  <a:pos x="74" y="11"/>
                </a:cxn>
                <a:cxn ang="0">
                  <a:pos x="79" y="17"/>
                </a:cxn>
                <a:cxn ang="0">
                  <a:pos x="82" y="23"/>
                </a:cxn>
                <a:cxn ang="0">
                  <a:pos x="85" y="30"/>
                </a:cxn>
                <a:cxn ang="0">
                  <a:pos x="114" y="168"/>
                </a:cxn>
                <a:cxn ang="0">
                  <a:pos x="114" y="175"/>
                </a:cxn>
                <a:cxn ang="0">
                  <a:pos x="114" y="182"/>
                </a:cxn>
                <a:cxn ang="0">
                  <a:pos x="111" y="189"/>
                </a:cxn>
                <a:cxn ang="0">
                  <a:pos x="108" y="194"/>
                </a:cxn>
                <a:cxn ang="0">
                  <a:pos x="105" y="194"/>
                </a:cxn>
                <a:cxn ang="0">
                  <a:pos x="104" y="194"/>
                </a:cxn>
                <a:cxn ang="0">
                  <a:pos x="103" y="196"/>
                </a:cxn>
                <a:cxn ang="0">
                  <a:pos x="101" y="196"/>
                </a:cxn>
                <a:cxn ang="0">
                  <a:pos x="47" y="196"/>
                </a:cxn>
                <a:cxn ang="0">
                  <a:pos x="68" y="561"/>
                </a:cxn>
                <a:cxn ang="0">
                  <a:pos x="12" y="569"/>
                </a:cxn>
                <a:cxn ang="0">
                  <a:pos x="0" y="583"/>
                </a:cxn>
                <a:cxn ang="0">
                  <a:pos x="144" y="561"/>
                </a:cxn>
                <a:cxn ang="0">
                  <a:pos x="124" y="250"/>
                </a:cxn>
                <a:cxn ang="0">
                  <a:pos x="122" y="196"/>
                </a:cxn>
                <a:cxn ang="0">
                  <a:pos x="124" y="196"/>
                </a:cxn>
                <a:cxn ang="0">
                  <a:pos x="131" y="196"/>
                </a:cxn>
                <a:cxn ang="0">
                  <a:pos x="141" y="196"/>
                </a:cxn>
                <a:cxn ang="0">
                  <a:pos x="152" y="194"/>
                </a:cxn>
                <a:cxn ang="0">
                  <a:pos x="163" y="194"/>
                </a:cxn>
                <a:cxn ang="0">
                  <a:pos x="172" y="194"/>
                </a:cxn>
                <a:cxn ang="0">
                  <a:pos x="179" y="194"/>
                </a:cxn>
                <a:cxn ang="0">
                  <a:pos x="182" y="194"/>
                </a:cxn>
                <a:cxn ang="0">
                  <a:pos x="186" y="189"/>
                </a:cxn>
                <a:cxn ang="0">
                  <a:pos x="187" y="182"/>
                </a:cxn>
                <a:cxn ang="0">
                  <a:pos x="189" y="175"/>
                </a:cxn>
                <a:cxn ang="0">
                  <a:pos x="187" y="168"/>
                </a:cxn>
              </a:cxnLst>
              <a:rect l="0" t="0" r="r" b="b"/>
              <a:pathLst>
                <a:path w="189" h="583">
                  <a:moveTo>
                    <a:pt x="187" y="168"/>
                  </a:moveTo>
                  <a:lnTo>
                    <a:pt x="159" y="30"/>
                  </a:lnTo>
                  <a:lnTo>
                    <a:pt x="156" y="23"/>
                  </a:lnTo>
                  <a:lnTo>
                    <a:pt x="153" y="18"/>
                  </a:lnTo>
                  <a:lnTo>
                    <a:pt x="149" y="13"/>
                  </a:lnTo>
                  <a:lnTo>
                    <a:pt x="144" y="7"/>
                  </a:lnTo>
                  <a:lnTo>
                    <a:pt x="138" y="4"/>
                  </a:lnTo>
                  <a:lnTo>
                    <a:pt x="131" y="2"/>
                  </a:lnTo>
                  <a:lnTo>
                    <a:pt x="124" y="0"/>
                  </a:lnTo>
                  <a:lnTo>
                    <a:pt x="118" y="0"/>
                  </a:lnTo>
                  <a:lnTo>
                    <a:pt x="68" y="7"/>
                  </a:lnTo>
                  <a:lnTo>
                    <a:pt x="74" y="11"/>
                  </a:lnTo>
                  <a:lnTo>
                    <a:pt x="79" y="17"/>
                  </a:lnTo>
                  <a:lnTo>
                    <a:pt x="82" y="23"/>
                  </a:lnTo>
                  <a:lnTo>
                    <a:pt x="85" y="30"/>
                  </a:lnTo>
                  <a:lnTo>
                    <a:pt x="114" y="168"/>
                  </a:lnTo>
                  <a:lnTo>
                    <a:pt x="114" y="175"/>
                  </a:lnTo>
                  <a:lnTo>
                    <a:pt x="114" y="182"/>
                  </a:lnTo>
                  <a:lnTo>
                    <a:pt x="111" y="189"/>
                  </a:lnTo>
                  <a:lnTo>
                    <a:pt x="108" y="194"/>
                  </a:lnTo>
                  <a:lnTo>
                    <a:pt x="105" y="194"/>
                  </a:lnTo>
                  <a:lnTo>
                    <a:pt x="104" y="194"/>
                  </a:lnTo>
                  <a:lnTo>
                    <a:pt x="103" y="196"/>
                  </a:lnTo>
                  <a:lnTo>
                    <a:pt x="101" y="196"/>
                  </a:lnTo>
                  <a:lnTo>
                    <a:pt x="47" y="196"/>
                  </a:lnTo>
                  <a:lnTo>
                    <a:pt x="68" y="561"/>
                  </a:lnTo>
                  <a:lnTo>
                    <a:pt x="12" y="569"/>
                  </a:lnTo>
                  <a:lnTo>
                    <a:pt x="0" y="583"/>
                  </a:lnTo>
                  <a:lnTo>
                    <a:pt x="144" y="561"/>
                  </a:lnTo>
                  <a:lnTo>
                    <a:pt x="124" y="250"/>
                  </a:lnTo>
                  <a:lnTo>
                    <a:pt x="122" y="196"/>
                  </a:lnTo>
                  <a:lnTo>
                    <a:pt x="124" y="196"/>
                  </a:lnTo>
                  <a:lnTo>
                    <a:pt x="131" y="196"/>
                  </a:lnTo>
                  <a:lnTo>
                    <a:pt x="141" y="196"/>
                  </a:lnTo>
                  <a:lnTo>
                    <a:pt x="152" y="194"/>
                  </a:lnTo>
                  <a:lnTo>
                    <a:pt x="163" y="194"/>
                  </a:lnTo>
                  <a:lnTo>
                    <a:pt x="172" y="194"/>
                  </a:lnTo>
                  <a:lnTo>
                    <a:pt x="179" y="194"/>
                  </a:lnTo>
                  <a:lnTo>
                    <a:pt x="182" y="194"/>
                  </a:lnTo>
                  <a:lnTo>
                    <a:pt x="186" y="189"/>
                  </a:lnTo>
                  <a:lnTo>
                    <a:pt x="187" y="182"/>
                  </a:lnTo>
                  <a:lnTo>
                    <a:pt x="189" y="175"/>
                  </a:lnTo>
                  <a:lnTo>
                    <a:pt x="187" y="168"/>
                  </a:lnTo>
                  <a:close/>
                </a:path>
              </a:pathLst>
            </a:custGeom>
            <a:solidFill>
              <a:srgbClr val="E8E8E8"/>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4" name="Freeform 150"/>
            <p:cNvSpPr>
              <a:spLocks/>
            </p:cNvSpPr>
            <p:nvPr/>
          </p:nvSpPr>
          <p:spPr bwMode="auto">
            <a:xfrm>
              <a:off x="4015624" y="4299742"/>
              <a:ext cx="125132" cy="474755"/>
            </a:xfrm>
            <a:custGeom>
              <a:avLst/>
              <a:gdLst/>
              <a:ahLst/>
              <a:cxnLst>
                <a:cxn ang="0">
                  <a:pos x="143" y="277"/>
                </a:cxn>
                <a:cxn ang="0">
                  <a:pos x="84" y="0"/>
                </a:cxn>
                <a:cxn ang="0">
                  <a:pos x="73" y="0"/>
                </a:cxn>
                <a:cxn ang="0">
                  <a:pos x="96" y="288"/>
                </a:cxn>
                <a:cxn ang="0">
                  <a:pos x="0" y="367"/>
                </a:cxn>
                <a:cxn ang="0">
                  <a:pos x="230" y="360"/>
                </a:cxn>
                <a:cxn ang="0">
                  <a:pos x="229" y="333"/>
                </a:cxn>
                <a:cxn ang="0">
                  <a:pos x="67" y="357"/>
                </a:cxn>
                <a:cxn ang="0">
                  <a:pos x="143" y="277"/>
                </a:cxn>
              </a:cxnLst>
              <a:rect l="0" t="0" r="r" b="b"/>
              <a:pathLst>
                <a:path w="230" h="367">
                  <a:moveTo>
                    <a:pt x="143" y="277"/>
                  </a:moveTo>
                  <a:lnTo>
                    <a:pt x="84" y="0"/>
                  </a:lnTo>
                  <a:lnTo>
                    <a:pt x="73" y="0"/>
                  </a:lnTo>
                  <a:lnTo>
                    <a:pt x="96" y="288"/>
                  </a:lnTo>
                  <a:lnTo>
                    <a:pt x="0" y="367"/>
                  </a:lnTo>
                  <a:lnTo>
                    <a:pt x="230" y="360"/>
                  </a:lnTo>
                  <a:lnTo>
                    <a:pt x="229" y="333"/>
                  </a:lnTo>
                  <a:lnTo>
                    <a:pt x="67" y="357"/>
                  </a:lnTo>
                  <a:lnTo>
                    <a:pt x="143" y="2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5" name="Freeform 151"/>
            <p:cNvSpPr>
              <a:spLocks/>
            </p:cNvSpPr>
            <p:nvPr/>
          </p:nvSpPr>
          <p:spPr bwMode="auto">
            <a:xfrm flipV="1">
              <a:off x="3877159" y="4097253"/>
              <a:ext cx="276931" cy="39677"/>
            </a:xfrm>
            <a:custGeom>
              <a:avLst/>
              <a:gdLst/>
              <a:ahLst/>
              <a:cxnLst>
                <a:cxn ang="0">
                  <a:pos x="0" y="4"/>
                </a:cxn>
                <a:cxn ang="0">
                  <a:pos x="7" y="31"/>
                </a:cxn>
                <a:cxn ang="0">
                  <a:pos x="382" y="0"/>
                </a:cxn>
                <a:cxn ang="0">
                  <a:pos x="0" y="4"/>
                </a:cxn>
              </a:cxnLst>
              <a:rect l="0" t="0" r="r" b="b"/>
              <a:pathLst>
                <a:path w="382" h="31">
                  <a:moveTo>
                    <a:pt x="0" y="4"/>
                  </a:moveTo>
                  <a:lnTo>
                    <a:pt x="7" y="31"/>
                  </a:lnTo>
                  <a:lnTo>
                    <a:pt x="382"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6" name="Freeform 152"/>
            <p:cNvSpPr>
              <a:spLocks/>
            </p:cNvSpPr>
            <p:nvPr/>
          </p:nvSpPr>
          <p:spPr bwMode="auto">
            <a:xfrm>
              <a:off x="3945879" y="4515913"/>
              <a:ext cx="176415" cy="36941"/>
            </a:xfrm>
            <a:custGeom>
              <a:avLst/>
              <a:gdLst/>
              <a:ahLst/>
              <a:cxnLst>
                <a:cxn ang="0">
                  <a:pos x="0" y="4"/>
                </a:cxn>
                <a:cxn ang="0">
                  <a:pos x="4" y="27"/>
                </a:cxn>
                <a:cxn ang="0">
                  <a:pos x="172" y="0"/>
                </a:cxn>
                <a:cxn ang="0">
                  <a:pos x="0" y="4"/>
                </a:cxn>
              </a:cxnLst>
              <a:rect l="0" t="0" r="r" b="b"/>
              <a:pathLst>
                <a:path w="172" h="27">
                  <a:moveTo>
                    <a:pt x="0" y="4"/>
                  </a:moveTo>
                  <a:lnTo>
                    <a:pt x="4" y="27"/>
                  </a:lnTo>
                  <a:lnTo>
                    <a:pt x="172" y="0"/>
                  </a:lnTo>
                  <a:lnTo>
                    <a:pt x="0"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7" name="Freeform 153"/>
            <p:cNvSpPr>
              <a:spLocks/>
            </p:cNvSpPr>
            <p:nvPr/>
          </p:nvSpPr>
          <p:spPr bwMode="auto">
            <a:xfrm>
              <a:off x="4093575" y="4151980"/>
              <a:ext cx="1387733" cy="503486"/>
            </a:xfrm>
            <a:custGeom>
              <a:avLst/>
              <a:gdLst/>
              <a:ahLst/>
              <a:cxnLst>
                <a:cxn ang="0">
                  <a:pos x="1102" y="13"/>
                </a:cxn>
                <a:cxn ang="0">
                  <a:pos x="1136" y="11"/>
                </a:cxn>
                <a:cxn ang="0">
                  <a:pos x="1170" y="10"/>
                </a:cxn>
                <a:cxn ang="0">
                  <a:pos x="1204" y="9"/>
                </a:cxn>
                <a:cxn ang="0">
                  <a:pos x="1238" y="7"/>
                </a:cxn>
                <a:cxn ang="0">
                  <a:pos x="1271" y="6"/>
                </a:cxn>
                <a:cxn ang="0">
                  <a:pos x="1304" y="5"/>
                </a:cxn>
                <a:cxn ang="0">
                  <a:pos x="1337" y="3"/>
                </a:cxn>
                <a:cxn ang="0">
                  <a:pos x="1338" y="3"/>
                </a:cxn>
                <a:cxn ang="0">
                  <a:pos x="1309" y="2"/>
                </a:cxn>
                <a:cxn ang="0">
                  <a:pos x="1279" y="2"/>
                </a:cxn>
                <a:cxn ang="0">
                  <a:pos x="1249" y="2"/>
                </a:cxn>
                <a:cxn ang="0">
                  <a:pos x="1219" y="0"/>
                </a:cxn>
                <a:cxn ang="0">
                  <a:pos x="1189" y="0"/>
                </a:cxn>
                <a:cxn ang="0">
                  <a:pos x="1159" y="0"/>
                </a:cxn>
                <a:cxn ang="0">
                  <a:pos x="1128" y="0"/>
                </a:cxn>
                <a:cxn ang="0">
                  <a:pos x="1072" y="0"/>
                </a:cxn>
                <a:cxn ang="0">
                  <a:pos x="991" y="0"/>
                </a:cxn>
                <a:cxn ang="0">
                  <a:pos x="912" y="2"/>
                </a:cxn>
                <a:cxn ang="0">
                  <a:pos x="834" y="5"/>
                </a:cxn>
                <a:cxn ang="0">
                  <a:pos x="756" y="6"/>
                </a:cxn>
                <a:cxn ang="0">
                  <a:pos x="681" y="9"/>
                </a:cxn>
                <a:cxn ang="0">
                  <a:pos x="607" y="11"/>
                </a:cxn>
                <a:cxn ang="0">
                  <a:pos x="534" y="15"/>
                </a:cxn>
                <a:cxn ang="0">
                  <a:pos x="463" y="20"/>
                </a:cxn>
                <a:cxn ang="0">
                  <a:pos x="395" y="25"/>
                </a:cxn>
                <a:cxn ang="0">
                  <a:pos x="328" y="29"/>
                </a:cxn>
                <a:cxn ang="0">
                  <a:pos x="262" y="35"/>
                </a:cxn>
                <a:cxn ang="0">
                  <a:pos x="201" y="41"/>
                </a:cxn>
                <a:cxn ang="0">
                  <a:pos x="139" y="47"/>
                </a:cxn>
                <a:cxn ang="0">
                  <a:pos x="82" y="54"/>
                </a:cxn>
                <a:cxn ang="0">
                  <a:pos x="27" y="61"/>
                </a:cxn>
                <a:cxn ang="0">
                  <a:pos x="153" y="368"/>
                </a:cxn>
                <a:cxn ang="0">
                  <a:pos x="79" y="129"/>
                </a:cxn>
                <a:cxn ang="0">
                  <a:pos x="128" y="119"/>
                </a:cxn>
                <a:cxn ang="0">
                  <a:pos x="179" y="110"/>
                </a:cxn>
                <a:cxn ang="0">
                  <a:pos x="232" y="102"/>
                </a:cxn>
                <a:cxn ang="0">
                  <a:pos x="287" y="93"/>
                </a:cxn>
                <a:cxn ang="0">
                  <a:pos x="344" y="84"/>
                </a:cxn>
                <a:cxn ang="0">
                  <a:pos x="404" y="76"/>
                </a:cxn>
                <a:cxn ang="0">
                  <a:pos x="464" y="69"/>
                </a:cxn>
                <a:cxn ang="0">
                  <a:pos x="529" y="61"/>
                </a:cxn>
                <a:cxn ang="0">
                  <a:pos x="593" y="54"/>
                </a:cxn>
                <a:cxn ang="0">
                  <a:pos x="659" y="47"/>
                </a:cxn>
                <a:cxn ang="0">
                  <a:pos x="727" y="40"/>
                </a:cxn>
                <a:cxn ang="0">
                  <a:pos x="795" y="35"/>
                </a:cxn>
                <a:cxn ang="0">
                  <a:pos x="866" y="29"/>
                </a:cxn>
                <a:cxn ang="0">
                  <a:pos x="938" y="24"/>
                </a:cxn>
                <a:cxn ang="0">
                  <a:pos x="1010" y="18"/>
                </a:cxn>
                <a:cxn ang="0">
                  <a:pos x="1084" y="14"/>
                </a:cxn>
              </a:cxnLst>
              <a:rect l="0" t="0" r="r" b="b"/>
              <a:pathLst>
                <a:path w="1353" h="368">
                  <a:moveTo>
                    <a:pt x="1084" y="14"/>
                  </a:moveTo>
                  <a:lnTo>
                    <a:pt x="1102" y="13"/>
                  </a:lnTo>
                  <a:lnTo>
                    <a:pt x="1118" y="13"/>
                  </a:lnTo>
                  <a:lnTo>
                    <a:pt x="1136" y="11"/>
                  </a:lnTo>
                  <a:lnTo>
                    <a:pt x="1154" y="10"/>
                  </a:lnTo>
                  <a:lnTo>
                    <a:pt x="1170" y="10"/>
                  </a:lnTo>
                  <a:lnTo>
                    <a:pt x="1188" y="9"/>
                  </a:lnTo>
                  <a:lnTo>
                    <a:pt x="1204" y="9"/>
                  </a:lnTo>
                  <a:lnTo>
                    <a:pt x="1221" y="7"/>
                  </a:lnTo>
                  <a:lnTo>
                    <a:pt x="1238" y="7"/>
                  </a:lnTo>
                  <a:lnTo>
                    <a:pt x="1255" y="6"/>
                  </a:lnTo>
                  <a:lnTo>
                    <a:pt x="1271" y="6"/>
                  </a:lnTo>
                  <a:lnTo>
                    <a:pt x="1288" y="6"/>
                  </a:lnTo>
                  <a:lnTo>
                    <a:pt x="1304" y="5"/>
                  </a:lnTo>
                  <a:lnTo>
                    <a:pt x="1320" y="5"/>
                  </a:lnTo>
                  <a:lnTo>
                    <a:pt x="1337" y="3"/>
                  </a:lnTo>
                  <a:lnTo>
                    <a:pt x="1353" y="3"/>
                  </a:lnTo>
                  <a:lnTo>
                    <a:pt x="1338" y="3"/>
                  </a:lnTo>
                  <a:lnTo>
                    <a:pt x="1325" y="3"/>
                  </a:lnTo>
                  <a:lnTo>
                    <a:pt x="1309" y="2"/>
                  </a:lnTo>
                  <a:lnTo>
                    <a:pt x="1294" y="2"/>
                  </a:lnTo>
                  <a:lnTo>
                    <a:pt x="1279" y="2"/>
                  </a:lnTo>
                  <a:lnTo>
                    <a:pt x="1264" y="2"/>
                  </a:lnTo>
                  <a:lnTo>
                    <a:pt x="1249" y="2"/>
                  </a:lnTo>
                  <a:lnTo>
                    <a:pt x="1234" y="2"/>
                  </a:lnTo>
                  <a:lnTo>
                    <a:pt x="1219" y="0"/>
                  </a:lnTo>
                  <a:lnTo>
                    <a:pt x="1204" y="0"/>
                  </a:lnTo>
                  <a:lnTo>
                    <a:pt x="1189" y="0"/>
                  </a:lnTo>
                  <a:lnTo>
                    <a:pt x="1174" y="0"/>
                  </a:lnTo>
                  <a:lnTo>
                    <a:pt x="1159" y="0"/>
                  </a:lnTo>
                  <a:lnTo>
                    <a:pt x="1143" y="0"/>
                  </a:lnTo>
                  <a:lnTo>
                    <a:pt x="1128" y="0"/>
                  </a:lnTo>
                  <a:lnTo>
                    <a:pt x="1113" y="0"/>
                  </a:lnTo>
                  <a:lnTo>
                    <a:pt x="1072" y="0"/>
                  </a:lnTo>
                  <a:lnTo>
                    <a:pt x="1032" y="0"/>
                  </a:lnTo>
                  <a:lnTo>
                    <a:pt x="991" y="0"/>
                  </a:lnTo>
                  <a:lnTo>
                    <a:pt x="951" y="2"/>
                  </a:lnTo>
                  <a:lnTo>
                    <a:pt x="912" y="2"/>
                  </a:lnTo>
                  <a:lnTo>
                    <a:pt x="872" y="3"/>
                  </a:lnTo>
                  <a:lnTo>
                    <a:pt x="834" y="5"/>
                  </a:lnTo>
                  <a:lnTo>
                    <a:pt x="794" y="5"/>
                  </a:lnTo>
                  <a:lnTo>
                    <a:pt x="756" y="6"/>
                  </a:lnTo>
                  <a:lnTo>
                    <a:pt x="717" y="7"/>
                  </a:lnTo>
                  <a:lnTo>
                    <a:pt x="681" y="9"/>
                  </a:lnTo>
                  <a:lnTo>
                    <a:pt x="644" y="10"/>
                  </a:lnTo>
                  <a:lnTo>
                    <a:pt x="607" y="11"/>
                  </a:lnTo>
                  <a:lnTo>
                    <a:pt x="570" y="14"/>
                  </a:lnTo>
                  <a:lnTo>
                    <a:pt x="534" y="15"/>
                  </a:lnTo>
                  <a:lnTo>
                    <a:pt x="499" y="18"/>
                  </a:lnTo>
                  <a:lnTo>
                    <a:pt x="463" y="20"/>
                  </a:lnTo>
                  <a:lnTo>
                    <a:pt x="429" y="22"/>
                  </a:lnTo>
                  <a:lnTo>
                    <a:pt x="395" y="25"/>
                  </a:lnTo>
                  <a:lnTo>
                    <a:pt x="361" y="26"/>
                  </a:lnTo>
                  <a:lnTo>
                    <a:pt x="328" y="29"/>
                  </a:lnTo>
                  <a:lnTo>
                    <a:pt x="295" y="32"/>
                  </a:lnTo>
                  <a:lnTo>
                    <a:pt x="262" y="35"/>
                  </a:lnTo>
                  <a:lnTo>
                    <a:pt x="231" y="37"/>
                  </a:lnTo>
                  <a:lnTo>
                    <a:pt x="201" y="41"/>
                  </a:lnTo>
                  <a:lnTo>
                    <a:pt x="169" y="44"/>
                  </a:lnTo>
                  <a:lnTo>
                    <a:pt x="139" y="47"/>
                  </a:lnTo>
                  <a:lnTo>
                    <a:pt x="110" y="51"/>
                  </a:lnTo>
                  <a:lnTo>
                    <a:pt x="82" y="54"/>
                  </a:lnTo>
                  <a:lnTo>
                    <a:pt x="54" y="58"/>
                  </a:lnTo>
                  <a:lnTo>
                    <a:pt x="27" y="61"/>
                  </a:lnTo>
                  <a:lnTo>
                    <a:pt x="0" y="65"/>
                  </a:lnTo>
                  <a:lnTo>
                    <a:pt x="153" y="368"/>
                  </a:lnTo>
                  <a:lnTo>
                    <a:pt x="217" y="368"/>
                  </a:lnTo>
                  <a:lnTo>
                    <a:pt x="79" y="129"/>
                  </a:lnTo>
                  <a:lnTo>
                    <a:pt x="104" y="125"/>
                  </a:lnTo>
                  <a:lnTo>
                    <a:pt x="128" y="119"/>
                  </a:lnTo>
                  <a:lnTo>
                    <a:pt x="153" y="115"/>
                  </a:lnTo>
                  <a:lnTo>
                    <a:pt x="179" y="110"/>
                  </a:lnTo>
                  <a:lnTo>
                    <a:pt x="205" y="106"/>
                  </a:lnTo>
                  <a:lnTo>
                    <a:pt x="232" y="102"/>
                  </a:lnTo>
                  <a:lnTo>
                    <a:pt x="259" y="98"/>
                  </a:lnTo>
                  <a:lnTo>
                    <a:pt x="287" y="93"/>
                  </a:lnTo>
                  <a:lnTo>
                    <a:pt x="315" y="88"/>
                  </a:lnTo>
                  <a:lnTo>
                    <a:pt x="344" y="84"/>
                  </a:lnTo>
                  <a:lnTo>
                    <a:pt x="374" y="80"/>
                  </a:lnTo>
                  <a:lnTo>
                    <a:pt x="404" y="76"/>
                  </a:lnTo>
                  <a:lnTo>
                    <a:pt x="434" y="72"/>
                  </a:lnTo>
                  <a:lnTo>
                    <a:pt x="464" y="69"/>
                  </a:lnTo>
                  <a:lnTo>
                    <a:pt x="496" y="65"/>
                  </a:lnTo>
                  <a:lnTo>
                    <a:pt x="529" y="61"/>
                  </a:lnTo>
                  <a:lnTo>
                    <a:pt x="560" y="56"/>
                  </a:lnTo>
                  <a:lnTo>
                    <a:pt x="593" y="54"/>
                  </a:lnTo>
                  <a:lnTo>
                    <a:pt x="626" y="50"/>
                  </a:lnTo>
                  <a:lnTo>
                    <a:pt x="659" y="47"/>
                  </a:lnTo>
                  <a:lnTo>
                    <a:pt x="693" y="43"/>
                  </a:lnTo>
                  <a:lnTo>
                    <a:pt x="727" y="40"/>
                  </a:lnTo>
                  <a:lnTo>
                    <a:pt x="761" y="37"/>
                  </a:lnTo>
                  <a:lnTo>
                    <a:pt x="795" y="35"/>
                  </a:lnTo>
                  <a:lnTo>
                    <a:pt x="831" y="32"/>
                  </a:lnTo>
                  <a:lnTo>
                    <a:pt x="866" y="29"/>
                  </a:lnTo>
                  <a:lnTo>
                    <a:pt x="902" y="26"/>
                  </a:lnTo>
                  <a:lnTo>
                    <a:pt x="938" y="24"/>
                  </a:lnTo>
                  <a:lnTo>
                    <a:pt x="973" y="21"/>
                  </a:lnTo>
                  <a:lnTo>
                    <a:pt x="1010" y="18"/>
                  </a:lnTo>
                  <a:lnTo>
                    <a:pt x="1047" y="17"/>
                  </a:lnTo>
                  <a:lnTo>
                    <a:pt x="1084"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8" name="Freeform 154"/>
            <p:cNvSpPr>
              <a:spLocks/>
            </p:cNvSpPr>
            <p:nvPr/>
          </p:nvSpPr>
          <p:spPr bwMode="auto">
            <a:xfrm>
              <a:off x="5286380" y="4214818"/>
              <a:ext cx="807203" cy="69777"/>
            </a:xfrm>
            <a:custGeom>
              <a:avLst/>
              <a:gdLst/>
              <a:ahLst/>
              <a:cxnLst>
                <a:cxn ang="0">
                  <a:pos x="787" y="21"/>
                </a:cxn>
                <a:cxn ang="0">
                  <a:pos x="749" y="16"/>
                </a:cxn>
                <a:cxn ang="0">
                  <a:pos x="708" y="14"/>
                </a:cxn>
                <a:cxn ang="0">
                  <a:pos x="665" y="11"/>
                </a:cxn>
                <a:cxn ang="0">
                  <a:pos x="622" y="8"/>
                </a:cxn>
                <a:cxn ang="0">
                  <a:pos x="578" y="6"/>
                </a:cxn>
                <a:cxn ang="0">
                  <a:pos x="531" y="4"/>
                </a:cxn>
                <a:cxn ang="0">
                  <a:pos x="484" y="3"/>
                </a:cxn>
                <a:cxn ang="0">
                  <a:pos x="434" y="1"/>
                </a:cxn>
                <a:cxn ang="0">
                  <a:pos x="384" y="0"/>
                </a:cxn>
                <a:cxn ang="0">
                  <a:pos x="332" y="0"/>
                </a:cxn>
                <a:cxn ang="0">
                  <a:pos x="279" y="0"/>
                </a:cxn>
                <a:cxn ang="0">
                  <a:pos x="225" y="0"/>
                </a:cxn>
                <a:cxn ang="0">
                  <a:pos x="171" y="1"/>
                </a:cxn>
                <a:cxn ang="0">
                  <a:pos x="114" y="3"/>
                </a:cxn>
                <a:cxn ang="0">
                  <a:pos x="57" y="4"/>
                </a:cxn>
                <a:cxn ang="0">
                  <a:pos x="0" y="6"/>
                </a:cxn>
                <a:cxn ang="0">
                  <a:pos x="54" y="7"/>
                </a:cxn>
                <a:cxn ang="0">
                  <a:pos x="108" y="8"/>
                </a:cxn>
                <a:cxn ang="0">
                  <a:pos x="160" y="10"/>
                </a:cxn>
                <a:cxn ang="0">
                  <a:pos x="212" y="11"/>
                </a:cxn>
                <a:cxn ang="0">
                  <a:pos x="263" y="12"/>
                </a:cxn>
                <a:cxn ang="0">
                  <a:pos x="314" y="15"/>
                </a:cxn>
                <a:cxn ang="0">
                  <a:pos x="363" y="18"/>
                </a:cxn>
                <a:cxn ang="0">
                  <a:pos x="413" y="21"/>
                </a:cxn>
                <a:cxn ang="0">
                  <a:pos x="460" y="23"/>
                </a:cxn>
                <a:cxn ang="0">
                  <a:pos x="507" y="26"/>
                </a:cxn>
                <a:cxn ang="0">
                  <a:pos x="552" y="30"/>
                </a:cxn>
                <a:cxn ang="0">
                  <a:pos x="597" y="34"/>
                </a:cxn>
                <a:cxn ang="0">
                  <a:pos x="641" y="38"/>
                </a:cxn>
                <a:cxn ang="0">
                  <a:pos x="685" y="42"/>
                </a:cxn>
                <a:cxn ang="0">
                  <a:pos x="726" y="47"/>
                </a:cxn>
                <a:cxn ang="0">
                  <a:pos x="767" y="51"/>
                </a:cxn>
                <a:cxn ang="0">
                  <a:pos x="772" y="42"/>
                </a:cxn>
                <a:cxn ang="0">
                  <a:pos x="778" y="34"/>
                </a:cxn>
                <a:cxn ang="0">
                  <a:pos x="783" y="27"/>
                </a:cxn>
                <a:cxn ang="0">
                  <a:pos x="787" y="21"/>
                </a:cxn>
              </a:cxnLst>
              <a:rect l="0" t="0" r="r" b="b"/>
              <a:pathLst>
                <a:path w="787" h="51">
                  <a:moveTo>
                    <a:pt x="787" y="21"/>
                  </a:moveTo>
                  <a:lnTo>
                    <a:pt x="749" y="16"/>
                  </a:lnTo>
                  <a:lnTo>
                    <a:pt x="708" y="14"/>
                  </a:lnTo>
                  <a:lnTo>
                    <a:pt x="665" y="11"/>
                  </a:lnTo>
                  <a:lnTo>
                    <a:pt x="622" y="8"/>
                  </a:lnTo>
                  <a:lnTo>
                    <a:pt x="578" y="6"/>
                  </a:lnTo>
                  <a:lnTo>
                    <a:pt x="531" y="4"/>
                  </a:lnTo>
                  <a:lnTo>
                    <a:pt x="484" y="3"/>
                  </a:lnTo>
                  <a:lnTo>
                    <a:pt x="434" y="1"/>
                  </a:lnTo>
                  <a:lnTo>
                    <a:pt x="384" y="0"/>
                  </a:lnTo>
                  <a:lnTo>
                    <a:pt x="332" y="0"/>
                  </a:lnTo>
                  <a:lnTo>
                    <a:pt x="279" y="0"/>
                  </a:lnTo>
                  <a:lnTo>
                    <a:pt x="225" y="0"/>
                  </a:lnTo>
                  <a:lnTo>
                    <a:pt x="171" y="1"/>
                  </a:lnTo>
                  <a:lnTo>
                    <a:pt x="114" y="3"/>
                  </a:lnTo>
                  <a:lnTo>
                    <a:pt x="57" y="4"/>
                  </a:lnTo>
                  <a:lnTo>
                    <a:pt x="0" y="6"/>
                  </a:lnTo>
                  <a:lnTo>
                    <a:pt x="54" y="7"/>
                  </a:lnTo>
                  <a:lnTo>
                    <a:pt x="108" y="8"/>
                  </a:lnTo>
                  <a:lnTo>
                    <a:pt x="160" y="10"/>
                  </a:lnTo>
                  <a:lnTo>
                    <a:pt x="212" y="11"/>
                  </a:lnTo>
                  <a:lnTo>
                    <a:pt x="263" y="12"/>
                  </a:lnTo>
                  <a:lnTo>
                    <a:pt x="314" y="15"/>
                  </a:lnTo>
                  <a:lnTo>
                    <a:pt x="363" y="18"/>
                  </a:lnTo>
                  <a:lnTo>
                    <a:pt x="413" y="21"/>
                  </a:lnTo>
                  <a:lnTo>
                    <a:pt x="460" y="23"/>
                  </a:lnTo>
                  <a:lnTo>
                    <a:pt x="507" y="26"/>
                  </a:lnTo>
                  <a:lnTo>
                    <a:pt x="552" y="30"/>
                  </a:lnTo>
                  <a:lnTo>
                    <a:pt x="597" y="34"/>
                  </a:lnTo>
                  <a:lnTo>
                    <a:pt x="641" y="38"/>
                  </a:lnTo>
                  <a:lnTo>
                    <a:pt x="685" y="42"/>
                  </a:lnTo>
                  <a:lnTo>
                    <a:pt x="726" y="47"/>
                  </a:lnTo>
                  <a:lnTo>
                    <a:pt x="767" y="51"/>
                  </a:lnTo>
                  <a:lnTo>
                    <a:pt x="772" y="42"/>
                  </a:lnTo>
                  <a:lnTo>
                    <a:pt x="778" y="34"/>
                  </a:lnTo>
                  <a:lnTo>
                    <a:pt x="783" y="27"/>
                  </a:lnTo>
                  <a:lnTo>
                    <a:pt x="787"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79" name="Freeform 155"/>
            <p:cNvSpPr>
              <a:spLocks/>
            </p:cNvSpPr>
            <p:nvPr/>
          </p:nvSpPr>
          <p:spPr bwMode="auto">
            <a:xfrm>
              <a:off x="4286248" y="4286256"/>
              <a:ext cx="806177" cy="76617"/>
            </a:xfrm>
            <a:custGeom>
              <a:avLst/>
              <a:gdLst/>
              <a:ahLst/>
              <a:cxnLst>
                <a:cxn ang="0">
                  <a:pos x="0" y="26"/>
                </a:cxn>
                <a:cxn ang="0">
                  <a:pos x="38" y="22"/>
                </a:cxn>
                <a:cxn ang="0">
                  <a:pos x="79" y="18"/>
                </a:cxn>
                <a:cxn ang="0">
                  <a:pos x="122" y="15"/>
                </a:cxn>
                <a:cxn ang="0">
                  <a:pos x="166" y="13"/>
                </a:cxn>
                <a:cxn ang="0">
                  <a:pos x="209" y="10"/>
                </a:cxn>
                <a:cxn ang="0">
                  <a:pos x="256" y="7"/>
                </a:cxn>
                <a:cxn ang="0">
                  <a:pos x="304" y="6"/>
                </a:cxn>
                <a:cxn ang="0">
                  <a:pos x="353" y="4"/>
                </a:cxn>
                <a:cxn ang="0">
                  <a:pos x="403" y="3"/>
                </a:cxn>
                <a:cxn ang="0">
                  <a:pos x="455" y="2"/>
                </a:cxn>
                <a:cxn ang="0">
                  <a:pos x="507" y="2"/>
                </a:cxn>
                <a:cxn ang="0">
                  <a:pos x="562" y="0"/>
                </a:cxn>
                <a:cxn ang="0">
                  <a:pos x="617" y="0"/>
                </a:cxn>
                <a:cxn ang="0">
                  <a:pos x="671" y="2"/>
                </a:cxn>
                <a:cxn ang="0">
                  <a:pos x="729" y="2"/>
                </a:cxn>
                <a:cxn ang="0">
                  <a:pos x="786" y="3"/>
                </a:cxn>
                <a:cxn ang="0">
                  <a:pos x="733" y="4"/>
                </a:cxn>
                <a:cxn ang="0">
                  <a:pos x="680" y="7"/>
                </a:cxn>
                <a:cxn ang="0">
                  <a:pos x="626" y="8"/>
                </a:cxn>
                <a:cxn ang="0">
                  <a:pos x="574" y="11"/>
                </a:cxn>
                <a:cxn ang="0">
                  <a:pos x="524" y="14"/>
                </a:cxn>
                <a:cxn ang="0">
                  <a:pos x="473" y="17"/>
                </a:cxn>
                <a:cxn ang="0">
                  <a:pos x="424" y="19"/>
                </a:cxn>
                <a:cxn ang="0">
                  <a:pos x="375" y="23"/>
                </a:cxn>
                <a:cxn ang="0">
                  <a:pos x="327" y="26"/>
                </a:cxn>
                <a:cxn ang="0">
                  <a:pos x="280" y="30"/>
                </a:cxn>
                <a:cxn ang="0">
                  <a:pos x="235" y="34"/>
                </a:cxn>
                <a:cxn ang="0">
                  <a:pos x="190" y="39"/>
                </a:cxn>
                <a:cxn ang="0">
                  <a:pos x="146" y="43"/>
                </a:cxn>
                <a:cxn ang="0">
                  <a:pos x="103" y="47"/>
                </a:cxn>
                <a:cxn ang="0">
                  <a:pos x="62" y="51"/>
                </a:cxn>
                <a:cxn ang="0">
                  <a:pos x="21" y="56"/>
                </a:cxn>
                <a:cxn ang="0">
                  <a:pos x="15" y="48"/>
                </a:cxn>
                <a:cxn ang="0">
                  <a:pos x="10" y="40"/>
                </a:cxn>
                <a:cxn ang="0">
                  <a:pos x="4" y="33"/>
                </a:cxn>
                <a:cxn ang="0">
                  <a:pos x="0" y="26"/>
                </a:cxn>
              </a:cxnLst>
              <a:rect l="0" t="0" r="r" b="b"/>
              <a:pathLst>
                <a:path w="786" h="56">
                  <a:moveTo>
                    <a:pt x="0" y="26"/>
                  </a:moveTo>
                  <a:lnTo>
                    <a:pt x="38" y="22"/>
                  </a:lnTo>
                  <a:lnTo>
                    <a:pt x="79" y="18"/>
                  </a:lnTo>
                  <a:lnTo>
                    <a:pt x="122" y="15"/>
                  </a:lnTo>
                  <a:lnTo>
                    <a:pt x="166" y="13"/>
                  </a:lnTo>
                  <a:lnTo>
                    <a:pt x="209" y="10"/>
                  </a:lnTo>
                  <a:lnTo>
                    <a:pt x="256" y="7"/>
                  </a:lnTo>
                  <a:lnTo>
                    <a:pt x="304" y="6"/>
                  </a:lnTo>
                  <a:lnTo>
                    <a:pt x="353" y="4"/>
                  </a:lnTo>
                  <a:lnTo>
                    <a:pt x="403" y="3"/>
                  </a:lnTo>
                  <a:lnTo>
                    <a:pt x="455" y="2"/>
                  </a:lnTo>
                  <a:lnTo>
                    <a:pt x="507" y="2"/>
                  </a:lnTo>
                  <a:lnTo>
                    <a:pt x="562" y="0"/>
                  </a:lnTo>
                  <a:lnTo>
                    <a:pt x="617" y="0"/>
                  </a:lnTo>
                  <a:lnTo>
                    <a:pt x="671" y="2"/>
                  </a:lnTo>
                  <a:lnTo>
                    <a:pt x="729" y="2"/>
                  </a:lnTo>
                  <a:lnTo>
                    <a:pt x="786" y="3"/>
                  </a:lnTo>
                  <a:lnTo>
                    <a:pt x="733" y="4"/>
                  </a:lnTo>
                  <a:lnTo>
                    <a:pt x="680" y="7"/>
                  </a:lnTo>
                  <a:lnTo>
                    <a:pt x="626" y="8"/>
                  </a:lnTo>
                  <a:lnTo>
                    <a:pt x="574" y="11"/>
                  </a:lnTo>
                  <a:lnTo>
                    <a:pt x="524" y="14"/>
                  </a:lnTo>
                  <a:lnTo>
                    <a:pt x="473" y="17"/>
                  </a:lnTo>
                  <a:lnTo>
                    <a:pt x="424" y="19"/>
                  </a:lnTo>
                  <a:lnTo>
                    <a:pt x="375" y="23"/>
                  </a:lnTo>
                  <a:lnTo>
                    <a:pt x="327" y="26"/>
                  </a:lnTo>
                  <a:lnTo>
                    <a:pt x="280" y="30"/>
                  </a:lnTo>
                  <a:lnTo>
                    <a:pt x="235" y="34"/>
                  </a:lnTo>
                  <a:lnTo>
                    <a:pt x="190" y="39"/>
                  </a:lnTo>
                  <a:lnTo>
                    <a:pt x="146" y="43"/>
                  </a:lnTo>
                  <a:lnTo>
                    <a:pt x="103" y="47"/>
                  </a:lnTo>
                  <a:lnTo>
                    <a:pt x="62" y="51"/>
                  </a:lnTo>
                  <a:lnTo>
                    <a:pt x="21" y="56"/>
                  </a:lnTo>
                  <a:lnTo>
                    <a:pt x="15" y="48"/>
                  </a:lnTo>
                  <a:lnTo>
                    <a:pt x="10" y="40"/>
                  </a:lnTo>
                  <a:lnTo>
                    <a:pt x="4" y="33"/>
                  </a:lnTo>
                  <a:lnTo>
                    <a:pt x="0"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81" name="Freeform 157"/>
            <p:cNvSpPr>
              <a:spLocks/>
            </p:cNvSpPr>
            <p:nvPr/>
          </p:nvSpPr>
          <p:spPr bwMode="auto">
            <a:xfrm>
              <a:off x="4316146" y="4655466"/>
              <a:ext cx="533349" cy="50622"/>
            </a:xfrm>
            <a:custGeom>
              <a:avLst/>
              <a:gdLst/>
              <a:ahLst/>
              <a:cxnLst>
                <a:cxn ang="0">
                  <a:pos x="19" y="37"/>
                </a:cxn>
                <a:cxn ang="0">
                  <a:pos x="520" y="0"/>
                </a:cxn>
                <a:cxn ang="0">
                  <a:pos x="0" y="0"/>
                </a:cxn>
                <a:cxn ang="0">
                  <a:pos x="19" y="37"/>
                </a:cxn>
              </a:cxnLst>
              <a:rect l="0" t="0" r="r" b="b"/>
              <a:pathLst>
                <a:path w="520" h="37">
                  <a:moveTo>
                    <a:pt x="19" y="37"/>
                  </a:moveTo>
                  <a:lnTo>
                    <a:pt x="520" y="0"/>
                  </a:lnTo>
                  <a:lnTo>
                    <a:pt x="0" y="0"/>
                  </a:lnTo>
                  <a:lnTo>
                    <a:pt x="19"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82" name="Freeform 158"/>
            <p:cNvSpPr>
              <a:spLocks/>
            </p:cNvSpPr>
            <p:nvPr/>
          </p:nvSpPr>
          <p:spPr bwMode="auto">
            <a:xfrm>
              <a:off x="4174603" y="4156084"/>
              <a:ext cx="2099548" cy="499382"/>
            </a:xfrm>
            <a:custGeom>
              <a:avLst/>
              <a:gdLst/>
              <a:ahLst/>
              <a:cxnLst>
                <a:cxn ang="0">
                  <a:pos x="1876" y="192"/>
                </a:cxn>
                <a:cxn ang="0">
                  <a:pos x="1941" y="149"/>
                </a:cxn>
                <a:cxn ang="0">
                  <a:pos x="1993" y="107"/>
                </a:cxn>
                <a:cxn ang="0">
                  <a:pos x="2032" y="67"/>
                </a:cxn>
                <a:cxn ang="0">
                  <a:pos x="2006" y="45"/>
                </a:cxn>
                <a:cxn ang="0">
                  <a:pos x="1921" y="36"/>
                </a:cxn>
                <a:cxn ang="0">
                  <a:pos x="1832" y="28"/>
                </a:cxn>
                <a:cxn ang="0">
                  <a:pos x="1739" y="21"/>
                </a:cxn>
                <a:cxn ang="0">
                  <a:pos x="1641" y="14"/>
                </a:cxn>
                <a:cxn ang="0">
                  <a:pos x="1540" y="8"/>
                </a:cxn>
                <a:cxn ang="0">
                  <a:pos x="1436" y="4"/>
                </a:cxn>
                <a:cxn ang="0">
                  <a:pos x="1329" y="2"/>
                </a:cxn>
                <a:cxn ang="0">
                  <a:pos x="1258" y="0"/>
                </a:cxn>
                <a:cxn ang="0">
                  <a:pos x="1225" y="2"/>
                </a:cxn>
                <a:cxn ang="0">
                  <a:pos x="1192" y="3"/>
                </a:cxn>
                <a:cxn ang="0">
                  <a:pos x="1159" y="4"/>
                </a:cxn>
                <a:cxn ang="0">
                  <a:pos x="1125" y="6"/>
                </a:cxn>
                <a:cxn ang="0">
                  <a:pos x="1091" y="7"/>
                </a:cxn>
                <a:cxn ang="0">
                  <a:pos x="1057" y="8"/>
                </a:cxn>
                <a:cxn ang="0">
                  <a:pos x="1023" y="10"/>
                </a:cxn>
                <a:cxn ang="0">
                  <a:pos x="968" y="14"/>
                </a:cxn>
                <a:cxn ang="0">
                  <a:pos x="894" y="18"/>
                </a:cxn>
                <a:cxn ang="0">
                  <a:pos x="823" y="23"/>
                </a:cxn>
                <a:cxn ang="0">
                  <a:pos x="752" y="29"/>
                </a:cxn>
                <a:cxn ang="0">
                  <a:pos x="682" y="34"/>
                </a:cxn>
                <a:cxn ang="0">
                  <a:pos x="614" y="40"/>
                </a:cxn>
                <a:cxn ang="0">
                  <a:pos x="547" y="47"/>
                </a:cxn>
                <a:cxn ang="0">
                  <a:pos x="481" y="53"/>
                </a:cxn>
                <a:cxn ang="0">
                  <a:pos x="417" y="62"/>
                </a:cxn>
                <a:cxn ang="0">
                  <a:pos x="355" y="69"/>
                </a:cxn>
                <a:cxn ang="0">
                  <a:pos x="295" y="77"/>
                </a:cxn>
                <a:cxn ang="0">
                  <a:pos x="236" y="85"/>
                </a:cxn>
                <a:cxn ang="0">
                  <a:pos x="180" y="95"/>
                </a:cxn>
                <a:cxn ang="0">
                  <a:pos x="126" y="103"/>
                </a:cxn>
                <a:cxn ang="0">
                  <a:pos x="74" y="112"/>
                </a:cxn>
                <a:cxn ang="0">
                  <a:pos x="25" y="122"/>
                </a:cxn>
                <a:cxn ang="0">
                  <a:pos x="138" y="365"/>
                </a:cxn>
                <a:cxn ang="0">
                  <a:pos x="1364" y="326"/>
                </a:cxn>
                <a:cxn ang="0">
                  <a:pos x="1377" y="324"/>
                </a:cxn>
                <a:cxn ang="0">
                  <a:pos x="1411" y="321"/>
                </a:cxn>
                <a:cxn ang="0">
                  <a:pos x="1464" y="315"/>
                </a:cxn>
                <a:cxn ang="0">
                  <a:pos x="1529" y="304"/>
                </a:cxn>
                <a:cxn ang="0">
                  <a:pos x="1604" y="290"/>
                </a:cxn>
                <a:cxn ang="0">
                  <a:pos x="1682" y="270"/>
                </a:cxn>
                <a:cxn ang="0">
                  <a:pos x="1761" y="244"/>
                </a:cxn>
                <a:cxn ang="0">
                  <a:pos x="1836" y="212"/>
                </a:cxn>
              </a:cxnLst>
              <a:rect l="0" t="0" r="r" b="b"/>
              <a:pathLst>
                <a:path w="2047" h="365">
                  <a:moveTo>
                    <a:pt x="1836" y="212"/>
                  </a:moveTo>
                  <a:lnTo>
                    <a:pt x="1876" y="192"/>
                  </a:lnTo>
                  <a:lnTo>
                    <a:pt x="1911" y="171"/>
                  </a:lnTo>
                  <a:lnTo>
                    <a:pt x="1941" y="149"/>
                  </a:lnTo>
                  <a:lnTo>
                    <a:pt x="1970" y="129"/>
                  </a:lnTo>
                  <a:lnTo>
                    <a:pt x="1993" y="107"/>
                  </a:lnTo>
                  <a:lnTo>
                    <a:pt x="2014" y="86"/>
                  </a:lnTo>
                  <a:lnTo>
                    <a:pt x="2032" y="67"/>
                  </a:lnTo>
                  <a:lnTo>
                    <a:pt x="2047" y="49"/>
                  </a:lnTo>
                  <a:lnTo>
                    <a:pt x="2006" y="45"/>
                  </a:lnTo>
                  <a:lnTo>
                    <a:pt x="1965" y="40"/>
                  </a:lnTo>
                  <a:lnTo>
                    <a:pt x="1921" y="36"/>
                  </a:lnTo>
                  <a:lnTo>
                    <a:pt x="1877" y="32"/>
                  </a:lnTo>
                  <a:lnTo>
                    <a:pt x="1832" y="28"/>
                  </a:lnTo>
                  <a:lnTo>
                    <a:pt x="1786" y="23"/>
                  </a:lnTo>
                  <a:lnTo>
                    <a:pt x="1739" y="21"/>
                  </a:lnTo>
                  <a:lnTo>
                    <a:pt x="1690" y="17"/>
                  </a:lnTo>
                  <a:lnTo>
                    <a:pt x="1641" y="14"/>
                  </a:lnTo>
                  <a:lnTo>
                    <a:pt x="1591" y="11"/>
                  </a:lnTo>
                  <a:lnTo>
                    <a:pt x="1540" y="8"/>
                  </a:lnTo>
                  <a:lnTo>
                    <a:pt x="1489" y="7"/>
                  </a:lnTo>
                  <a:lnTo>
                    <a:pt x="1436" y="4"/>
                  </a:lnTo>
                  <a:lnTo>
                    <a:pt x="1382" y="3"/>
                  </a:lnTo>
                  <a:lnTo>
                    <a:pt x="1329" y="2"/>
                  </a:lnTo>
                  <a:lnTo>
                    <a:pt x="1274" y="0"/>
                  </a:lnTo>
                  <a:lnTo>
                    <a:pt x="1258" y="0"/>
                  </a:lnTo>
                  <a:lnTo>
                    <a:pt x="1241" y="2"/>
                  </a:lnTo>
                  <a:lnTo>
                    <a:pt x="1225" y="2"/>
                  </a:lnTo>
                  <a:lnTo>
                    <a:pt x="1209" y="3"/>
                  </a:lnTo>
                  <a:lnTo>
                    <a:pt x="1192" y="3"/>
                  </a:lnTo>
                  <a:lnTo>
                    <a:pt x="1176" y="3"/>
                  </a:lnTo>
                  <a:lnTo>
                    <a:pt x="1159" y="4"/>
                  </a:lnTo>
                  <a:lnTo>
                    <a:pt x="1142" y="4"/>
                  </a:lnTo>
                  <a:lnTo>
                    <a:pt x="1125" y="6"/>
                  </a:lnTo>
                  <a:lnTo>
                    <a:pt x="1109" y="6"/>
                  </a:lnTo>
                  <a:lnTo>
                    <a:pt x="1091" y="7"/>
                  </a:lnTo>
                  <a:lnTo>
                    <a:pt x="1075" y="7"/>
                  </a:lnTo>
                  <a:lnTo>
                    <a:pt x="1057" y="8"/>
                  </a:lnTo>
                  <a:lnTo>
                    <a:pt x="1039" y="10"/>
                  </a:lnTo>
                  <a:lnTo>
                    <a:pt x="1023" y="10"/>
                  </a:lnTo>
                  <a:lnTo>
                    <a:pt x="1005" y="11"/>
                  </a:lnTo>
                  <a:lnTo>
                    <a:pt x="968" y="14"/>
                  </a:lnTo>
                  <a:lnTo>
                    <a:pt x="931" y="15"/>
                  </a:lnTo>
                  <a:lnTo>
                    <a:pt x="894" y="18"/>
                  </a:lnTo>
                  <a:lnTo>
                    <a:pt x="859" y="21"/>
                  </a:lnTo>
                  <a:lnTo>
                    <a:pt x="823" y="23"/>
                  </a:lnTo>
                  <a:lnTo>
                    <a:pt x="787" y="26"/>
                  </a:lnTo>
                  <a:lnTo>
                    <a:pt x="752" y="29"/>
                  </a:lnTo>
                  <a:lnTo>
                    <a:pt x="716" y="32"/>
                  </a:lnTo>
                  <a:lnTo>
                    <a:pt x="682" y="34"/>
                  </a:lnTo>
                  <a:lnTo>
                    <a:pt x="648" y="37"/>
                  </a:lnTo>
                  <a:lnTo>
                    <a:pt x="614" y="40"/>
                  </a:lnTo>
                  <a:lnTo>
                    <a:pt x="580" y="44"/>
                  </a:lnTo>
                  <a:lnTo>
                    <a:pt x="547" y="47"/>
                  </a:lnTo>
                  <a:lnTo>
                    <a:pt x="514" y="51"/>
                  </a:lnTo>
                  <a:lnTo>
                    <a:pt x="481" y="53"/>
                  </a:lnTo>
                  <a:lnTo>
                    <a:pt x="450" y="58"/>
                  </a:lnTo>
                  <a:lnTo>
                    <a:pt x="417" y="62"/>
                  </a:lnTo>
                  <a:lnTo>
                    <a:pt x="385" y="66"/>
                  </a:lnTo>
                  <a:lnTo>
                    <a:pt x="355" y="69"/>
                  </a:lnTo>
                  <a:lnTo>
                    <a:pt x="325" y="73"/>
                  </a:lnTo>
                  <a:lnTo>
                    <a:pt x="295" y="77"/>
                  </a:lnTo>
                  <a:lnTo>
                    <a:pt x="265" y="81"/>
                  </a:lnTo>
                  <a:lnTo>
                    <a:pt x="236" y="85"/>
                  </a:lnTo>
                  <a:lnTo>
                    <a:pt x="208" y="90"/>
                  </a:lnTo>
                  <a:lnTo>
                    <a:pt x="180" y="95"/>
                  </a:lnTo>
                  <a:lnTo>
                    <a:pt x="153" y="99"/>
                  </a:lnTo>
                  <a:lnTo>
                    <a:pt x="126" y="103"/>
                  </a:lnTo>
                  <a:lnTo>
                    <a:pt x="100" y="107"/>
                  </a:lnTo>
                  <a:lnTo>
                    <a:pt x="74" y="112"/>
                  </a:lnTo>
                  <a:lnTo>
                    <a:pt x="49" y="116"/>
                  </a:lnTo>
                  <a:lnTo>
                    <a:pt x="25" y="122"/>
                  </a:lnTo>
                  <a:lnTo>
                    <a:pt x="0" y="126"/>
                  </a:lnTo>
                  <a:lnTo>
                    <a:pt x="138" y="365"/>
                  </a:lnTo>
                  <a:lnTo>
                    <a:pt x="658" y="365"/>
                  </a:lnTo>
                  <a:lnTo>
                    <a:pt x="1364" y="326"/>
                  </a:lnTo>
                  <a:lnTo>
                    <a:pt x="1367" y="326"/>
                  </a:lnTo>
                  <a:lnTo>
                    <a:pt x="1377" y="324"/>
                  </a:lnTo>
                  <a:lnTo>
                    <a:pt x="1392" y="323"/>
                  </a:lnTo>
                  <a:lnTo>
                    <a:pt x="1411" y="321"/>
                  </a:lnTo>
                  <a:lnTo>
                    <a:pt x="1436" y="319"/>
                  </a:lnTo>
                  <a:lnTo>
                    <a:pt x="1464" y="315"/>
                  </a:lnTo>
                  <a:lnTo>
                    <a:pt x="1494" y="311"/>
                  </a:lnTo>
                  <a:lnTo>
                    <a:pt x="1529" y="304"/>
                  </a:lnTo>
                  <a:lnTo>
                    <a:pt x="1565" y="297"/>
                  </a:lnTo>
                  <a:lnTo>
                    <a:pt x="1604" y="290"/>
                  </a:lnTo>
                  <a:lnTo>
                    <a:pt x="1642" y="280"/>
                  </a:lnTo>
                  <a:lnTo>
                    <a:pt x="1682" y="270"/>
                  </a:lnTo>
                  <a:lnTo>
                    <a:pt x="1723" y="257"/>
                  </a:lnTo>
                  <a:lnTo>
                    <a:pt x="1761" y="244"/>
                  </a:lnTo>
                  <a:lnTo>
                    <a:pt x="1799" y="229"/>
                  </a:lnTo>
                  <a:lnTo>
                    <a:pt x="1836" y="2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83" name="Freeform 159"/>
            <p:cNvSpPr>
              <a:spLocks/>
            </p:cNvSpPr>
            <p:nvPr/>
          </p:nvSpPr>
          <p:spPr bwMode="auto">
            <a:xfrm>
              <a:off x="4293581" y="4197130"/>
              <a:ext cx="1981596" cy="458337"/>
            </a:xfrm>
            <a:custGeom>
              <a:avLst/>
              <a:gdLst/>
              <a:ahLst/>
              <a:cxnLst>
                <a:cxn ang="0">
                  <a:pos x="1756" y="0"/>
                </a:cxn>
                <a:cxn ang="0">
                  <a:pos x="1741" y="17"/>
                </a:cxn>
                <a:cxn ang="0">
                  <a:pos x="1723" y="34"/>
                </a:cxn>
                <a:cxn ang="0">
                  <a:pos x="1702" y="52"/>
                </a:cxn>
                <a:cxn ang="0">
                  <a:pos x="1681" y="70"/>
                </a:cxn>
                <a:cxn ang="0">
                  <a:pos x="1656" y="89"/>
                </a:cxn>
                <a:cxn ang="0">
                  <a:pos x="1629" y="107"/>
                </a:cxn>
                <a:cxn ang="0">
                  <a:pos x="1597" y="125"/>
                </a:cxn>
                <a:cxn ang="0">
                  <a:pos x="1564" y="142"/>
                </a:cxn>
                <a:cxn ang="0">
                  <a:pos x="1527" y="159"/>
                </a:cxn>
                <a:cxn ang="0">
                  <a:pos x="1489" y="174"/>
                </a:cxn>
                <a:cxn ang="0">
                  <a:pos x="1449" y="188"/>
                </a:cxn>
                <a:cxn ang="0">
                  <a:pos x="1410" y="199"/>
                </a:cxn>
                <a:cxn ang="0">
                  <a:pos x="1370" y="209"/>
                </a:cxn>
                <a:cxn ang="0">
                  <a:pos x="1331" y="219"/>
                </a:cxn>
                <a:cxn ang="0">
                  <a:pos x="1292" y="227"/>
                </a:cxn>
                <a:cxn ang="0">
                  <a:pos x="1257" y="233"/>
                </a:cxn>
                <a:cxn ang="0">
                  <a:pos x="1223" y="240"/>
                </a:cxn>
                <a:cxn ang="0">
                  <a:pos x="1191" y="244"/>
                </a:cxn>
                <a:cxn ang="0">
                  <a:pos x="1162" y="248"/>
                </a:cxn>
                <a:cxn ang="0">
                  <a:pos x="1138" y="250"/>
                </a:cxn>
                <a:cxn ang="0">
                  <a:pos x="1119" y="252"/>
                </a:cxn>
                <a:cxn ang="0">
                  <a:pos x="1104" y="253"/>
                </a:cxn>
                <a:cxn ang="0">
                  <a:pos x="1094" y="255"/>
                </a:cxn>
                <a:cxn ang="0">
                  <a:pos x="1091" y="255"/>
                </a:cxn>
                <a:cxn ang="0">
                  <a:pos x="384" y="294"/>
                </a:cxn>
                <a:cxn ang="0">
                  <a:pos x="0" y="294"/>
                </a:cxn>
                <a:cxn ang="0">
                  <a:pos x="23" y="335"/>
                </a:cxn>
                <a:cxn ang="0">
                  <a:pos x="543" y="335"/>
                </a:cxn>
                <a:cxn ang="0">
                  <a:pos x="1250" y="296"/>
                </a:cxn>
                <a:cxn ang="0">
                  <a:pos x="1253" y="296"/>
                </a:cxn>
                <a:cxn ang="0">
                  <a:pos x="1262" y="294"/>
                </a:cxn>
                <a:cxn ang="0">
                  <a:pos x="1277" y="293"/>
                </a:cxn>
                <a:cxn ang="0">
                  <a:pos x="1296" y="291"/>
                </a:cxn>
                <a:cxn ang="0">
                  <a:pos x="1321" y="289"/>
                </a:cxn>
                <a:cxn ang="0">
                  <a:pos x="1350" y="285"/>
                </a:cxn>
                <a:cxn ang="0">
                  <a:pos x="1381" y="281"/>
                </a:cxn>
                <a:cxn ang="0">
                  <a:pos x="1415" y="274"/>
                </a:cxn>
                <a:cxn ang="0">
                  <a:pos x="1451" y="267"/>
                </a:cxn>
                <a:cxn ang="0">
                  <a:pos x="1489" y="260"/>
                </a:cxn>
                <a:cxn ang="0">
                  <a:pos x="1529" y="250"/>
                </a:cxn>
                <a:cxn ang="0">
                  <a:pos x="1568" y="240"/>
                </a:cxn>
                <a:cxn ang="0">
                  <a:pos x="1608" y="227"/>
                </a:cxn>
                <a:cxn ang="0">
                  <a:pos x="1648" y="214"/>
                </a:cxn>
                <a:cxn ang="0">
                  <a:pos x="1686" y="199"/>
                </a:cxn>
                <a:cxn ang="0">
                  <a:pos x="1723" y="182"/>
                </a:cxn>
                <a:cxn ang="0">
                  <a:pos x="1761" y="162"/>
                </a:cxn>
                <a:cxn ang="0">
                  <a:pos x="1797" y="141"/>
                </a:cxn>
                <a:cxn ang="0">
                  <a:pos x="1828" y="119"/>
                </a:cxn>
                <a:cxn ang="0">
                  <a:pos x="1856" y="99"/>
                </a:cxn>
                <a:cxn ang="0">
                  <a:pos x="1879" y="77"/>
                </a:cxn>
                <a:cxn ang="0">
                  <a:pos x="1899" y="56"/>
                </a:cxn>
                <a:cxn ang="0">
                  <a:pos x="1917" y="37"/>
                </a:cxn>
                <a:cxn ang="0">
                  <a:pos x="1932" y="19"/>
                </a:cxn>
                <a:cxn ang="0">
                  <a:pos x="1912" y="17"/>
                </a:cxn>
                <a:cxn ang="0">
                  <a:pos x="1890" y="14"/>
                </a:cxn>
                <a:cxn ang="0">
                  <a:pos x="1868" y="11"/>
                </a:cxn>
                <a:cxn ang="0">
                  <a:pos x="1846" y="10"/>
                </a:cxn>
                <a:cxn ang="0">
                  <a:pos x="1824" y="7"/>
                </a:cxn>
                <a:cxn ang="0">
                  <a:pos x="1802" y="4"/>
                </a:cxn>
                <a:cxn ang="0">
                  <a:pos x="1779" y="3"/>
                </a:cxn>
                <a:cxn ang="0">
                  <a:pos x="1756" y="0"/>
                </a:cxn>
              </a:cxnLst>
              <a:rect l="0" t="0" r="r" b="b"/>
              <a:pathLst>
                <a:path w="1932" h="335">
                  <a:moveTo>
                    <a:pt x="1756" y="0"/>
                  </a:moveTo>
                  <a:lnTo>
                    <a:pt x="1741" y="17"/>
                  </a:lnTo>
                  <a:lnTo>
                    <a:pt x="1723" y="34"/>
                  </a:lnTo>
                  <a:lnTo>
                    <a:pt x="1702" y="52"/>
                  </a:lnTo>
                  <a:lnTo>
                    <a:pt x="1681" y="70"/>
                  </a:lnTo>
                  <a:lnTo>
                    <a:pt x="1656" y="89"/>
                  </a:lnTo>
                  <a:lnTo>
                    <a:pt x="1629" y="107"/>
                  </a:lnTo>
                  <a:lnTo>
                    <a:pt x="1597" y="125"/>
                  </a:lnTo>
                  <a:lnTo>
                    <a:pt x="1564" y="142"/>
                  </a:lnTo>
                  <a:lnTo>
                    <a:pt x="1527" y="159"/>
                  </a:lnTo>
                  <a:lnTo>
                    <a:pt x="1489" y="174"/>
                  </a:lnTo>
                  <a:lnTo>
                    <a:pt x="1449" y="188"/>
                  </a:lnTo>
                  <a:lnTo>
                    <a:pt x="1410" y="199"/>
                  </a:lnTo>
                  <a:lnTo>
                    <a:pt x="1370" y="209"/>
                  </a:lnTo>
                  <a:lnTo>
                    <a:pt x="1331" y="219"/>
                  </a:lnTo>
                  <a:lnTo>
                    <a:pt x="1292" y="227"/>
                  </a:lnTo>
                  <a:lnTo>
                    <a:pt x="1257" y="233"/>
                  </a:lnTo>
                  <a:lnTo>
                    <a:pt x="1223" y="240"/>
                  </a:lnTo>
                  <a:lnTo>
                    <a:pt x="1191" y="244"/>
                  </a:lnTo>
                  <a:lnTo>
                    <a:pt x="1162" y="248"/>
                  </a:lnTo>
                  <a:lnTo>
                    <a:pt x="1138" y="250"/>
                  </a:lnTo>
                  <a:lnTo>
                    <a:pt x="1119" y="252"/>
                  </a:lnTo>
                  <a:lnTo>
                    <a:pt x="1104" y="253"/>
                  </a:lnTo>
                  <a:lnTo>
                    <a:pt x="1094" y="255"/>
                  </a:lnTo>
                  <a:lnTo>
                    <a:pt x="1091" y="255"/>
                  </a:lnTo>
                  <a:lnTo>
                    <a:pt x="384" y="294"/>
                  </a:lnTo>
                  <a:lnTo>
                    <a:pt x="0" y="294"/>
                  </a:lnTo>
                  <a:lnTo>
                    <a:pt x="23" y="335"/>
                  </a:lnTo>
                  <a:lnTo>
                    <a:pt x="543" y="335"/>
                  </a:lnTo>
                  <a:lnTo>
                    <a:pt x="1250" y="296"/>
                  </a:lnTo>
                  <a:lnTo>
                    <a:pt x="1253" y="296"/>
                  </a:lnTo>
                  <a:lnTo>
                    <a:pt x="1262" y="294"/>
                  </a:lnTo>
                  <a:lnTo>
                    <a:pt x="1277" y="293"/>
                  </a:lnTo>
                  <a:lnTo>
                    <a:pt x="1296" y="291"/>
                  </a:lnTo>
                  <a:lnTo>
                    <a:pt x="1321" y="289"/>
                  </a:lnTo>
                  <a:lnTo>
                    <a:pt x="1350" y="285"/>
                  </a:lnTo>
                  <a:lnTo>
                    <a:pt x="1381" y="281"/>
                  </a:lnTo>
                  <a:lnTo>
                    <a:pt x="1415" y="274"/>
                  </a:lnTo>
                  <a:lnTo>
                    <a:pt x="1451" y="267"/>
                  </a:lnTo>
                  <a:lnTo>
                    <a:pt x="1489" y="260"/>
                  </a:lnTo>
                  <a:lnTo>
                    <a:pt x="1529" y="250"/>
                  </a:lnTo>
                  <a:lnTo>
                    <a:pt x="1568" y="240"/>
                  </a:lnTo>
                  <a:lnTo>
                    <a:pt x="1608" y="227"/>
                  </a:lnTo>
                  <a:lnTo>
                    <a:pt x="1648" y="214"/>
                  </a:lnTo>
                  <a:lnTo>
                    <a:pt x="1686" y="199"/>
                  </a:lnTo>
                  <a:lnTo>
                    <a:pt x="1723" y="182"/>
                  </a:lnTo>
                  <a:lnTo>
                    <a:pt x="1761" y="162"/>
                  </a:lnTo>
                  <a:lnTo>
                    <a:pt x="1797" y="141"/>
                  </a:lnTo>
                  <a:lnTo>
                    <a:pt x="1828" y="119"/>
                  </a:lnTo>
                  <a:lnTo>
                    <a:pt x="1856" y="99"/>
                  </a:lnTo>
                  <a:lnTo>
                    <a:pt x="1879" y="77"/>
                  </a:lnTo>
                  <a:lnTo>
                    <a:pt x="1899" y="56"/>
                  </a:lnTo>
                  <a:lnTo>
                    <a:pt x="1917" y="37"/>
                  </a:lnTo>
                  <a:lnTo>
                    <a:pt x="1932" y="19"/>
                  </a:lnTo>
                  <a:lnTo>
                    <a:pt x="1912" y="17"/>
                  </a:lnTo>
                  <a:lnTo>
                    <a:pt x="1890" y="14"/>
                  </a:lnTo>
                  <a:lnTo>
                    <a:pt x="1868" y="11"/>
                  </a:lnTo>
                  <a:lnTo>
                    <a:pt x="1846" y="10"/>
                  </a:lnTo>
                  <a:lnTo>
                    <a:pt x="1824" y="7"/>
                  </a:lnTo>
                  <a:lnTo>
                    <a:pt x="1802" y="4"/>
                  </a:lnTo>
                  <a:lnTo>
                    <a:pt x="1779" y="3"/>
                  </a:lnTo>
                  <a:lnTo>
                    <a:pt x="1756" y="0"/>
                  </a:lnTo>
                  <a:close/>
                </a:path>
              </a:pathLst>
            </a:custGeom>
            <a:solidFill>
              <a:srgbClr val="E8E8E8"/>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84" name="Freeform 160"/>
            <p:cNvSpPr>
              <a:spLocks/>
            </p:cNvSpPr>
            <p:nvPr/>
          </p:nvSpPr>
          <p:spPr bwMode="auto">
            <a:xfrm>
              <a:off x="4146910" y="4272379"/>
              <a:ext cx="1972365" cy="158708"/>
            </a:xfrm>
            <a:custGeom>
              <a:avLst/>
              <a:gdLst/>
              <a:ahLst/>
              <a:cxnLst>
                <a:cxn ang="0">
                  <a:pos x="42" y="81"/>
                </a:cxn>
                <a:cxn ang="0">
                  <a:pos x="134" y="70"/>
                </a:cxn>
                <a:cxn ang="0">
                  <a:pos x="232" y="57"/>
                </a:cxn>
                <a:cxn ang="0">
                  <a:pos x="337" y="46"/>
                </a:cxn>
                <a:cxn ang="0">
                  <a:pos x="448" y="37"/>
                </a:cxn>
                <a:cxn ang="0">
                  <a:pos x="563" y="27"/>
                </a:cxn>
                <a:cxn ang="0">
                  <a:pos x="685" y="19"/>
                </a:cxn>
                <a:cxn ang="0">
                  <a:pos x="809" y="12"/>
                </a:cxn>
                <a:cxn ang="0">
                  <a:pos x="936" y="7"/>
                </a:cxn>
                <a:cxn ang="0">
                  <a:pos x="1066" y="3"/>
                </a:cxn>
                <a:cxn ang="0">
                  <a:pos x="1197" y="1"/>
                </a:cxn>
                <a:cxn ang="0">
                  <a:pos x="1330" y="1"/>
                </a:cxn>
                <a:cxn ang="0">
                  <a:pos x="1464" y="4"/>
                </a:cxn>
                <a:cxn ang="0">
                  <a:pos x="1597" y="10"/>
                </a:cxn>
                <a:cxn ang="0">
                  <a:pos x="1728" y="18"/>
                </a:cxn>
                <a:cxn ang="0">
                  <a:pos x="1859" y="29"/>
                </a:cxn>
                <a:cxn ang="0">
                  <a:pos x="1862" y="31"/>
                </a:cxn>
                <a:cxn ang="0">
                  <a:pos x="1736" y="26"/>
                </a:cxn>
                <a:cxn ang="0">
                  <a:pos x="1608" y="22"/>
                </a:cxn>
                <a:cxn ang="0">
                  <a:pos x="1476" y="20"/>
                </a:cxn>
                <a:cxn ang="0">
                  <a:pos x="1345" y="20"/>
                </a:cxn>
                <a:cxn ang="0">
                  <a:pos x="1214" y="22"/>
                </a:cxn>
                <a:cxn ang="0">
                  <a:pos x="1084" y="26"/>
                </a:cxn>
                <a:cxn ang="0">
                  <a:pos x="955" y="31"/>
                </a:cxn>
                <a:cxn ang="0">
                  <a:pos x="828" y="38"/>
                </a:cxn>
                <a:cxn ang="0">
                  <a:pos x="705" y="45"/>
                </a:cxn>
                <a:cxn ang="0">
                  <a:pos x="586" y="55"/>
                </a:cxn>
                <a:cxn ang="0">
                  <a:pos x="473" y="64"/>
                </a:cxn>
                <a:cxn ang="0">
                  <a:pos x="365" y="75"/>
                </a:cxn>
                <a:cxn ang="0">
                  <a:pos x="263" y="86"/>
                </a:cxn>
                <a:cxn ang="0">
                  <a:pos x="169" y="98"/>
                </a:cxn>
                <a:cxn ang="0">
                  <a:pos x="84" y="111"/>
                </a:cxn>
                <a:cxn ang="0">
                  <a:pos x="38" y="112"/>
                </a:cxn>
                <a:cxn ang="0">
                  <a:pos x="26" y="104"/>
                </a:cxn>
                <a:cxn ang="0">
                  <a:pos x="15" y="97"/>
                </a:cxn>
                <a:cxn ang="0">
                  <a:pos x="4" y="90"/>
                </a:cxn>
              </a:cxnLst>
              <a:rect l="0" t="0" r="r" b="b"/>
              <a:pathLst>
                <a:path w="1923" h="116">
                  <a:moveTo>
                    <a:pt x="0" y="86"/>
                  </a:moveTo>
                  <a:lnTo>
                    <a:pt x="42" y="81"/>
                  </a:lnTo>
                  <a:lnTo>
                    <a:pt x="87" y="75"/>
                  </a:lnTo>
                  <a:lnTo>
                    <a:pt x="134" y="70"/>
                  </a:lnTo>
                  <a:lnTo>
                    <a:pt x="181" y="63"/>
                  </a:lnTo>
                  <a:lnTo>
                    <a:pt x="232" y="57"/>
                  </a:lnTo>
                  <a:lnTo>
                    <a:pt x="284" y="52"/>
                  </a:lnTo>
                  <a:lnTo>
                    <a:pt x="337" y="46"/>
                  </a:lnTo>
                  <a:lnTo>
                    <a:pt x="392" y="42"/>
                  </a:lnTo>
                  <a:lnTo>
                    <a:pt x="448" y="37"/>
                  </a:lnTo>
                  <a:lnTo>
                    <a:pt x="505" y="31"/>
                  </a:lnTo>
                  <a:lnTo>
                    <a:pt x="563" y="27"/>
                  </a:lnTo>
                  <a:lnTo>
                    <a:pt x="623" y="23"/>
                  </a:lnTo>
                  <a:lnTo>
                    <a:pt x="685" y="19"/>
                  </a:lnTo>
                  <a:lnTo>
                    <a:pt x="746" y="15"/>
                  </a:lnTo>
                  <a:lnTo>
                    <a:pt x="809" y="12"/>
                  </a:lnTo>
                  <a:lnTo>
                    <a:pt x="872" y="10"/>
                  </a:lnTo>
                  <a:lnTo>
                    <a:pt x="936" y="7"/>
                  </a:lnTo>
                  <a:lnTo>
                    <a:pt x="1000" y="4"/>
                  </a:lnTo>
                  <a:lnTo>
                    <a:pt x="1066" y="3"/>
                  </a:lnTo>
                  <a:lnTo>
                    <a:pt x="1132" y="1"/>
                  </a:lnTo>
                  <a:lnTo>
                    <a:pt x="1197" y="1"/>
                  </a:lnTo>
                  <a:lnTo>
                    <a:pt x="1264" y="0"/>
                  </a:lnTo>
                  <a:lnTo>
                    <a:pt x="1330" y="1"/>
                  </a:lnTo>
                  <a:lnTo>
                    <a:pt x="1397" y="3"/>
                  </a:lnTo>
                  <a:lnTo>
                    <a:pt x="1464" y="4"/>
                  </a:lnTo>
                  <a:lnTo>
                    <a:pt x="1530" y="5"/>
                  </a:lnTo>
                  <a:lnTo>
                    <a:pt x="1597" y="10"/>
                  </a:lnTo>
                  <a:lnTo>
                    <a:pt x="1662" y="12"/>
                  </a:lnTo>
                  <a:lnTo>
                    <a:pt x="1728" y="18"/>
                  </a:lnTo>
                  <a:lnTo>
                    <a:pt x="1793" y="23"/>
                  </a:lnTo>
                  <a:lnTo>
                    <a:pt x="1859" y="29"/>
                  </a:lnTo>
                  <a:lnTo>
                    <a:pt x="1923" y="35"/>
                  </a:lnTo>
                  <a:lnTo>
                    <a:pt x="1862" y="31"/>
                  </a:lnTo>
                  <a:lnTo>
                    <a:pt x="1799" y="29"/>
                  </a:lnTo>
                  <a:lnTo>
                    <a:pt x="1736" y="26"/>
                  </a:lnTo>
                  <a:lnTo>
                    <a:pt x="1672" y="23"/>
                  </a:lnTo>
                  <a:lnTo>
                    <a:pt x="1608" y="22"/>
                  </a:lnTo>
                  <a:lnTo>
                    <a:pt x="1542" y="20"/>
                  </a:lnTo>
                  <a:lnTo>
                    <a:pt x="1476" y="20"/>
                  </a:lnTo>
                  <a:lnTo>
                    <a:pt x="1411" y="20"/>
                  </a:lnTo>
                  <a:lnTo>
                    <a:pt x="1345" y="20"/>
                  </a:lnTo>
                  <a:lnTo>
                    <a:pt x="1279" y="20"/>
                  </a:lnTo>
                  <a:lnTo>
                    <a:pt x="1214" y="22"/>
                  </a:lnTo>
                  <a:lnTo>
                    <a:pt x="1149" y="25"/>
                  </a:lnTo>
                  <a:lnTo>
                    <a:pt x="1084" y="26"/>
                  </a:lnTo>
                  <a:lnTo>
                    <a:pt x="1020" y="29"/>
                  </a:lnTo>
                  <a:lnTo>
                    <a:pt x="955" y="31"/>
                  </a:lnTo>
                  <a:lnTo>
                    <a:pt x="891" y="34"/>
                  </a:lnTo>
                  <a:lnTo>
                    <a:pt x="828" y="38"/>
                  </a:lnTo>
                  <a:lnTo>
                    <a:pt x="767" y="41"/>
                  </a:lnTo>
                  <a:lnTo>
                    <a:pt x="705" y="45"/>
                  </a:lnTo>
                  <a:lnTo>
                    <a:pt x="645" y="51"/>
                  </a:lnTo>
                  <a:lnTo>
                    <a:pt x="586" y="55"/>
                  </a:lnTo>
                  <a:lnTo>
                    <a:pt x="529" y="59"/>
                  </a:lnTo>
                  <a:lnTo>
                    <a:pt x="473" y="64"/>
                  </a:lnTo>
                  <a:lnTo>
                    <a:pt x="418" y="70"/>
                  </a:lnTo>
                  <a:lnTo>
                    <a:pt x="365" y="75"/>
                  </a:lnTo>
                  <a:lnTo>
                    <a:pt x="313" y="81"/>
                  </a:lnTo>
                  <a:lnTo>
                    <a:pt x="263" y="86"/>
                  </a:lnTo>
                  <a:lnTo>
                    <a:pt x="216" y="92"/>
                  </a:lnTo>
                  <a:lnTo>
                    <a:pt x="169" y="98"/>
                  </a:lnTo>
                  <a:lnTo>
                    <a:pt x="125" y="104"/>
                  </a:lnTo>
                  <a:lnTo>
                    <a:pt x="84" y="111"/>
                  </a:lnTo>
                  <a:lnTo>
                    <a:pt x="45" y="116"/>
                  </a:lnTo>
                  <a:lnTo>
                    <a:pt x="38" y="112"/>
                  </a:lnTo>
                  <a:lnTo>
                    <a:pt x="32" y="108"/>
                  </a:lnTo>
                  <a:lnTo>
                    <a:pt x="26" y="104"/>
                  </a:lnTo>
                  <a:lnTo>
                    <a:pt x="20" y="101"/>
                  </a:lnTo>
                  <a:lnTo>
                    <a:pt x="15" y="97"/>
                  </a:lnTo>
                  <a:lnTo>
                    <a:pt x="9" y="93"/>
                  </a:lnTo>
                  <a:lnTo>
                    <a:pt x="4" y="90"/>
                  </a:lnTo>
                  <a:lnTo>
                    <a:pt x="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85" name="Freeform 161"/>
            <p:cNvSpPr>
              <a:spLocks/>
            </p:cNvSpPr>
            <p:nvPr/>
          </p:nvSpPr>
          <p:spPr bwMode="auto">
            <a:xfrm>
              <a:off x="5052578" y="4154716"/>
              <a:ext cx="1406195" cy="500750"/>
            </a:xfrm>
            <a:custGeom>
              <a:avLst/>
              <a:gdLst/>
              <a:ahLst/>
              <a:cxnLst>
                <a:cxn ang="0">
                  <a:pos x="1352" y="38"/>
                </a:cxn>
                <a:cxn ang="0">
                  <a:pos x="1308" y="34"/>
                </a:cxn>
                <a:cxn ang="0">
                  <a:pos x="1261" y="30"/>
                </a:cxn>
                <a:cxn ang="0">
                  <a:pos x="1209" y="26"/>
                </a:cxn>
                <a:cxn ang="0">
                  <a:pos x="1152" y="22"/>
                </a:cxn>
                <a:cxn ang="0">
                  <a:pos x="1094" y="18"/>
                </a:cxn>
                <a:cxn ang="0">
                  <a:pos x="1032" y="13"/>
                </a:cxn>
                <a:cxn ang="0">
                  <a:pos x="969" y="11"/>
                </a:cxn>
                <a:cxn ang="0">
                  <a:pos x="904" y="8"/>
                </a:cxn>
                <a:cxn ang="0">
                  <a:pos x="838" y="5"/>
                </a:cxn>
                <a:cxn ang="0">
                  <a:pos x="771" y="3"/>
                </a:cxn>
                <a:cxn ang="0">
                  <a:pos x="704" y="1"/>
                </a:cxn>
                <a:cxn ang="0">
                  <a:pos x="638" y="0"/>
                </a:cxn>
                <a:cxn ang="0">
                  <a:pos x="573" y="0"/>
                </a:cxn>
                <a:cxn ang="0">
                  <a:pos x="510" y="0"/>
                </a:cxn>
                <a:cxn ang="0">
                  <a:pos x="448" y="0"/>
                </a:cxn>
                <a:cxn ang="0">
                  <a:pos x="462" y="3"/>
                </a:cxn>
                <a:cxn ang="0">
                  <a:pos x="555" y="5"/>
                </a:cxn>
                <a:cxn ang="0">
                  <a:pos x="653" y="11"/>
                </a:cxn>
                <a:cxn ang="0">
                  <a:pos x="755" y="16"/>
                </a:cxn>
                <a:cxn ang="0">
                  <a:pos x="856" y="23"/>
                </a:cxn>
                <a:cxn ang="0">
                  <a:pos x="956" y="31"/>
                </a:cxn>
                <a:cxn ang="0">
                  <a:pos x="1053" y="39"/>
                </a:cxn>
                <a:cxn ang="0">
                  <a:pos x="1144" y="49"/>
                </a:cxn>
                <a:cxn ang="0">
                  <a:pos x="1173" y="71"/>
                </a:cxn>
                <a:cxn ang="0">
                  <a:pos x="1135" y="111"/>
                </a:cxn>
                <a:cxn ang="0">
                  <a:pos x="1084" y="152"/>
                </a:cxn>
                <a:cxn ang="0">
                  <a:pos x="1018" y="193"/>
                </a:cxn>
                <a:cxn ang="0">
                  <a:pos x="943" y="230"/>
                </a:cxn>
                <a:cxn ang="0">
                  <a:pos x="867" y="258"/>
                </a:cxn>
                <a:cxn ang="0">
                  <a:pos x="786" y="281"/>
                </a:cxn>
                <a:cxn ang="0">
                  <a:pos x="709" y="298"/>
                </a:cxn>
                <a:cxn ang="0">
                  <a:pos x="638" y="312"/>
                </a:cxn>
                <a:cxn ang="0">
                  <a:pos x="580" y="320"/>
                </a:cxn>
                <a:cxn ang="0">
                  <a:pos x="536" y="324"/>
                </a:cxn>
                <a:cxn ang="0">
                  <a:pos x="511" y="327"/>
                </a:cxn>
                <a:cxn ang="0">
                  <a:pos x="0" y="361"/>
                </a:cxn>
                <a:cxn ang="0">
                  <a:pos x="558" y="366"/>
                </a:cxn>
                <a:cxn ang="0">
                  <a:pos x="584" y="365"/>
                </a:cxn>
                <a:cxn ang="0">
                  <a:pos x="632" y="362"/>
                </a:cxn>
                <a:cxn ang="0">
                  <a:pos x="699" y="357"/>
                </a:cxn>
                <a:cxn ang="0">
                  <a:pos x="776" y="347"/>
                </a:cxn>
                <a:cxn ang="0">
                  <a:pos x="863" y="333"/>
                </a:cxn>
                <a:cxn ang="0">
                  <a:pos x="951" y="313"/>
                </a:cxn>
                <a:cxn ang="0">
                  <a:pos x="1039" y="287"/>
                </a:cxn>
                <a:cxn ang="0">
                  <a:pos x="1107" y="258"/>
                </a:cxn>
                <a:cxn ang="0">
                  <a:pos x="1158" y="232"/>
                </a:cxn>
                <a:cxn ang="0">
                  <a:pos x="1203" y="206"/>
                </a:cxn>
                <a:cxn ang="0">
                  <a:pos x="1240" y="179"/>
                </a:cxn>
                <a:cxn ang="0">
                  <a:pos x="1273" y="153"/>
                </a:cxn>
                <a:cxn ang="0">
                  <a:pos x="1300" y="127"/>
                </a:cxn>
                <a:cxn ang="0">
                  <a:pos x="1322" y="102"/>
                </a:cxn>
                <a:cxn ang="0">
                  <a:pos x="1340" y="80"/>
                </a:cxn>
                <a:cxn ang="0">
                  <a:pos x="1341" y="70"/>
                </a:cxn>
                <a:cxn ang="0">
                  <a:pos x="1344" y="70"/>
                </a:cxn>
                <a:cxn ang="0">
                  <a:pos x="1356" y="63"/>
                </a:cxn>
                <a:cxn ang="0">
                  <a:pos x="1367" y="46"/>
                </a:cxn>
              </a:cxnLst>
              <a:rect l="0" t="0" r="r" b="b"/>
              <a:pathLst>
                <a:path w="1371" h="366">
                  <a:moveTo>
                    <a:pt x="1371" y="39"/>
                  </a:moveTo>
                  <a:lnTo>
                    <a:pt x="1352" y="38"/>
                  </a:lnTo>
                  <a:lnTo>
                    <a:pt x="1330" y="35"/>
                  </a:lnTo>
                  <a:lnTo>
                    <a:pt x="1308" y="34"/>
                  </a:lnTo>
                  <a:lnTo>
                    <a:pt x="1285" y="31"/>
                  </a:lnTo>
                  <a:lnTo>
                    <a:pt x="1261" y="30"/>
                  </a:lnTo>
                  <a:lnTo>
                    <a:pt x="1235" y="27"/>
                  </a:lnTo>
                  <a:lnTo>
                    <a:pt x="1209" y="26"/>
                  </a:lnTo>
                  <a:lnTo>
                    <a:pt x="1181" y="23"/>
                  </a:lnTo>
                  <a:lnTo>
                    <a:pt x="1152" y="22"/>
                  </a:lnTo>
                  <a:lnTo>
                    <a:pt x="1124" y="19"/>
                  </a:lnTo>
                  <a:lnTo>
                    <a:pt x="1094" y="18"/>
                  </a:lnTo>
                  <a:lnTo>
                    <a:pt x="1064" y="16"/>
                  </a:lnTo>
                  <a:lnTo>
                    <a:pt x="1032" y="13"/>
                  </a:lnTo>
                  <a:lnTo>
                    <a:pt x="1001" y="12"/>
                  </a:lnTo>
                  <a:lnTo>
                    <a:pt x="969" y="11"/>
                  </a:lnTo>
                  <a:lnTo>
                    <a:pt x="936" y="9"/>
                  </a:lnTo>
                  <a:lnTo>
                    <a:pt x="904" y="8"/>
                  </a:lnTo>
                  <a:lnTo>
                    <a:pt x="871" y="7"/>
                  </a:lnTo>
                  <a:lnTo>
                    <a:pt x="838" y="5"/>
                  </a:lnTo>
                  <a:lnTo>
                    <a:pt x="805" y="4"/>
                  </a:lnTo>
                  <a:lnTo>
                    <a:pt x="771" y="3"/>
                  </a:lnTo>
                  <a:lnTo>
                    <a:pt x="738" y="1"/>
                  </a:lnTo>
                  <a:lnTo>
                    <a:pt x="704" y="1"/>
                  </a:lnTo>
                  <a:lnTo>
                    <a:pt x="671" y="0"/>
                  </a:lnTo>
                  <a:lnTo>
                    <a:pt x="638" y="0"/>
                  </a:lnTo>
                  <a:lnTo>
                    <a:pt x="606" y="0"/>
                  </a:lnTo>
                  <a:lnTo>
                    <a:pt x="573" y="0"/>
                  </a:lnTo>
                  <a:lnTo>
                    <a:pt x="541" y="0"/>
                  </a:lnTo>
                  <a:lnTo>
                    <a:pt x="510" y="0"/>
                  </a:lnTo>
                  <a:lnTo>
                    <a:pt x="478" y="0"/>
                  </a:lnTo>
                  <a:lnTo>
                    <a:pt x="448" y="0"/>
                  </a:lnTo>
                  <a:lnTo>
                    <a:pt x="418" y="1"/>
                  </a:lnTo>
                  <a:lnTo>
                    <a:pt x="462" y="3"/>
                  </a:lnTo>
                  <a:lnTo>
                    <a:pt x="508" y="4"/>
                  </a:lnTo>
                  <a:lnTo>
                    <a:pt x="555" y="5"/>
                  </a:lnTo>
                  <a:lnTo>
                    <a:pt x="604" y="8"/>
                  </a:lnTo>
                  <a:lnTo>
                    <a:pt x="653" y="11"/>
                  </a:lnTo>
                  <a:lnTo>
                    <a:pt x="704" y="13"/>
                  </a:lnTo>
                  <a:lnTo>
                    <a:pt x="755" y="16"/>
                  </a:lnTo>
                  <a:lnTo>
                    <a:pt x="805" y="20"/>
                  </a:lnTo>
                  <a:lnTo>
                    <a:pt x="856" y="23"/>
                  </a:lnTo>
                  <a:lnTo>
                    <a:pt x="905" y="27"/>
                  </a:lnTo>
                  <a:lnTo>
                    <a:pt x="956" y="31"/>
                  </a:lnTo>
                  <a:lnTo>
                    <a:pt x="1005" y="35"/>
                  </a:lnTo>
                  <a:lnTo>
                    <a:pt x="1053" y="39"/>
                  </a:lnTo>
                  <a:lnTo>
                    <a:pt x="1099" y="45"/>
                  </a:lnTo>
                  <a:lnTo>
                    <a:pt x="1144" y="49"/>
                  </a:lnTo>
                  <a:lnTo>
                    <a:pt x="1188" y="53"/>
                  </a:lnTo>
                  <a:lnTo>
                    <a:pt x="1173" y="71"/>
                  </a:lnTo>
                  <a:lnTo>
                    <a:pt x="1155" y="90"/>
                  </a:lnTo>
                  <a:lnTo>
                    <a:pt x="1135" y="111"/>
                  </a:lnTo>
                  <a:lnTo>
                    <a:pt x="1111" y="131"/>
                  </a:lnTo>
                  <a:lnTo>
                    <a:pt x="1084" y="152"/>
                  </a:lnTo>
                  <a:lnTo>
                    <a:pt x="1053" y="172"/>
                  </a:lnTo>
                  <a:lnTo>
                    <a:pt x="1018" y="193"/>
                  </a:lnTo>
                  <a:lnTo>
                    <a:pt x="980" y="213"/>
                  </a:lnTo>
                  <a:lnTo>
                    <a:pt x="943" y="230"/>
                  </a:lnTo>
                  <a:lnTo>
                    <a:pt x="905" y="245"/>
                  </a:lnTo>
                  <a:lnTo>
                    <a:pt x="867" y="258"/>
                  </a:lnTo>
                  <a:lnTo>
                    <a:pt x="826" y="271"/>
                  </a:lnTo>
                  <a:lnTo>
                    <a:pt x="786" y="281"/>
                  </a:lnTo>
                  <a:lnTo>
                    <a:pt x="748" y="291"/>
                  </a:lnTo>
                  <a:lnTo>
                    <a:pt x="709" y="298"/>
                  </a:lnTo>
                  <a:lnTo>
                    <a:pt x="673" y="305"/>
                  </a:lnTo>
                  <a:lnTo>
                    <a:pt x="638" y="312"/>
                  </a:lnTo>
                  <a:lnTo>
                    <a:pt x="608" y="316"/>
                  </a:lnTo>
                  <a:lnTo>
                    <a:pt x="580" y="320"/>
                  </a:lnTo>
                  <a:lnTo>
                    <a:pt x="555" y="322"/>
                  </a:lnTo>
                  <a:lnTo>
                    <a:pt x="536" y="324"/>
                  </a:lnTo>
                  <a:lnTo>
                    <a:pt x="521" y="325"/>
                  </a:lnTo>
                  <a:lnTo>
                    <a:pt x="511" y="327"/>
                  </a:lnTo>
                  <a:lnTo>
                    <a:pt x="508" y="327"/>
                  </a:lnTo>
                  <a:lnTo>
                    <a:pt x="0" y="361"/>
                  </a:lnTo>
                  <a:lnTo>
                    <a:pt x="554" y="366"/>
                  </a:lnTo>
                  <a:lnTo>
                    <a:pt x="558" y="366"/>
                  </a:lnTo>
                  <a:lnTo>
                    <a:pt x="567" y="366"/>
                  </a:lnTo>
                  <a:lnTo>
                    <a:pt x="584" y="365"/>
                  </a:lnTo>
                  <a:lnTo>
                    <a:pt x="606" y="364"/>
                  </a:lnTo>
                  <a:lnTo>
                    <a:pt x="632" y="362"/>
                  </a:lnTo>
                  <a:lnTo>
                    <a:pt x="663" y="361"/>
                  </a:lnTo>
                  <a:lnTo>
                    <a:pt x="699" y="357"/>
                  </a:lnTo>
                  <a:lnTo>
                    <a:pt x="735" y="353"/>
                  </a:lnTo>
                  <a:lnTo>
                    <a:pt x="776" y="347"/>
                  </a:lnTo>
                  <a:lnTo>
                    <a:pt x="819" y="342"/>
                  </a:lnTo>
                  <a:lnTo>
                    <a:pt x="863" y="333"/>
                  </a:lnTo>
                  <a:lnTo>
                    <a:pt x="906" y="324"/>
                  </a:lnTo>
                  <a:lnTo>
                    <a:pt x="951" y="313"/>
                  </a:lnTo>
                  <a:lnTo>
                    <a:pt x="995" y="301"/>
                  </a:lnTo>
                  <a:lnTo>
                    <a:pt x="1039" y="287"/>
                  </a:lnTo>
                  <a:lnTo>
                    <a:pt x="1080" y="271"/>
                  </a:lnTo>
                  <a:lnTo>
                    <a:pt x="1107" y="258"/>
                  </a:lnTo>
                  <a:lnTo>
                    <a:pt x="1133" y="246"/>
                  </a:lnTo>
                  <a:lnTo>
                    <a:pt x="1158" y="232"/>
                  </a:lnTo>
                  <a:lnTo>
                    <a:pt x="1181" y="220"/>
                  </a:lnTo>
                  <a:lnTo>
                    <a:pt x="1203" y="206"/>
                  </a:lnTo>
                  <a:lnTo>
                    <a:pt x="1222" y="193"/>
                  </a:lnTo>
                  <a:lnTo>
                    <a:pt x="1240" y="179"/>
                  </a:lnTo>
                  <a:lnTo>
                    <a:pt x="1258" y="165"/>
                  </a:lnTo>
                  <a:lnTo>
                    <a:pt x="1273" y="153"/>
                  </a:lnTo>
                  <a:lnTo>
                    <a:pt x="1286" y="139"/>
                  </a:lnTo>
                  <a:lnTo>
                    <a:pt x="1300" y="127"/>
                  </a:lnTo>
                  <a:lnTo>
                    <a:pt x="1311" y="115"/>
                  </a:lnTo>
                  <a:lnTo>
                    <a:pt x="1322" y="102"/>
                  </a:lnTo>
                  <a:lnTo>
                    <a:pt x="1332" y="91"/>
                  </a:lnTo>
                  <a:lnTo>
                    <a:pt x="1340" y="80"/>
                  </a:lnTo>
                  <a:lnTo>
                    <a:pt x="1347" y="71"/>
                  </a:lnTo>
                  <a:lnTo>
                    <a:pt x="1341" y="70"/>
                  </a:lnTo>
                  <a:lnTo>
                    <a:pt x="1340" y="70"/>
                  </a:lnTo>
                  <a:lnTo>
                    <a:pt x="1344" y="70"/>
                  </a:lnTo>
                  <a:lnTo>
                    <a:pt x="1351" y="71"/>
                  </a:lnTo>
                  <a:lnTo>
                    <a:pt x="1356" y="63"/>
                  </a:lnTo>
                  <a:lnTo>
                    <a:pt x="1362" y="54"/>
                  </a:lnTo>
                  <a:lnTo>
                    <a:pt x="1367" y="46"/>
                  </a:lnTo>
                  <a:lnTo>
                    <a:pt x="1371" y="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sp>
          <p:nvSpPr>
            <p:cNvPr id="1186" name="Freeform 162"/>
            <p:cNvSpPr>
              <a:spLocks/>
            </p:cNvSpPr>
            <p:nvPr/>
          </p:nvSpPr>
          <p:spPr bwMode="auto">
            <a:xfrm>
              <a:off x="3643306" y="4566535"/>
              <a:ext cx="2943675" cy="82090"/>
            </a:xfrm>
            <a:custGeom>
              <a:avLst/>
              <a:gdLst/>
              <a:ahLst/>
              <a:cxnLst>
                <a:cxn ang="0">
                  <a:pos x="15" y="128"/>
                </a:cxn>
                <a:cxn ang="0">
                  <a:pos x="88" y="150"/>
                </a:cxn>
                <a:cxn ang="0">
                  <a:pos x="206" y="179"/>
                </a:cxn>
                <a:cxn ang="0">
                  <a:pos x="362" y="203"/>
                </a:cxn>
                <a:cxn ang="0">
                  <a:pos x="539" y="214"/>
                </a:cxn>
                <a:cxn ang="0">
                  <a:pos x="695" y="205"/>
                </a:cxn>
                <a:cxn ang="0">
                  <a:pos x="790" y="191"/>
                </a:cxn>
                <a:cxn ang="0">
                  <a:pos x="890" y="171"/>
                </a:cxn>
                <a:cxn ang="0">
                  <a:pos x="994" y="147"/>
                </a:cxn>
                <a:cxn ang="0">
                  <a:pos x="1099" y="121"/>
                </a:cxn>
                <a:cxn ang="0">
                  <a:pos x="1209" y="94"/>
                </a:cxn>
                <a:cxn ang="0">
                  <a:pos x="1321" y="68"/>
                </a:cxn>
                <a:cxn ang="0">
                  <a:pos x="1436" y="45"/>
                </a:cxn>
                <a:cxn ang="0">
                  <a:pos x="1553" y="24"/>
                </a:cxn>
                <a:cxn ang="0">
                  <a:pos x="1672" y="9"/>
                </a:cxn>
                <a:cxn ang="0">
                  <a:pos x="1795" y="1"/>
                </a:cxn>
                <a:cxn ang="0">
                  <a:pos x="1980" y="11"/>
                </a:cxn>
                <a:cxn ang="0">
                  <a:pos x="2122" y="64"/>
                </a:cxn>
                <a:cxn ang="0">
                  <a:pos x="2199" y="143"/>
                </a:cxn>
                <a:cxn ang="0">
                  <a:pos x="2227" y="222"/>
                </a:cxn>
                <a:cxn ang="0">
                  <a:pos x="2231" y="279"/>
                </a:cxn>
                <a:cxn ang="0">
                  <a:pos x="2230" y="288"/>
                </a:cxn>
                <a:cxn ang="0">
                  <a:pos x="2221" y="258"/>
                </a:cxn>
                <a:cxn ang="0">
                  <a:pos x="2185" y="205"/>
                </a:cxn>
                <a:cxn ang="0">
                  <a:pos x="2108" y="146"/>
                </a:cxn>
                <a:cxn ang="0">
                  <a:pos x="1976" y="99"/>
                </a:cxn>
                <a:cxn ang="0">
                  <a:pos x="1769" y="83"/>
                </a:cxn>
                <a:cxn ang="0">
                  <a:pos x="1646" y="88"/>
                </a:cxn>
                <a:cxn ang="0">
                  <a:pos x="1526" y="102"/>
                </a:cxn>
                <a:cxn ang="0">
                  <a:pos x="1407" y="121"/>
                </a:cxn>
                <a:cxn ang="0">
                  <a:pos x="1292" y="143"/>
                </a:cxn>
                <a:cxn ang="0">
                  <a:pos x="1179" y="169"/>
                </a:cxn>
                <a:cxn ang="0">
                  <a:pos x="1069" y="195"/>
                </a:cxn>
                <a:cxn ang="0">
                  <a:pos x="961" y="222"/>
                </a:cxn>
                <a:cxn ang="0">
                  <a:pos x="857" y="247"/>
                </a:cxn>
                <a:cxn ang="0">
                  <a:pos x="756" y="268"/>
                </a:cxn>
                <a:cxn ang="0">
                  <a:pos x="659" y="284"/>
                </a:cxn>
                <a:cxn ang="0">
                  <a:pos x="535" y="296"/>
                </a:cxn>
                <a:cxn ang="0">
                  <a:pos x="362" y="280"/>
                </a:cxn>
                <a:cxn ang="0">
                  <a:pos x="216" y="238"/>
                </a:cxn>
                <a:cxn ang="0">
                  <a:pos x="101" y="186"/>
                </a:cxn>
                <a:cxn ang="0">
                  <a:pos x="26" y="142"/>
                </a:cxn>
                <a:cxn ang="0">
                  <a:pos x="0" y="123"/>
                </a:cxn>
              </a:cxnLst>
              <a:rect l="0" t="0" r="r" b="b"/>
              <a:pathLst>
                <a:path w="2231" h="296">
                  <a:moveTo>
                    <a:pt x="0" y="123"/>
                  </a:moveTo>
                  <a:lnTo>
                    <a:pt x="4" y="124"/>
                  </a:lnTo>
                  <a:lnTo>
                    <a:pt x="15" y="128"/>
                  </a:lnTo>
                  <a:lnTo>
                    <a:pt x="33" y="134"/>
                  </a:lnTo>
                  <a:lnTo>
                    <a:pt x="57" y="140"/>
                  </a:lnTo>
                  <a:lnTo>
                    <a:pt x="88" y="150"/>
                  </a:lnTo>
                  <a:lnTo>
                    <a:pt x="122" y="160"/>
                  </a:lnTo>
                  <a:lnTo>
                    <a:pt x="163" y="169"/>
                  </a:lnTo>
                  <a:lnTo>
                    <a:pt x="206" y="179"/>
                  </a:lnTo>
                  <a:lnTo>
                    <a:pt x="256" y="188"/>
                  </a:lnTo>
                  <a:lnTo>
                    <a:pt x="308" y="197"/>
                  </a:lnTo>
                  <a:lnTo>
                    <a:pt x="362" y="203"/>
                  </a:lnTo>
                  <a:lnTo>
                    <a:pt x="420" y="210"/>
                  </a:lnTo>
                  <a:lnTo>
                    <a:pt x="479" y="213"/>
                  </a:lnTo>
                  <a:lnTo>
                    <a:pt x="539" y="214"/>
                  </a:lnTo>
                  <a:lnTo>
                    <a:pt x="602" y="213"/>
                  </a:lnTo>
                  <a:lnTo>
                    <a:pt x="663" y="209"/>
                  </a:lnTo>
                  <a:lnTo>
                    <a:pt x="695" y="205"/>
                  </a:lnTo>
                  <a:lnTo>
                    <a:pt x="726" y="201"/>
                  </a:lnTo>
                  <a:lnTo>
                    <a:pt x="759" y="197"/>
                  </a:lnTo>
                  <a:lnTo>
                    <a:pt x="790" y="191"/>
                  </a:lnTo>
                  <a:lnTo>
                    <a:pt x="823" y="184"/>
                  </a:lnTo>
                  <a:lnTo>
                    <a:pt x="857" y="177"/>
                  </a:lnTo>
                  <a:lnTo>
                    <a:pt x="890" y="171"/>
                  </a:lnTo>
                  <a:lnTo>
                    <a:pt x="924" y="164"/>
                  </a:lnTo>
                  <a:lnTo>
                    <a:pt x="958" y="155"/>
                  </a:lnTo>
                  <a:lnTo>
                    <a:pt x="994" y="147"/>
                  </a:lnTo>
                  <a:lnTo>
                    <a:pt x="1028" y="139"/>
                  </a:lnTo>
                  <a:lnTo>
                    <a:pt x="1064" y="130"/>
                  </a:lnTo>
                  <a:lnTo>
                    <a:pt x="1099" y="121"/>
                  </a:lnTo>
                  <a:lnTo>
                    <a:pt x="1136" y="112"/>
                  </a:lnTo>
                  <a:lnTo>
                    <a:pt x="1172" y="104"/>
                  </a:lnTo>
                  <a:lnTo>
                    <a:pt x="1209" y="94"/>
                  </a:lnTo>
                  <a:lnTo>
                    <a:pt x="1246" y="86"/>
                  </a:lnTo>
                  <a:lnTo>
                    <a:pt x="1283" y="78"/>
                  </a:lnTo>
                  <a:lnTo>
                    <a:pt x="1321" y="68"/>
                  </a:lnTo>
                  <a:lnTo>
                    <a:pt x="1359" y="60"/>
                  </a:lnTo>
                  <a:lnTo>
                    <a:pt x="1397" y="52"/>
                  </a:lnTo>
                  <a:lnTo>
                    <a:pt x="1436" y="45"/>
                  </a:lnTo>
                  <a:lnTo>
                    <a:pt x="1474" y="38"/>
                  </a:lnTo>
                  <a:lnTo>
                    <a:pt x="1514" y="31"/>
                  </a:lnTo>
                  <a:lnTo>
                    <a:pt x="1553" y="24"/>
                  </a:lnTo>
                  <a:lnTo>
                    <a:pt x="1593" y="19"/>
                  </a:lnTo>
                  <a:lnTo>
                    <a:pt x="1633" y="13"/>
                  </a:lnTo>
                  <a:lnTo>
                    <a:pt x="1672" y="9"/>
                  </a:lnTo>
                  <a:lnTo>
                    <a:pt x="1713" y="5"/>
                  </a:lnTo>
                  <a:lnTo>
                    <a:pt x="1754" y="2"/>
                  </a:lnTo>
                  <a:lnTo>
                    <a:pt x="1795" y="1"/>
                  </a:lnTo>
                  <a:lnTo>
                    <a:pt x="1836" y="0"/>
                  </a:lnTo>
                  <a:lnTo>
                    <a:pt x="1913" y="2"/>
                  </a:lnTo>
                  <a:lnTo>
                    <a:pt x="1980" y="11"/>
                  </a:lnTo>
                  <a:lnTo>
                    <a:pt x="2036" y="24"/>
                  </a:lnTo>
                  <a:lnTo>
                    <a:pt x="2084" y="42"/>
                  </a:lnTo>
                  <a:lnTo>
                    <a:pt x="2122" y="64"/>
                  </a:lnTo>
                  <a:lnTo>
                    <a:pt x="2155" y="88"/>
                  </a:lnTo>
                  <a:lnTo>
                    <a:pt x="2180" y="116"/>
                  </a:lnTo>
                  <a:lnTo>
                    <a:pt x="2199" y="143"/>
                  </a:lnTo>
                  <a:lnTo>
                    <a:pt x="2212" y="171"/>
                  </a:lnTo>
                  <a:lnTo>
                    <a:pt x="2222" y="197"/>
                  </a:lnTo>
                  <a:lnTo>
                    <a:pt x="2227" y="222"/>
                  </a:lnTo>
                  <a:lnTo>
                    <a:pt x="2230" y="244"/>
                  </a:lnTo>
                  <a:lnTo>
                    <a:pt x="2231" y="264"/>
                  </a:lnTo>
                  <a:lnTo>
                    <a:pt x="2231" y="279"/>
                  </a:lnTo>
                  <a:lnTo>
                    <a:pt x="2230" y="288"/>
                  </a:lnTo>
                  <a:lnTo>
                    <a:pt x="2230" y="291"/>
                  </a:lnTo>
                  <a:lnTo>
                    <a:pt x="2230" y="288"/>
                  </a:lnTo>
                  <a:lnTo>
                    <a:pt x="2229" y="281"/>
                  </a:lnTo>
                  <a:lnTo>
                    <a:pt x="2225" y="272"/>
                  </a:lnTo>
                  <a:lnTo>
                    <a:pt x="2221" y="258"/>
                  </a:lnTo>
                  <a:lnTo>
                    <a:pt x="2212" y="242"/>
                  </a:lnTo>
                  <a:lnTo>
                    <a:pt x="2200" y="224"/>
                  </a:lnTo>
                  <a:lnTo>
                    <a:pt x="2185" y="205"/>
                  </a:lnTo>
                  <a:lnTo>
                    <a:pt x="2164" y="184"/>
                  </a:lnTo>
                  <a:lnTo>
                    <a:pt x="2140" y="165"/>
                  </a:lnTo>
                  <a:lnTo>
                    <a:pt x="2108" y="146"/>
                  </a:lnTo>
                  <a:lnTo>
                    <a:pt x="2071" y="128"/>
                  </a:lnTo>
                  <a:lnTo>
                    <a:pt x="2028" y="113"/>
                  </a:lnTo>
                  <a:lnTo>
                    <a:pt x="1976" y="99"/>
                  </a:lnTo>
                  <a:lnTo>
                    <a:pt x="1916" y="90"/>
                  </a:lnTo>
                  <a:lnTo>
                    <a:pt x="1847" y="84"/>
                  </a:lnTo>
                  <a:lnTo>
                    <a:pt x="1769" y="83"/>
                  </a:lnTo>
                  <a:lnTo>
                    <a:pt x="1728" y="84"/>
                  </a:lnTo>
                  <a:lnTo>
                    <a:pt x="1687" y="86"/>
                  </a:lnTo>
                  <a:lnTo>
                    <a:pt x="1646" y="88"/>
                  </a:lnTo>
                  <a:lnTo>
                    <a:pt x="1605" y="93"/>
                  </a:lnTo>
                  <a:lnTo>
                    <a:pt x="1566" y="97"/>
                  </a:lnTo>
                  <a:lnTo>
                    <a:pt x="1526" y="102"/>
                  </a:lnTo>
                  <a:lnTo>
                    <a:pt x="1486" y="108"/>
                  </a:lnTo>
                  <a:lnTo>
                    <a:pt x="1447" y="114"/>
                  </a:lnTo>
                  <a:lnTo>
                    <a:pt x="1407" y="121"/>
                  </a:lnTo>
                  <a:lnTo>
                    <a:pt x="1369" y="128"/>
                  </a:lnTo>
                  <a:lnTo>
                    <a:pt x="1330" y="135"/>
                  </a:lnTo>
                  <a:lnTo>
                    <a:pt x="1292" y="143"/>
                  </a:lnTo>
                  <a:lnTo>
                    <a:pt x="1254" y="151"/>
                  </a:lnTo>
                  <a:lnTo>
                    <a:pt x="1216" y="161"/>
                  </a:lnTo>
                  <a:lnTo>
                    <a:pt x="1179" y="169"/>
                  </a:lnTo>
                  <a:lnTo>
                    <a:pt x="1142" y="177"/>
                  </a:lnTo>
                  <a:lnTo>
                    <a:pt x="1105" y="187"/>
                  </a:lnTo>
                  <a:lnTo>
                    <a:pt x="1069" y="195"/>
                  </a:lnTo>
                  <a:lnTo>
                    <a:pt x="1032" y="205"/>
                  </a:lnTo>
                  <a:lnTo>
                    <a:pt x="997" y="213"/>
                  </a:lnTo>
                  <a:lnTo>
                    <a:pt x="961" y="222"/>
                  </a:lnTo>
                  <a:lnTo>
                    <a:pt x="927" y="231"/>
                  </a:lnTo>
                  <a:lnTo>
                    <a:pt x="891" y="239"/>
                  </a:lnTo>
                  <a:lnTo>
                    <a:pt x="857" y="247"/>
                  </a:lnTo>
                  <a:lnTo>
                    <a:pt x="823" y="254"/>
                  </a:lnTo>
                  <a:lnTo>
                    <a:pt x="790" y="261"/>
                  </a:lnTo>
                  <a:lnTo>
                    <a:pt x="756" y="268"/>
                  </a:lnTo>
                  <a:lnTo>
                    <a:pt x="723" y="274"/>
                  </a:lnTo>
                  <a:lnTo>
                    <a:pt x="692" y="280"/>
                  </a:lnTo>
                  <a:lnTo>
                    <a:pt x="659" y="284"/>
                  </a:lnTo>
                  <a:lnTo>
                    <a:pt x="628" y="288"/>
                  </a:lnTo>
                  <a:lnTo>
                    <a:pt x="596" y="292"/>
                  </a:lnTo>
                  <a:lnTo>
                    <a:pt x="535" y="296"/>
                  </a:lnTo>
                  <a:lnTo>
                    <a:pt x="474" y="295"/>
                  </a:lnTo>
                  <a:lnTo>
                    <a:pt x="418" y="289"/>
                  </a:lnTo>
                  <a:lnTo>
                    <a:pt x="362" y="280"/>
                  </a:lnTo>
                  <a:lnTo>
                    <a:pt x="310" y="268"/>
                  </a:lnTo>
                  <a:lnTo>
                    <a:pt x="261" y="254"/>
                  </a:lnTo>
                  <a:lnTo>
                    <a:pt x="216" y="238"/>
                  </a:lnTo>
                  <a:lnTo>
                    <a:pt x="174" y="220"/>
                  </a:lnTo>
                  <a:lnTo>
                    <a:pt x="135" y="203"/>
                  </a:lnTo>
                  <a:lnTo>
                    <a:pt x="101" y="186"/>
                  </a:lnTo>
                  <a:lnTo>
                    <a:pt x="71" y="169"/>
                  </a:lnTo>
                  <a:lnTo>
                    <a:pt x="46" y="154"/>
                  </a:lnTo>
                  <a:lnTo>
                    <a:pt x="26" y="142"/>
                  </a:lnTo>
                  <a:lnTo>
                    <a:pt x="12" y="131"/>
                  </a:lnTo>
                  <a:lnTo>
                    <a:pt x="3" y="125"/>
                  </a:lnTo>
                  <a:lnTo>
                    <a:pt x="0"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AU">
                <a:solidFill>
                  <a:prstClr val="white"/>
                </a:solidFill>
                <a:latin typeface="Arial" charset="0"/>
                <a:cs typeface="Arial" charset="0"/>
              </a:endParaRPr>
            </a:p>
          </p:txBody>
        </p:sp>
      </p:grpSp>
      <p:cxnSp>
        <p:nvCxnSpPr>
          <p:cNvPr id="307" name="Straight Connector 306"/>
          <p:cNvCxnSpPr/>
          <p:nvPr/>
        </p:nvCxnSpPr>
        <p:spPr>
          <a:xfrm rot="10800000">
            <a:off x="2012920" y="2033574"/>
            <a:ext cx="8429684" cy="1588"/>
          </a:xfrm>
          <a:prstGeom prst="line">
            <a:avLst/>
          </a:prstGeom>
          <a:ln w="28575" cap="rnd" cmpd="thickThin">
            <a:prstDash val="lgDashDot"/>
            <a:bevel/>
            <a:headEnd w="lg" len="sm"/>
            <a:tailEnd w="lg" len="lg"/>
          </a:ln>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4289413" y="2381240"/>
            <a:ext cx="3743289" cy="2862322"/>
          </a:xfrm>
          <a:prstGeom prst="rect">
            <a:avLst/>
          </a:prstGeom>
          <a:noFill/>
        </p:spPr>
        <p:txBody>
          <a:bodyPr wrap="square" lIns="91440" tIns="45720" rIns="91440" bIns="45720">
            <a:spAutoFit/>
          </a:bodyPr>
          <a:lstStyle/>
          <a:p>
            <a:pPr algn="ctr" fontAlgn="base">
              <a:spcBef>
                <a:spcPct val="0"/>
              </a:spcBef>
              <a:spcAft>
                <a:spcPct val="0"/>
              </a:spcAft>
            </a:pPr>
            <a:r>
              <a:rPr lang="en-US" sz="3600" b="1" dirty="0">
                <a:ln w="10541" cmpd="sng">
                  <a:solidFill>
                    <a:srgbClr val="7D7D7D">
                      <a:tint val="100000"/>
                      <a:shade val="100000"/>
                      <a:satMod val="110000"/>
                    </a:srgbClr>
                  </a:solidFill>
                  <a:prstDash val="solid"/>
                </a:ln>
                <a:solidFill>
                  <a:prstClr val="black"/>
                </a:solidFill>
                <a:latin typeface="Arial" charset="0"/>
                <a:cs typeface="Arial" charset="0"/>
              </a:rPr>
              <a:t>Sourcing genetics from the right breeder will pull you up faster</a:t>
            </a:r>
          </a:p>
        </p:txBody>
      </p:sp>
    </p:spTree>
    <p:extLst>
      <p:ext uri="{BB962C8B-B14F-4D97-AF65-F5344CB8AC3E}">
        <p14:creationId xmlns:p14="http://schemas.microsoft.com/office/powerpoint/2010/main" val="1041116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5" descr="B132 Sire 1.jpg"/>
          <p:cNvPicPr>
            <a:picLocks noChangeAspect="1"/>
          </p:cNvPicPr>
          <p:nvPr/>
        </p:nvPicPr>
        <p:blipFill>
          <a:blip r:embed="rId3" cstate="print"/>
          <a:stretch>
            <a:fillRect/>
          </a:stretch>
        </p:blipFill>
        <p:spPr bwMode="auto">
          <a:xfrm>
            <a:off x="2063552" y="908721"/>
            <a:ext cx="8223230" cy="5468447"/>
          </a:xfrm>
          <a:prstGeom prst="rect">
            <a:avLst/>
          </a:prstGeom>
          <a:noFill/>
          <a:ln w="9525">
            <a:noFill/>
            <a:miter lim="800000"/>
            <a:headEnd/>
            <a:tailEnd/>
          </a:ln>
        </p:spPr>
      </p:pic>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5" name="Content Placeholder 2"/>
          <p:cNvSpPr>
            <a:spLocks noGrp="1"/>
          </p:cNvSpPr>
          <p:nvPr>
            <p:ph idx="1"/>
          </p:nvPr>
        </p:nvSpPr>
        <p:spPr>
          <a:xfrm>
            <a:off x="2135560" y="1124744"/>
            <a:ext cx="7246588" cy="5112568"/>
          </a:xfrm>
          <a:solidFill>
            <a:schemeClr val="accent2">
              <a:lumMod val="75000"/>
              <a:alpha val="79000"/>
            </a:schemeClr>
          </a:solidFill>
        </p:spPr>
        <p:txBody>
          <a:bodyPr>
            <a:normAutofit/>
          </a:bodyPr>
          <a:lstStyle/>
          <a:p>
            <a:pPr>
              <a:buNone/>
            </a:pPr>
            <a:r>
              <a:rPr lang="en-AU" i="1" dirty="0" smtClean="0"/>
              <a:t>We see our selves as a very different seedstock operation compared to most studs</a:t>
            </a:r>
          </a:p>
          <a:p>
            <a:pPr>
              <a:lnSpc>
                <a:spcPct val="120000"/>
              </a:lnSpc>
            </a:pPr>
            <a:r>
              <a:rPr lang="en-AU" sz="2000" dirty="0">
                <a:latin typeface="Century Schoolbook" pitchFamily="18" charset="0"/>
              </a:rPr>
              <a:t>Disciplined Approach to Breeding</a:t>
            </a:r>
          </a:p>
          <a:p>
            <a:pPr lvl="1">
              <a:lnSpc>
                <a:spcPct val="120000"/>
              </a:lnSpc>
            </a:pPr>
            <a:r>
              <a:rPr lang="en-AU" sz="1400" dirty="0">
                <a:latin typeface="Century Schoolbook" pitchFamily="18" charset="0"/>
              </a:rPr>
              <a:t>Raised under commercial stress conditions</a:t>
            </a:r>
          </a:p>
          <a:p>
            <a:pPr lvl="1">
              <a:lnSpc>
                <a:spcPct val="120000"/>
              </a:lnSpc>
            </a:pPr>
            <a:r>
              <a:rPr lang="en-AU" sz="1400" dirty="0">
                <a:latin typeface="Century Schoolbook" pitchFamily="18" charset="0"/>
              </a:rPr>
              <a:t>The Hurdle approach</a:t>
            </a:r>
          </a:p>
          <a:p>
            <a:pPr>
              <a:lnSpc>
                <a:spcPct val="120000"/>
              </a:lnSpc>
            </a:pPr>
            <a:r>
              <a:rPr lang="en-AU" sz="2000" dirty="0">
                <a:latin typeface="Century Schoolbook" pitchFamily="18" charset="0"/>
              </a:rPr>
              <a:t>High Level Performance Program</a:t>
            </a:r>
          </a:p>
          <a:p>
            <a:pPr lvl="1">
              <a:lnSpc>
                <a:spcPct val="120000"/>
              </a:lnSpc>
            </a:pPr>
            <a:r>
              <a:rPr lang="en-AU" sz="1400" dirty="0">
                <a:latin typeface="Century Schoolbook" pitchFamily="18" charset="0"/>
              </a:rPr>
              <a:t>Renown as one of the most well recorded Hereford herds using Breedplan (over 14,000 recorded cows and some 9,000 birth weight records.)</a:t>
            </a:r>
          </a:p>
          <a:p>
            <a:pPr lvl="1">
              <a:lnSpc>
                <a:spcPct val="120000"/>
              </a:lnSpc>
            </a:pPr>
            <a:r>
              <a:rPr lang="en-AU" sz="1400" dirty="0">
                <a:latin typeface="Century Schoolbook" pitchFamily="18" charset="0"/>
              </a:rPr>
              <a:t>Cattle run and recorded in large management groups</a:t>
            </a:r>
          </a:p>
          <a:p>
            <a:pPr>
              <a:lnSpc>
                <a:spcPct val="120000"/>
              </a:lnSpc>
            </a:pPr>
            <a:r>
              <a:rPr lang="en-AU" sz="2000" dirty="0">
                <a:latin typeface="Century Schoolbook" pitchFamily="18" charset="0"/>
              </a:rPr>
              <a:t>A genetic focus</a:t>
            </a:r>
          </a:p>
          <a:p>
            <a:pPr lvl="1">
              <a:lnSpc>
                <a:spcPct val="120000"/>
              </a:lnSpc>
            </a:pPr>
            <a:r>
              <a:rPr lang="en-AU" sz="1400" dirty="0">
                <a:latin typeface="Century Schoolbook" pitchFamily="18" charset="0"/>
              </a:rPr>
              <a:t>Genetic improvement is the key measurement of my success as a </a:t>
            </a:r>
            <a:r>
              <a:rPr lang="en-AU" sz="1400" dirty="0" err="1">
                <a:latin typeface="Century Schoolbook" pitchFamily="18" charset="0"/>
              </a:rPr>
              <a:t>seedstock</a:t>
            </a:r>
            <a:r>
              <a:rPr lang="en-AU" sz="1400" dirty="0">
                <a:latin typeface="Century Schoolbook" pitchFamily="18" charset="0"/>
              </a:rPr>
              <a:t> producer</a:t>
            </a:r>
          </a:p>
          <a:p>
            <a:pPr>
              <a:lnSpc>
                <a:spcPct val="120000"/>
              </a:lnSpc>
            </a:pPr>
            <a:endParaRPr lang="en-AU" sz="2000" dirty="0">
              <a:latin typeface="Century Schoolbook" pitchFamily="18" charset="0"/>
            </a:endParaRPr>
          </a:p>
          <a:p>
            <a:endParaRPr lang="en-AU" dirty="0" smtClean="0"/>
          </a:p>
        </p:txBody>
      </p:sp>
      <p:sp>
        <p:nvSpPr>
          <p:cNvPr id="6" name="Title 1"/>
          <p:cNvSpPr>
            <a:spLocks noGrp="1"/>
          </p:cNvSpPr>
          <p:nvPr>
            <p:ph type="title"/>
          </p:nvPr>
        </p:nvSpPr>
        <p:spPr>
          <a:xfrm>
            <a:off x="1991544" y="188640"/>
            <a:ext cx="8064896" cy="936104"/>
          </a:xfrm>
        </p:spPr>
        <p:txBody>
          <a:bodyPr>
            <a:normAutofit/>
          </a:bodyPr>
          <a:lstStyle/>
          <a:p>
            <a:pPr eaLnBrk="1" hangingPunct="1"/>
            <a:r>
              <a:rPr lang="en-AU" dirty="0" smtClean="0">
                <a:latin typeface="Century Schoolbook" pitchFamily="18" charset="0"/>
              </a:rPr>
              <a:t>Key Messages</a:t>
            </a:r>
          </a:p>
        </p:txBody>
      </p:sp>
    </p:spTree>
    <p:extLst>
      <p:ext uri="{BB962C8B-B14F-4D97-AF65-F5344CB8AC3E}">
        <p14:creationId xmlns:p14="http://schemas.microsoft.com/office/powerpoint/2010/main" val="19824894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B132 Sir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772201" y="852575"/>
            <a:ext cx="7829446" cy="5219631"/>
          </a:xfrm>
          <a:prstGeom prst="rect">
            <a:avLst/>
          </a:prstGeom>
          <a:solidFill>
            <a:schemeClr val="accent2">
              <a:lumMod val="75000"/>
              <a:alpha val="0"/>
            </a:schemeClr>
          </a:solidFill>
          <a:ln w="9525">
            <a:noFill/>
            <a:miter lim="800000"/>
            <a:headEnd/>
            <a:tailEnd/>
          </a:ln>
        </p:spPr>
      </p:pic>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0" y="5330825"/>
            <a:ext cx="1428750" cy="1527175"/>
          </a:xfrm>
          <a:prstGeom prst="rect">
            <a:avLst/>
          </a:prstGeom>
          <a:noFill/>
          <a:ln w="9525">
            <a:noFill/>
            <a:miter lim="800000"/>
            <a:headEnd/>
            <a:tailEnd/>
          </a:ln>
        </p:spPr>
      </p:pic>
      <p:sp>
        <p:nvSpPr>
          <p:cNvPr id="6" name="Title 1"/>
          <p:cNvSpPr>
            <a:spLocks noGrp="1"/>
          </p:cNvSpPr>
          <p:nvPr>
            <p:ph type="title"/>
          </p:nvPr>
        </p:nvSpPr>
        <p:spPr>
          <a:xfrm>
            <a:off x="1754312" y="60487"/>
            <a:ext cx="8640960" cy="792088"/>
          </a:xfrm>
        </p:spPr>
        <p:txBody>
          <a:bodyPr>
            <a:normAutofit/>
          </a:bodyPr>
          <a:lstStyle/>
          <a:p>
            <a:pPr eaLnBrk="1" hangingPunct="1"/>
            <a:r>
              <a:rPr lang="en-AU" dirty="0" smtClean="0">
                <a:latin typeface="Century Schoolbook" pitchFamily="18" charset="0"/>
              </a:rPr>
              <a:t>Thanks</a:t>
            </a:r>
          </a:p>
        </p:txBody>
      </p:sp>
      <p:sp>
        <p:nvSpPr>
          <p:cNvPr id="8" name="Rectangle 7"/>
          <p:cNvSpPr/>
          <p:nvPr/>
        </p:nvSpPr>
        <p:spPr>
          <a:xfrm>
            <a:off x="2952696" y="6072206"/>
            <a:ext cx="7715304" cy="683264"/>
          </a:xfrm>
          <a:prstGeom prst="rect">
            <a:avLst/>
          </a:prstGeom>
        </p:spPr>
        <p:txBody>
          <a:bodyPr wrap="square">
            <a:spAutoFit/>
          </a:bodyPr>
          <a:lstStyle/>
          <a:p>
            <a:pPr fontAlgn="base">
              <a:lnSpc>
                <a:spcPct val="120000"/>
              </a:lnSpc>
              <a:spcBef>
                <a:spcPct val="0"/>
              </a:spcBef>
              <a:spcAft>
                <a:spcPct val="0"/>
              </a:spcAft>
            </a:pPr>
            <a:r>
              <a:rPr lang="en-AU" sz="3200" b="1" dirty="0">
                <a:solidFill>
                  <a:prstClr val="white"/>
                </a:solidFill>
                <a:latin typeface="Rockwell Extra Bold" pitchFamily="18" charset="0"/>
                <a:cs typeface="Arial" charset="0"/>
              </a:rPr>
              <a:t>Website:</a:t>
            </a:r>
            <a:r>
              <a:rPr lang="en-AU" sz="3200" dirty="0">
                <a:solidFill>
                  <a:prstClr val="white"/>
                </a:solidFill>
                <a:latin typeface="Rockwell Extra Bold" pitchFamily="18" charset="0"/>
                <a:cs typeface="Arial" charset="0"/>
              </a:rPr>
              <a:t>	</a:t>
            </a:r>
            <a:r>
              <a:rPr lang="en-AU" sz="3200" dirty="0">
                <a:ln w="18415" cmpd="sng">
                  <a:solidFill>
                    <a:srgbClr val="FFFFFF"/>
                  </a:solidFill>
                  <a:prstDash val="solid"/>
                </a:ln>
                <a:solidFill>
                  <a:prstClr val="white"/>
                </a:solidFill>
                <a:effectLst>
                  <a:outerShdw blurRad="63500" dir="3600000" algn="tl" rotWithShape="0">
                    <a:srgbClr val="000000">
                      <a:alpha val="70000"/>
                    </a:srgbClr>
                  </a:outerShdw>
                </a:effectLst>
                <a:latin typeface="Rockwell Extra Bold" pitchFamily="18" charset="0"/>
                <a:cs typeface="Arial" charset="0"/>
                <a:hlinkClick r:id="rId5"/>
              </a:rPr>
              <a:t>www.wirruna.com</a:t>
            </a:r>
            <a:endParaRPr lang="en-AU" sz="3200" dirty="0">
              <a:solidFill>
                <a:prstClr val="white"/>
              </a:solidFill>
              <a:latin typeface="Rockwell Extra Bold" pitchFamily="18" charset="0"/>
              <a:cs typeface="Arial" charset="0"/>
            </a:endParaRPr>
          </a:p>
        </p:txBody>
      </p:sp>
    </p:spTree>
    <p:extLst>
      <p:ext uri="{BB962C8B-B14F-4D97-AF65-F5344CB8AC3E}">
        <p14:creationId xmlns:p14="http://schemas.microsoft.com/office/powerpoint/2010/main" val="18873401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9" name="il_fi" descr="http://www.environment.gov.au/heritage/publications/significance2-0/part-7/images/australia-state-boundaries.jpg"/>
          <p:cNvPicPr/>
          <p:nvPr/>
        </p:nvPicPr>
        <p:blipFill>
          <a:blip r:embed="rId4" cstate="print"/>
          <a:srcRect/>
          <a:stretch>
            <a:fillRect/>
          </a:stretch>
        </p:blipFill>
        <p:spPr bwMode="auto">
          <a:xfrm>
            <a:off x="2024034" y="285728"/>
            <a:ext cx="8286776" cy="6357958"/>
          </a:xfrm>
          <a:prstGeom prst="rect">
            <a:avLst/>
          </a:prstGeom>
          <a:noFill/>
          <a:ln w="9525">
            <a:noFill/>
            <a:miter lim="800000"/>
            <a:headEnd/>
            <a:tailEnd/>
          </a:ln>
        </p:spPr>
      </p:pic>
      <p:pic>
        <p:nvPicPr>
          <p:cNvPr id="8196" name="Picture 4" descr="Wirruna-logo-REV.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11" name="Line Callout 2 10"/>
          <p:cNvSpPr/>
          <p:nvPr/>
        </p:nvSpPr>
        <p:spPr>
          <a:xfrm>
            <a:off x="3309918" y="5357826"/>
            <a:ext cx="3357586" cy="500066"/>
          </a:xfrm>
          <a:prstGeom prst="borderCallout2">
            <a:avLst>
              <a:gd name="adj1" fmla="val 14594"/>
              <a:gd name="adj2" fmla="val 103720"/>
              <a:gd name="adj3" fmla="val -58825"/>
              <a:gd name="adj4" fmla="val 120706"/>
              <a:gd name="adj5" fmla="val -37108"/>
              <a:gd name="adj6" fmla="val 148768"/>
            </a:avLst>
          </a:prstGeom>
          <a:solidFill>
            <a:srgbClr val="095B24"/>
          </a:solidFill>
          <a:ln w="44450">
            <a:solidFill>
              <a:srgbClr val="095B24"/>
            </a:solidFill>
            <a:headEnd type="none"/>
            <a:tailEnd type="diamond" w="lg" len="lg"/>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AU" b="1" dirty="0">
                <a:solidFill>
                  <a:prstClr val="white"/>
                </a:solidFill>
              </a:rPr>
              <a:t>Wirruna Poll Hereford Stud</a:t>
            </a:r>
          </a:p>
        </p:txBody>
      </p:sp>
      <p:pic>
        <p:nvPicPr>
          <p:cNvPr id="58372" name="Picture 4" descr="http://abri.une.edu.au/images/heading_ABRI.png">
            <a:hlinkClick r:id="rId6"/>
          </p:cNvPr>
          <p:cNvPicPr>
            <a:picLocks noChangeAspect="1" noChangeArrowheads="1"/>
          </p:cNvPicPr>
          <p:nvPr/>
        </p:nvPicPr>
        <p:blipFill>
          <a:blip r:embed="rId7" cstate="print"/>
          <a:srcRect/>
          <a:stretch>
            <a:fillRect/>
          </a:stretch>
        </p:blipFill>
        <p:spPr bwMode="auto">
          <a:xfrm>
            <a:off x="5595934" y="1142985"/>
            <a:ext cx="4686300" cy="666751"/>
          </a:xfrm>
          <a:prstGeom prst="rect">
            <a:avLst/>
          </a:prstGeom>
          <a:solidFill>
            <a:schemeClr val="tx1"/>
          </a:solidFill>
          <a:ln>
            <a:solidFill>
              <a:srgbClr val="095B24"/>
            </a:solidFill>
          </a:ln>
        </p:spPr>
      </p:pic>
      <p:cxnSp>
        <p:nvCxnSpPr>
          <p:cNvPr id="15" name="Straight Arrow Connector 14"/>
          <p:cNvCxnSpPr/>
          <p:nvPr/>
        </p:nvCxnSpPr>
        <p:spPr>
          <a:xfrm rot="16200000" flipH="1">
            <a:off x="7239008" y="2500306"/>
            <a:ext cx="2428892" cy="1143008"/>
          </a:xfrm>
          <a:prstGeom prst="straightConnector1">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pic>
        <p:nvPicPr>
          <p:cNvPr id="12" name="Picture 11" descr="Breedplan Button.jpg"/>
          <p:cNvPicPr>
            <a:picLocks noChangeAspect="1"/>
          </p:cNvPicPr>
          <p:nvPr/>
        </p:nvPicPr>
        <p:blipFill>
          <a:blip r:embed="rId8" cstate="print"/>
          <a:stretch>
            <a:fillRect/>
          </a:stretch>
        </p:blipFill>
        <p:spPr>
          <a:xfrm>
            <a:off x="7453323" y="2285992"/>
            <a:ext cx="2400181" cy="1347794"/>
          </a:xfrm>
          <a:prstGeom prst="rect">
            <a:avLst/>
          </a:prstGeom>
        </p:spPr>
      </p:pic>
    </p:spTree>
    <p:custDataLst>
      <p:tags r:id="rId1"/>
    </p:custDataLst>
    <p:extLst>
      <p:ext uri="{BB962C8B-B14F-4D97-AF65-F5344CB8AC3E}">
        <p14:creationId xmlns:p14="http://schemas.microsoft.com/office/powerpoint/2010/main" val="576030376"/>
      </p:ext>
    </p:extLst>
  </p:cSld>
  <p:clrMapOvr>
    <a:masterClrMapping/>
  </p:clrMapOvr>
  <p:transition advTm="1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8372"/>
                                        </p:tgtEl>
                                        <p:attrNameLst>
                                          <p:attrName>style.visibility</p:attrName>
                                        </p:attrNameLst>
                                      </p:cBhvr>
                                      <p:to>
                                        <p:strVal val="visible"/>
                                      </p:to>
                                    </p:set>
                                    <p:anim calcmode="lin" valueType="num">
                                      <p:cBhvr additive="base">
                                        <p:cTn id="15" dur="500" fill="hold"/>
                                        <p:tgtEl>
                                          <p:spTgt spid="58372"/>
                                        </p:tgtEl>
                                        <p:attrNameLst>
                                          <p:attrName>ppt_x</p:attrName>
                                        </p:attrNameLst>
                                      </p:cBhvr>
                                      <p:tavLst>
                                        <p:tav tm="0">
                                          <p:val>
                                            <p:strVal val="#ppt_x"/>
                                          </p:val>
                                        </p:tav>
                                        <p:tav tm="100000">
                                          <p:val>
                                            <p:strVal val="#ppt_x"/>
                                          </p:val>
                                        </p:tav>
                                      </p:tavLst>
                                    </p:anim>
                                    <p:anim calcmode="lin" valueType="num">
                                      <p:cBhvr additive="base">
                                        <p:cTn id="16" dur="500" fill="hold"/>
                                        <p:tgtEl>
                                          <p:spTgt spid="583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132 Sire 1.jpg"/>
          <p:cNvPicPr>
            <a:picLocks noChangeAspect="1"/>
          </p:cNvPicPr>
          <p:nvPr/>
        </p:nvPicPr>
        <p:blipFill>
          <a:blip r:embed="rId3" cstate="print"/>
          <a:stretch>
            <a:fillRect/>
          </a:stretch>
        </p:blipFill>
        <p:spPr bwMode="auto">
          <a:xfrm>
            <a:off x="2245544" y="260648"/>
            <a:ext cx="7620000" cy="6096000"/>
          </a:xfrm>
          <a:prstGeom prst="rect">
            <a:avLst/>
          </a:prstGeom>
          <a:noFill/>
          <a:ln w="9525">
            <a:noFill/>
            <a:miter lim="800000"/>
            <a:headEnd/>
            <a:tailEnd/>
          </a:ln>
        </p:spPr>
      </p:pic>
      <p:pic>
        <p:nvPicPr>
          <p:cNvPr id="3"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4" name="Title 1"/>
          <p:cNvSpPr txBox="1">
            <a:spLocks/>
          </p:cNvSpPr>
          <p:nvPr/>
        </p:nvSpPr>
        <p:spPr>
          <a:xfrm>
            <a:off x="2999657" y="332656"/>
            <a:ext cx="6257925" cy="1143000"/>
          </a:xfrm>
          <a:prstGeom prst="rect">
            <a:avLst/>
          </a:prstGeom>
        </p:spPr>
        <p:txBody>
          <a:bodyPr vert="horz" lIns="45720" tIns="0" rIns="45720" bIns="0" anchor="b">
            <a:normAutofit fontScale="92500" lnSpcReduction="20000"/>
            <a:scene3d>
              <a:camera prst="orthographicFront"/>
              <a:lightRig rig="soft" dir="t">
                <a:rot lat="0" lon="0" rev="17220000"/>
              </a:lightRig>
            </a:scene3d>
            <a:sp3d prstMaterial="softEdge">
              <a:bevelT w="38100" h="38100"/>
            </a:sp3d>
          </a:bodyPr>
          <a:lstStyle/>
          <a:p>
            <a:pPr algn="ctr">
              <a:spcBef>
                <a:spcPct val="0"/>
              </a:spcBef>
              <a:defRPr/>
            </a:pPr>
            <a:r>
              <a:rPr lang="en-AU" sz="4800" b="1" dirty="0">
                <a:ln w="6350">
                  <a:noFill/>
                </a:ln>
                <a:solidFill>
                  <a:prstClr val="white"/>
                </a:solidFill>
                <a:latin typeface="Century Schoolbook" pitchFamily="18" charset="0"/>
              </a:rPr>
              <a:t>The Property</a:t>
            </a:r>
          </a:p>
          <a:p>
            <a:pPr algn="ctr">
              <a:spcBef>
                <a:spcPct val="0"/>
              </a:spcBef>
              <a:defRPr/>
            </a:pPr>
            <a:r>
              <a:rPr lang="en-AU" sz="4800" b="1" dirty="0">
                <a:ln w="6350">
                  <a:noFill/>
                </a:ln>
                <a:solidFill>
                  <a:prstClr val="white"/>
                </a:solidFill>
                <a:latin typeface="Century Schoolbook" pitchFamily="18" charset="0"/>
              </a:rPr>
              <a:t>“Spring Valley”</a:t>
            </a:r>
          </a:p>
        </p:txBody>
      </p:sp>
      <p:sp>
        <p:nvSpPr>
          <p:cNvPr id="7" name="Content Placeholder 2"/>
          <p:cNvSpPr txBox="1">
            <a:spLocks/>
          </p:cNvSpPr>
          <p:nvPr/>
        </p:nvSpPr>
        <p:spPr>
          <a:xfrm>
            <a:off x="2279576" y="1556792"/>
            <a:ext cx="7560840" cy="4464496"/>
          </a:xfrm>
          <a:prstGeom prst="rect">
            <a:avLst/>
          </a:prstGeom>
          <a:solidFill>
            <a:schemeClr val="tx1">
              <a:alpha val="65000"/>
            </a:schemeClr>
          </a:solidFill>
        </p:spPr>
        <p:txBody>
          <a:bodyPr vert="horz">
            <a:normAutofit fontScale="47500" lnSpcReduction="20000"/>
          </a:bodyPr>
          <a:lstStyle/>
          <a:p>
            <a:pPr>
              <a:spcBef>
                <a:spcPct val="20000"/>
              </a:spcBef>
              <a:buClr>
                <a:prstClr val="white">
                  <a:shade val="95000"/>
                </a:prstClr>
              </a:buClr>
              <a:buSzPct val="65000"/>
              <a:buFont typeface="Wingdings 2"/>
              <a:buNone/>
              <a:defRPr/>
            </a:pPr>
            <a:r>
              <a:rPr lang="en-AU" sz="2900" dirty="0">
                <a:solidFill>
                  <a:prstClr val="black"/>
                </a:solidFill>
                <a:latin typeface="Century Schoolbook" pitchFamily="18" charset="0"/>
              </a:rPr>
              <a:t>Area:			3,560 </a:t>
            </a:r>
            <a:r>
              <a:rPr lang="en-AU" sz="2900" dirty="0" err="1">
                <a:solidFill>
                  <a:prstClr val="black"/>
                </a:solidFill>
                <a:latin typeface="Century Schoolbook" pitchFamily="18" charset="0"/>
              </a:rPr>
              <a:t>Acs</a:t>
            </a:r>
            <a:r>
              <a:rPr lang="en-AU" sz="2900" dirty="0">
                <a:solidFill>
                  <a:prstClr val="black"/>
                </a:solidFill>
                <a:latin typeface="Century Schoolbook" pitchFamily="18" charset="0"/>
              </a:rPr>
              <a:t>.</a:t>
            </a:r>
          </a:p>
          <a:p>
            <a:pPr>
              <a:spcBef>
                <a:spcPct val="20000"/>
              </a:spcBef>
              <a:buClr>
                <a:prstClr val="white">
                  <a:shade val="95000"/>
                </a:prstClr>
              </a:buClr>
              <a:buSzPct val="65000"/>
              <a:buFont typeface="Wingdings 2"/>
              <a:buNone/>
              <a:defRPr/>
            </a:pPr>
            <a:r>
              <a:rPr lang="en-AU" sz="2900" dirty="0">
                <a:solidFill>
                  <a:prstClr val="black"/>
                </a:solidFill>
                <a:latin typeface="Century Schoolbook" pitchFamily="18" charset="0"/>
              </a:rPr>
              <a:t>			(1,400 effective Ha)</a:t>
            </a:r>
          </a:p>
          <a:p>
            <a:pPr>
              <a:spcBef>
                <a:spcPct val="20000"/>
              </a:spcBef>
              <a:buClr>
                <a:prstClr val="white">
                  <a:shade val="95000"/>
                </a:prstClr>
              </a:buClr>
              <a:buSzPct val="65000"/>
              <a:buFont typeface="Wingdings 2"/>
              <a:buNone/>
              <a:defRPr/>
            </a:pPr>
            <a:endParaRPr lang="en-AU" sz="2900" dirty="0">
              <a:solidFill>
                <a:prstClr val="black"/>
              </a:solidFill>
              <a:latin typeface="Century Schoolbook" pitchFamily="18" charset="0"/>
            </a:endParaRPr>
          </a:p>
          <a:p>
            <a:pPr>
              <a:spcBef>
                <a:spcPct val="20000"/>
              </a:spcBef>
              <a:buClr>
                <a:prstClr val="white">
                  <a:shade val="95000"/>
                </a:prstClr>
              </a:buClr>
              <a:buSzPct val="65000"/>
              <a:buFont typeface="Wingdings 2"/>
              <a:buNone/>
              <a:defRPr/>
            </a:pPr>
            <a:r>
              <a:rPr lang="en-AU" sz="2900" dirty="0">
                <a:solidFill>
                  <a:prstClr val="black"/>
                </a:solidFill>
                <a:latin typeface="Century Schoolbook" pitchFamily="18" charset="0"/>
              </a:rPr>
              <a:t>Rainfall:			708 mm winter dominant </a:t>
            </a:r>
          </a:p>
          <a:p>
            <a:pPr>
              <a:spcBef>
                <a:spcPct val="20000"/>
              </a:spcBef>
              <a:buClr>
                <a:prstClr val="white">
                  <a:shade val="95000"/>
                </a:prstClr>
              </a:buClr>
              <a:buSzPct val="65000"/>
              <a:defRPr/>
            </a:pPr>
            <a:r>
              <a:rPr lang="en-AU" sz="2900" dirty="0">
                <a:solidFill>
                  <a:prstClr val="black"/>
                </a:solidFill>
                <a:latin typeface="Century Schoolbook" pitchFamily="18" charset="0"/>
              </a:rPr>
              <a:t>			</a:t>
            </a:r>
            <a:r>
              <a:rPr lang="en-AU" sz="2900" dirty="0">
                <a:solidFill>
                  <a:prstClr val="black"/>
                </a:solidFill>
                <a:latin typeface="Century Schoolbook" pitchFamily="18" charset="0"/>
                <a:cs typeface="Arial" charset="0"/>
              </a:rPr>
              <a:t> – Reliable Springs 9/10</a:t>
            </a:r>
          </a:p>
          <a:p>
            <a:pPr>
              <a:spcBef>
                <a:spcPct val="20000"/>
              </a:spcBef>
              <a:buClr>
                <a:prstClr val="white">
                  <a:shade val="95000"/>
                </a:prstClr>
              </a:buClr>
              <a:buSzPct val="65000"/>
              <a:defRPr/>
            </a:pPr>
            <a:r>
              <a:rPr lang="en-AU" sz="2900" dirty="0">
                <a:solidFill>
                  <a:prstClr val="black"/>
                </a:solidFill>
                <a:latin typeface="Century Schoolbook" pitchFamily="18" charset="0"/>
                <a:cs typeface="Arial" charset="0"/>
              </a:rPr>
              <a:t>			–Unreliable Autumns 4/10)</a:t>
            </a:r>
            <a:endParaRPr lang="en-AU" sz="2900" dirty="0">
              <a:solidFill>
                <a:prstClr val="black"/>
              </a:solidFill>
              <a:latin typeface="Century Schoolbook" pitchFamily="18" charset="0"/>
            </a:endParaRPr>
          </a:p>
          <a:p>
            <a:pPr fontAlgn="base">
              <a:spcBef>
                <a:spcPct val="20000"/>
              </a:spcBef>
              <a:spcAft>
                <a:spcPct val="0"/>
              </a:spcAft>
              <a:buClr>
                <a:prstClr val="white">
                  <a:shade val="95000"/>
                </a:prstClr>
              </a:buClr>
              <a:buSzPct val="65000"/>
              <a:buFont typeface="Wingdings 2"/>
              <a:buNone/>
            </a:pPr>
            <a:endParaRPr lang="en-AU" sz="2900" dirty="0">
              <a:solidFill>
                <a:prstClr val="black"/>
              </a:solidFill>
              <a:latin typeface="Century Schoolbook" pitchFamily="18" charset="0"/>
            </a:endParaRPr>
          </a:p>
          <a:p>
            <a:pPr fontAlgn="base">
              <a:spcBef>
                <a:spcPct val="20000"/>
              </a:spcBef>
              <a:spcAft>
                <a:spcPct val="0"/>
              </a:spcAft>
              <a:buClr>
                <a:prstClr val="white">
                  <a:shade val="95000"/>
                </a:prstClr>
              </a:buClr>
              <a:buSzPct val="65000"/>
              <a:buFont typeface="Wingdings 2"/>
              <a:buNone/>
            </a:pPr>
            <a:r>
              <a:rPr lang="en-AU" sz="2900" dirty="0">
                <a:solidFill>
                  <a:prstClr val="black"/>
                </a:solidFill>
                <a:latin typeface="Century Schoolbook" pitchFamily="18" charset="0"/>
              </a:rPr>
              <a:t>Soils/Landscape:		Highly variable ranging from</a:t>
            </a:r>
          </a:p>
          <a:p>
            <a:pPr lvl="6">
              <a:spcBef>
                <a:spcPct val="20000"/>
              </a:spcBef>
              <a:buClr>
                <a:prstClr val="white">
                  <a:shade val="95000"/>
                </a:prstClr>
              </a:buClr>
              <a:buSzPct val="65000"/>
              <a:buFont typeface="Wingdings 2"/>
              <a:buNone/>
            </a:pPr>
            <a:r>
              <a:rPr lang="en-AU" sz="2900" dirty="0">
                <a:solidFill>
                  <a:prstClr val="black"/>
                </a:solidFill>
                <a:latin typeface="Century Schoolbook" pitchFamily="18" charset="0"/>
              </a:rPr>
              <a:t>heavy clay flats to granite based slopes &amp; rocky hills. 80% arable</a:t>
            </a:r>
          </a:p>
          <a:p>
            <a:pPr>
              <a:spcBef>
                <a:spcPct val="20000"/>
              </a:spcBef>
              <a:buClr>
                <a:prstClr val="white">
                  <a:shade val="95000"/>
                </a:prstClr>
              </a:buClr>
              <a:buSzPct val="65000"/>
              <a:buFont typeface="Wingdings 2"/>
              <a:buNone/>
              <a:defRPr/>
            </a:pPr>
            <a:r>
              <a:rPr lang="en-AU" sz="2900" dirty="0">
                <a:solidFill>
                  <a:prstClr val="black"/>
                </a:solidFill>
                <a:latin typeface="Century Schoolbook" pitchFamily="18" charset="0"/>
              </a:rPr>
              <a:t>			</a:t>
            </a:r>
          </a:p>
          <a:p>
            <a:pPr marL="2776538" indent="-2776538">
              <a:spcBef>
                <a:spcPct val="20000"/>
              </a:spcBef>
              <a:buClr>
                <a:prstClr val="white">
                  <a:shade val="95000"/>
                </a:prstClr>
              </a:buClr>
              <a:buSzPct val="65000"/>
              <a:defRPr/>
            </a:pPr>
            <a:r>
              <a:rPr lang="en-AU" sz="2900" dirty="0">
                <a:solidFill>
                  <a:prstClr val="black"/>
                </a:solidFill>
                <a:latin typeface="Century Schoolbook" pitchFamily="18" charset="0"/>
                <a:cs typeface="Arial" charset="0"/>
              </a:rPr>
              <a:t>Fertility:	Naturally acidic and inherently infertile ….but very responsive to fertiliser &amp; lime inputs </a:t>
            </a:r>
          </a:p>
          <a:p>
            <a:pPr marL="2776538" indent="-2776538">
              <a:spcBef>
                <a:spcPct val="20000"/>
              </a:spcBef>
              <a:buClr>
                <a:prstClr val="white">
                  <a:shade val="95000"/>
                </a:prstClr>
              </a:buClr>
              <a:buSzPct val="65000"/>
              <a:defRPr/>
            </a:pPr>
            <a:endParaRPr lang="en-AU" sz="2900" dirty="0">
              <a:solidFill>
                <a:prstClr val="black"/>
              </a:solidFill>
              <a:latin typeface="Century Schoolbook" pitchFamily="18" charset="0"/>
            </a:endParaRPr>
          </a:p>
          <a:p>
            <a:pPr marL="2776538" indent="-2776538">
              <a:spcBef>
                <a:spcPct val="20000"/>
              </a:spcBef>
              <a:buClr>
                <a:prstClr val="white">
                  <a:shade val="95000"/>
                </a:prstClr>
              </a:buClr>
              <a:buSzPct val="65000"/>
              <a:defRPr/>
            </a:pPr>
            <a:r>
              <a:rPr lang="en-AU" sz="2900" dirty="0">
                <a:solidFill>
                  <a:prstClr val="black"/>
                </a:solidFill>
                <a:latin typeface="Century Schoolbook" pitchFamily="18" charset="0"/>
              </a:rPr>
              <a:t>Pastures:	“Pastures are the powerhouse” </a:t>
            </a:r>
          </a:p>
          <a:p>
            <a:pPr marL="2776538" indent="-2776538">
              <a:spcBef>
                <a:spcPct val="20000"/>
              </a:spcBef>
              <a:buClr>
                <a:prstClr val="white">
                  <a:shade val="95000"/>
                </a:prstClr>
              </a:buClr>
              <a:buSzPct val="65000"/>
              <a:defRPr/>
            </a:pPr>
            <a:r>
              <a:rPr lang="en-AU" sz="2900" dirty="0">
                <a:solidFill>
                  <a:prstClr val="black"/>
                </a:solidFill>
                <a:latin typeface="Century Schoolbook" pitchFamily="18" charset="0"/>
              </a:rPr>
              <a:t>	Mainly improved perennial pastures –Phalaris and clover</a:t>
            </a:r>
          </a:p>
          <a:p>
            <a:pPr marL="2776538" indent="-2776538">
              <a:spcBef>
                <a:spcPct val="20000"/>
              </a:spcBef>
              <a:buClr>
                <a:prstClr val="white">
                  <a:shade val="95000"/>
                </a:prstClr>
              </a:buClr>
              <a:buSzPct val="65000"/>
              <a:defRPr/>
            </a:pPr>
            <a:r>
              <a:rPr lang="en-AU" sz="2900" dirty="0">
                <a:solidFill>
                  <a:prstClr val="black"/>
                </a:solidFill>
                <a:latin typeface="Century Schoolbook" pitchFamily="18" charset="0"/>
              </a:rPr>
              <a:t>	Pasture production curve – work with nature not against it </a:t>
            </a:r>
          </a:p>
          <a:p>
            <a:pPr lvl="6">
              <a:spcBef>
                <a:spcPct val="20000"/>
              </a:spcBef>
              <a:buClr>
                <a:prstClr val="white">
                  <a:shade val="95000"/>
                </a:prstClr>
              </a:buClr>
              <a:buSzPct val="65000"/>
              <a:buFont typeface="Wingdings 2"/>
              <a:buNone/>
            </a:pPr>
            <a:endParaRPr lang="en-AU" sz="2800" dirty="0">
              <a:solidFill>
                <a:prstClr val="black"/>
              </a:solidFill>
              <a:latin typeface="Century Schoolbook" pitchFamily="18" charset="0"/>
            </a:endParaRPr>
          </a:p>
          <a:p>
            <a:pPr>
              <a:spcBef>
                <a:spcPct val="20000"/>
              </a:spcBef>
              <a:buClr>
                <a:prstClr val="white">
                  <a:shade val="95000"/>
                </a:prstClr>
              </a:buClr>
              <a:buSzPct val="65000"/>
              <a:buFont typeface="Wingdings 2"/>
              <a:buNone/>
              <a:defRPr/>
            </a:pPr>
            <a:endParaRPr lang="en-AU" sz="2800" dirty="0">
              <a:solidFill>
                <a:prstClr val="black"/>
              </a:solidFill>
              <a:latin typeface="Century Schoolbook" pitchFamily="18" charset="0"/>
            </a:endParaRPr>
          </a:p>
          <a:p>
            <a:pPr>
              <a:spcBef>
                <a:spcPct val="20000"/>
              </a:spcBef>
              <a:buClr>
                <a:prstClr val="white">
                  <a:shade val="95000"/>
                </a:prstClr>
              </a:buClr>
              <a:buSzPct val="65000"/>
              <a:buFont typeface="Wingdings 2"/>
              <a:buNone/>
              <a:defRPr/>
            </a:pPr>
            <a:endParaRPr lang="en-AU" sz="2800" dirty="0">
              <a:solidFill>
                <a:prstClr val="black"/>
              </a:solidFill>
              <a:latin typeface="Century Schoolbook" pitchFamily="18" charset="0"/>
            </a:endParaRPr>
          </a:p>
          <a:p>
            <a:pPr>
              <a:spcBef>
                <a:spcPct val="20000"/>
              </a:spcBef>
              <a:buClr>
                <a:prstClr val="white">
                  <a:shade val="95000"/>
                </a:prstClr>
              </a:buClr>
              <a:buSzPct val="65000"/>
              <a:buFont typeface="Wingdings 2"/>
              <a:buNone/>
              <a:defRPr/>
            </a:pPr>
            <a:endParaRPr lang="en-AU" sz="2800" dirty="0">
              <a:solidFill>
                <a:prstClr val="white"/>
              </a:solidFill>
              <a:latin typeface="Century Schoolbook" pitchFamily="18" charset="0"/>
            </a:endParaRPr>
          </a:p>
          <a:p>
            <a:pPr>
              <a:spcBef>
                <a:spcPct val="20000"/>
              </a:spcBef>
              <a:buClr>
                <a:prstClr val="white">
                  <a:shade val="95000"/>
                </a:prstClr>
              </a:buClr>
              <a:buSzPct val="65000"/>
              <a:buFont typeface="Wingdings 2"/>
              <a:buNone/>
              <a:defRPr/>
            </a:pPr>
            <a:endParaRPr lang="en-AU" sz="2800" dirty="0">
              <a:solidFill>
                <a:prstClr val="white"/>
              </a:solidFill>
              <a:latin typeface="Century Schoolbook" pitchFamily="18" charset="0"/>
            </a:endParaRPr>
          </a:p>
        </p:txBody>
      </p:sp>
    </p:spTree>
    <p:extLst>
      <p:ext uri="{BB962C8B-B14F-4D97-AF65-F5344CB8AC3E}">
        <p14:creationId xmlns:p14="http://schemas.microsoft.com/office/powerpoint/2010/main" val="12075652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additive="base">
                                        <p:cTn id="30"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 calcmode="lin" valueType="num">
                                      <p:cBhvr additive="base">
                                        <p:cTn id="3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 calcmode="lin" valueType="num">
                                      <p:cBhvr additive="base">
                                        <p:cTn id="40"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10" end="10"/>
                                            </p:txEl>
                                          </p:spTgt>
                                        </p:tgtEl>
                                        <p:attrNameLst>
                                          <p:attrName>style.visibility</p:attrName>
                                        </p:attrNameLst>
                                      </p:cBhvr>
                                      <p:to>
                                        <p:strVal val="visible"/>
                                      </p:to>
                                    </p:set>
                                    <p:anim calcmode="lin" valueType="num">
                                      <p:cBhvr additive="base">
                                        <p:cTn id="46"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 calcmode="lin" valueType="num">
                                      <p:cBhvr additive="base">
                                        <p:cTn id="5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
                                            <p:txEl>
                                              <p:pRg st="12" end="12"/>
                                            </p:txEl>
                                          </p:spTgt>
                                        </p:tgtEl>
                                        <p:attrNameLst>
                                          <p:attrName>style.visibility</p:attrName>
                                        </p:attrNameLst>
                                      </p:cBhvr>
                                      <p:to>
                                        <p:strVal val="visible"/>
                                      </p:to>
                                    </p:set>
                                    <p:anim calcmode="lin" valueType="num">
                                      <p:cBhvr additive="base">
                                        <p:cTn id="56"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xEl>
                                              <p:pRg st="13" end="13"/>
                                            </p:txEl>
                                          </p:spTgt>
                                        </p:tgtEl>
                                        <p:attrNameLst>
                                          <p:attrName>style.visibility</p:attrName>
                                        </p:attrNameLst>
                                      </p:cBhvr>
                                      <p:to>
                                        <p:strVal val="visible"/>
                                      </p:to>
                                    </p:set>
                                    <p:anim calcmode="lin" valueType="num">
                                      <p:cBhvr additive="base">
                                        <p:cTn id="60"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
                                            <p:txEl>
                                              <p:pRg st="14" end="14"/>
                                            </p:txEl>
                                          </p:spTgt>
                                        </p:tgtEl>
                                        <p:attrNameLst>
                                          <p:attrName>style.visibility</p:attrName>
                                        </p:attrNameLst>
                                      </p:cBhvr>
                                      <p:to>
                                        <p:strVal val="visible"/>
                                      </p:to>
                                    </p:set>
                                    <p:anim calcmode="lin" valueType="num">
                                      <p:cBhvr additive="base">
                                        <p:cTn id="64"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a:xfrm>
            <a:off x="1847528" y="116632"/>
            <a:ext cx="8352928" cy="1143000"/>
          </a:xfrm>
        </p:spPr>
        <p:txBody>
          <a:bodyPr>
            <a:noAutofit/>
          </a:bodyPr>
          <a:lstStyle/>
          <a:p>
            <a:pPr eaLnBrk="1" hangingPunct="1"/>
            <a:r>
              <a:rPr lang="en-AU" sz="3600" dirty="0">
                <a:latin typeface="Century Schoolbook" pitchFamily="18" charset="0"/>
              </a:rPr>
              <a:t>Pasture Growth Curve - Holbrook</a:t>
            </a:r>
          </a:p>
        </p:txBody>
      </p:sp>
      <p:sp>
        <p:nvSpPr>
          <p:cNvPr id="4" name="Title 1"/>
          <p:cNvSpPr txBox="1">
            <a:spLocks/>
          </p:cNvSpPr>
          <p:nvPr/>
        </p:nvSpPr>
        <p:spPr>
          <a:xfrm>
            <a:off x="2381224" y="521495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graphicFrame>
        <p:nvGraphicFramePr>
          <p:cNvPr id="7" name="Content Placeholder 3"/>
          <p:cNvGraphicFramePr>
            <a:graphicFrameLocks/>
          </p:cNvGraphicFramePr>
          <p:nvPr>
            <p:extLst>
              <p:ext uri="{D42A27DB-BD31-4B8C-83A1-F6EECF244321}">
                <p14:modId xmlns:p14="http://schemas.microsoft.com/office/powerpoint/2010/main" val="1258254703"/>
              </p:ext>
            </p:extLst>
          </p:nvPr>
        </p:nvGraphicFramePr>
        <p:xfrm>
          <a:off x="1847528" y="1259632"/>
          <a:ext cx="9480872" cy="52427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789907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t>Matching animal requirements to </a:t>
            </a:r>
            <a:br>
              <a:rPr lang="en-AU" sz="4000" dirty="0" smtClean="0"/>
            </a:br>
            <a:r>
              <a:rPr lang="en-AU" sz="4000" dirty="0" smtClean="0"/>
              <a:t>feed supply</a:t>
            </a:r>
            <a:endParaRPr lang="en-AU"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237463"/>
              </p:ext>
            </p:extLst>
          </p:nvPr>
        </p:nvGraphicFramePr>
        <p:xfrm>
          <a:off x="609600" y="1651001"/>
          <a:ext cx="10972800" cy="5003799"/>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a:xfrm rot="10800000">
            <a:off x="7150472" y="3784600"/>
            <a:ext cx="720080" cy="1796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fontAlgn="base">
              <a:spcBef>
                <a:spcPct val="0"/>
              </a:spcBef>
              <a:spcAft>
                <a:spcPct val="0"/>
              </a:spcAft>
            </a:pPr>
            <a:r>
              <a:rPr lang="en-AU" b="1" dirty="0">
                <a:solidFill>
                  <a:srgbClr val="002060"/>
                </a:solidFill>
              </a:rPr>
              <a:t>Calving</a:t>
            </a:r>
          </a:p>
        </p:txBody>
      </p:sp>
    </p:spTree>
    <p:extLst>
      <p:ext uri="{BB962C8B-B14F-4D97-AF65-F5344CB8AC3E}">
        <p14:creationId xmlns:p14="http://schemas.microsoft.com/office/powerpoint/2010/main" val="92175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B132 Sir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775520" y="455301"/>
            <a:ext cx="8956352" cy="5970900"/>
          </a:xfrm>
          <a:prstGeom prst="rect">
            <a:avLst/>
          </a:prstGeom>
          <a:noFill/>
          <a:ln w="9525">
            <a:noFill/>
            <a:miter lim="800000"/>
            <a:headEnd/>
            <a:tailEnd/>
          </a:ln>
        </p:spPr>
      </p:pic>
      <p:sp>
        <p:nvSpPr>
          <p:cNvPr id="3074" name="Title 1"/>
          <p:cNvSpPr>
            <a:spLocks noGrp="1"/>
          </p:cNvSpPr>
          <p:nvPr>
            <p:ph type="title"/>
          </p:nvPr>
        </p:nvSpPr>
        <p:spPr>
          <a:xfrm>
            <a:off x="2063552" y="476672"/>
            <a:ext cx="8064896" cy="936104"/>
          </a:xfrm>
        </p:spPr>
        <p:txBody>
          <a:bodyPr>
            <a:normAutofit/>
          </a:bodyPr>
          <a:lstStyle/>
          <a:p>
            <a:pPr eaLnBrk="1" hangingPunct="1"/>
            <a:r>
              <a:rPr lang="en-AU" dirty="0" smtClean="0">
                <a:latin typeface="Century Schoolbook" pitchFamily="18" charset="0"/>
              </a:rPr>
              <a:t>The Enterprises</a:t>
            </a:r>
          </a:p>
        </p:txBody>
      </p:sp>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435343539"/>
              </p:ext>
            </p:extLst>
          </p:nvPr>
        </p:nvGraphicFramePr>
        <p:xfrm>
          <a:off x="1092201" y="1772816"/>
          <a:ext cx="10566399" cy="2664296"/>
        </p:xfrm>
        <a:graphic>
          <a:graphicData uri="http://schemas.openxmlformats.org/drawingml/2006/table">
            <a:tbl>
              <a:tblPr/>
              <a:tblGrid>
                <a:gridCol w="2687562"/>
                <a:gridCol w="3250580"/>
                <a:gridCol w="3443241"/>
                <a:gridCol w="1185016"/>
              </a:tblGrid>
              <a:tr h="574066">
                <a:tc>
                  <a:txBody>
                    <a:bodyPr/>
                    <a:lstStyle/>
                    <a:p>
                      <a:pPr algn="ctr">
                        <a:lnSpc>
                          <a:spcPct val="115000"/>
                        </a:lnSpc>
                        <a:spcAft>
                          <a:spcPts val="0"/>
                        </a:spcAft>
                      </a:pPr>
                      <a:r>
                        <a:rPr lang="en-AU" sz="1600" b="1" i="1" dirty="0">
                          <a:solidFill>
                            <a:srgbClr val="000000"/>
                          </a:solidFill>
                          <a:latin typeface="Calibri"/>
                          <a:ea typeface="Times New Roman"/>
                          <a:cs typeface="Times New Roman"/>
                        </a:rPr>
                        <a:t>Enterprise</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gn="ctr">
                        <a:lnSpc>
                          <a:spcPct val="115000"/>
                        </a:lnSpc>
                        <a:spcAft>
                          <a:spcPts val="0"/>
                        </a:spcAft>
                      </a:pPr>
                      <a:r>
                        <a:rPr lang="en-AU" sz="1600" b="1" i="1" dirty="0">
                          <a:solidFill>
                            <a:srgbClr val="000000"/>
                          </a:solidFill>
                          <a:latin typeface="Calibri"/>
                          <a:ea typeface="Times New Roman"/>
                          <a:cs typeface="Times New Roman"/>
                        </a:rPr>
                        <a:t>Current Livestock </a:t>
                      </a:r>
                      <a:r>
                        <a:rPr lang="en-AU" sz="1600" b="1" i="1" dirty="0" err="1">
                          <a:solidFill>
                            <a:srgbClr val="000000"/>
                          </a:solidFill>
                          <a:latin typeface="Calibri"/>
                          <a:ea typeface="Times New Roman"/>
                          <a:cs typeface="Times New Roman"/>
                        </a:rPr>
                        <a:t>No.s</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gn="ctr">
                        <a:lnSpc>
                          <a:spcPct val="115000"/>
                        </a:lnSpc>
                        <a:spcAft>
                          <a:spcPts val="0"/>
                        </a:spcAft>
                      </a:pPr>
                      <a:r>
                        <a:rPr lang="en-AU" sz="1600" b="1" i="1" dirty="0">
                          <a:solidFill>
                            <a:srgbClr val="000000"/>
                          </a:solidFill>
                          <a:latin typeface="Calibri"/>
                          <a:ea typeface="Times New Roman"/>
                          <a:cs typeface="Times New Roman"/>
                        </a:rPr>
                        <a:t>Annual Production</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gn="ctr">
                        <a:lnSpc>
                          <a:spcPct val="115000"/>
                        </a:lnSpc>
                        <a:spcAft>
                          <a:spcPts val="0"/>
                        </a:spcAft>
                      </a:pPr>
                      <a:r>
                        <a:rPr lang="en-AU" sz="1600" b="1" i="1" dirty="0">
                          <a:solidFill>
                            <a:srgbClr val="000000"/>
                          </a:solidFill>
                          <a:latin typeface="Calibri"/>
                          <a:ea typeface="Times New Roman"/>
                          <a:cs typeface="Times New Roman"/>
                        </a:rPr>
                        <a:t>Ave DSE </a:t>
                      </a:r>
                      <a:r>
                        <a:rPr lang="en-AU" sz="1600" b="1" i="1" dirty="0" smtClean="0">
                          <a:solidFill>
                            <a:srgbClr val="000000"/>
                          </a:solidFill>
                          <a:latin typeface="Calibri"/>
                          <a:ea typeface="Times New Roman"/>
                          <a:cs typeface="Times New Roman"/>
                        </a:rPr>
                        <a:t/>
                      </a:r>
                      <a:br>
                        <a:rPr lang="en-AU" sz="1600" b="1" i="1" dirty="0" smtClean="0">
                          <a:solidFill>
                            <a:srgbClr val="000000"/>
                          </a:solidFill>
                          <a:latin typeface="Calibri"/>
                          <a:ea typeface="Times New Roman"/>
                          <a:cs typeface="Times New Roman"/>
                        </a:rPr>
                      </a:br>
                      <a:r>
                        <a:rPr lang="en-AU" sz="1600" b="1" i="1" dirty="0" smtClean="0">
                          <a:solidFill>
                            <a:srgbClr val="000000"/>
                          </a:solidFill>
                          <a:latin typeface="Calibri"/>
                          <a:ea typeface="Times New Roman"/>
                          <a:cs typeface="Times New Roman"/>
                        </a:rPr>
                        <a:t>%-</a:t>
                      </a:r>
                      <a:r>
                        <a:rPr lang="en-AU" sz="1600" b="1" i="1" dirty="0">
                          <a:solidFill>
                            <a:srgbClr val="000000"/>
                          </a:solidFill>
                          <a:latin typeface="Calibri"/>
                          <a:ea typeface="Times New Roman"/>
                          <a:cs typeface="Times New Roman"/>
                        </a:rPr>
                        <a:t>age</a:t>
                      </a:r>
                      <a:endParaRPr lang="en-A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r>
              <a:tr h="844199">
                <a:tc>
                  <a:txBody>
                    <a:bodyPr/>
                    <a:lstStyle/>
                    <a:p>
                      <a:pPr>
                        <a:lnSpc>
                          <a:spcPct val="115000"/>
                        </a:lnSpc>
                        <a:spcAft>
                          <a:spcPts val="0"/>
                        </a:spcAft>
                      </a:pPr>
                      <a:r>
                        <a:rPr lang="en-AU" sz="1600" dirty="0" err="1">
                          <a:solidFill>
                            <a:srgbClr val="000000"/>
                          </a:solidFill>
                          <a:latin typeface="Calibri"/>
                          <a:ea typeface="Times New Roman"/>
                          <a:cs typeface="Times New Roman"/>
                        </a:rPr>
                        <a:t>Seedstock</a:t>
                      </a:r>
                      <a:r>
                        <a:rPr lang="en-AU" sz="1600" dirty="0">
                          <a:solidFill>
                            <a:srgbClr val="000000"/>
                          </a:solidFill>
                          <a:latin typeface="Calibri"/>
                          <a:ea typeface="Times New Roman"/>
                          <a:cs typeface="Times New Roman"/>
                        </a:rPr>
                        <a:t> Beef Cattle</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nSpc>
                          <a:spcPct val="115000"/>
                        </a:lnSpc>
                        <a:spcAft>
                          <a:spcPts val="0"/>
                        </a:spcAft>
                      </a:pPr>
                      <a:r>
                        <a:rPr lang="en-AU" sz="1600" dirty="0" smtClean="0">
                          <a:solidFill>
                            <a:srgbClr val="000000"/>
                          </a:solidFill>
                          <a:latin typeface="Calibri"/>
                          <a:ea typeface="Times New Roman"/>
                          <a:cs typeface="Times New Roman"/>
                        </a:rPr>
                        <a:t>1,500 head </a:t>
                      </a:r>
                    </a:p>
                    <a:p>
                      <a:pPr>
                        <a:lnSpc>
                          <a:spcPct val="115000"/>
                        </a:lnSpc>
                        <a:spcAft>
                          <a:spcPts val="0"/>
                        </a:spcAft>
                      </a:pPr>
                      <a:r>
                        <a:rPr lang="en-AU" sz="1600" dirty="0" smtClean="0">
                          <a:solidFill>
                            <a:srgbClr val="000000"/>
                          </a:solidFill>
                          <a:latin typeface="Calibri"/>
                          <a:ea typeface="Times New Roman"/>
                          <a:cs typeface="Times New Roman"/>
                        </a:rPr>
                        <a:t>Join 800 cows/</a:t>
                      </a:r>
                      <a:r>
                        <a:rPr lang="en-AU" sz="1600" dirty="0">
                          <a:solidFill>
                            <a:srgbClr val="000000"/>
                          </a:solidFill>
                          <a:latin typeface="Calibri"/>
                          <a:ea typeface="Times New Roman"/>
                          <a:cs typeface="Times New Roman"/>
                        </a:rPr>
                        <a:t/>
                      </a:r>
                      <a:br>
                        <a:rPr lang="en-AU" sz="1600" dirty="0">
                          <a:solidFill>
                            <a:srgbClr val="000000"/>
                          </a:solidFill>
                          <a:latin typeface="Calibri"/>
                          <a:ea typeface="Times New Roman"/>
                          <a:cs typeface="Times New Roman"/>
                        </a:rPr>
                      </a:br>
                      <a:r>
                        <a:rPr lang="en-AU" sz="1600" dirty="0" smtClean="0">
                          <a:solidFill>
                            <a:srgbClr val="000000"/>
                          </a:solidFill>
                          <a:latin typeface="Calibri"/>
                          <a:ea typeface="Times New Roman"/>
                          <a:cs typeface="Times New Roman"/>
                        </a:rPr>
                        <a:t>calve 600 </a:t>
                      </a:r>
                      <a:r>
                        <a:rPr lang="en-AU" sz="1600" dirty="0">
                          <a:solidFill>
                            <a:srgbClr val="000000"/>
                          </a:solidFill>
                          <a:latin typeface="Calibri"/>
                          <a:ea typeface="Times New Roman"/>
                          <a:cs typeface="Times New Roman"/>
                        </a:rPr>
                        <a:t>Cows)</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nSpc>
                          <a:spcPct val="115000"/>
                        </a:lnSpc>
                        <a:spcAft>
                          <a:spcPts val="0"/>
                        </a:spcAft>
                      </a:pPr>
                      <a:r>
                        <a:rPr lang="en-AU" sz="1600" dirty="0" smtClean="0">
                          <a:solidFill>
                            <a:srgbClr val="000000"/>
                          </a:solidFill>
                          <a:latin typeface="Calibri"/>
                          <a:ea typeface="Times New Roman"/>
                          <a:cs typeface="Times New Roman"/>
                        </a:rPr>
                        <a:t>Sell 180+ </a:t>
                      </a:r>
                      <a:r>
                        <a:rPr lang="en-AU" sz="1600" dirty="0">
                          <a:solidFill>
                            <a:srgbClr val="000000"/>
                          </a:solidFill>
                          <a:latin typeface="Calibri"/>
                          <a:ea typeface="Times New Roman"/>
                          <a:cs typeface="Times New Roman"/>
                        </a:rPr>
                        <a:t>Poll Hereford </a:t>
                      </a:r>
                      <a:r>
                        <a:rPr lang="en-AU" sz="1600" dirty="0" smtClean="0">
                          <a:solidFill>
                            <a:srgbClr val="000000"/>
                          </a:solidFill>
                          <a:latin typeface="Calibri"/>
                          <a:ea typeface="Times New Roman"/>
                          <a:cs typeface="Times New Roman"/>
                        </a:rPr>
                        <a:t>Bulls/annum</a:t>
                      </a:r>
                    </a:p>
                    <a:p>
                      <a:pPr>
                        <a:lnSpc>
                          <a:spcPct val="115000"/>
                        </a:lnSpc>
                        <a:spcAft>
                          <a:spcPts val="0"/>
                        </a:spcAft>
                      </a:pPr>
                      <a:r>
                        <a:rPr lang="en-AU" sz="1600" dirty="0" smtClean="0">
                          <a:solidFill>
                            <a:srgbClr val="000000"/>
                          </a:solidFill>
                          <a:latin typeface="Calibri"/>
                          <a:ea typeface="Calibri"/>
                          <a:cs typeface="Times New Roman"/>
                        </a:rPr>
                        <a:t>340,000+</a:t>
                      </a:r>
                      <a:r>
                        <a:rPr lang="en-AU" sz="1600" baseline="0" dirty="0" smtClean="0">
                          <a:solidFill>
                            <a:srgbClr val="000000"/>
                          </a:solidFill>
                          <a:latin typeface="Calibri"/>
                          <a:ea typeface="Calibri"/>
                          <a:cs typeface="Times New Roman"/>
                        </a:rPr>
                        <a:t> </a:t>
                      </a:r>
                      <a:r>
                        <a:rPr lang="en-AU" sz="1600" dirty="0" err="1" smtClean="0">
                          <a:solidFill>
                            <a:srgbClr val="000000"/>
                          </a:solidFill>
                          <a:latin typeface="Calibri"/>
                          <a:ea typeface="Calibri"/>
                          <a:cs typeface="Times New Roman"/>
                        </a:rPr>
                        <a:t>kgs</a:t>
                      </a:r>
                      <a:r>
                        <a:rPr lang="en-AU" sz="1600" dirty="0" smtClean="0">
                          <a:solidFill>
                            <a:srgbClr val="000000"/>
                          </a:solidFill>
                          <a:latin typeface="Calibri"/>
                          <a:ea typeface="Calibri"/>
                          <a:cs typeface="Times New Roman"/>
                        </a:rPr>
                        <a:t> beef cattle</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gn="ctr">
                        <a:lnSpc>
                          <a:spcPct val="115000"/>
                        </a:lnSpc>
                        <a:spcAft>
                          <a:spcPts val="0"/>
                        </a:spcAft>
                      </a:pPr>
                      <a:r>
                        <a:rPr lang="en-AU" sz="1600" dirty="0" smtClean="0">
                          <a:solidFill>
                            <a:srgbClr val="000000"/>
                          </a:solidFill>
                          <a:latin typeface="Calibri"/>
                          <a:ea typeface="Times New Roman"/>
                          <a:cs typeface="Times New Roman"/>
                        </a:rPr>
                        <a:t>70%</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r>
              <a:tr h="1246031">
                <a:tc>
                  <a:txBody>
                    <a:bodyPr/>
                    <a:lstStyle/>
                    <a:p>
                      <a:pPr>
                        <a:lnSpc>
                          <a:spcPct val="115000"/>
                        </a:lnSpc>
                        <a:spcAft>
                          <a:spcPts val="0"/>
                        </a:spcAft>
                      </a:pPr>
                      <a:r>
                        <a:rPr lang="en-AU" sz="1600" dirty="0">
                          <a:solidFill>
                            <a:srgbClr val="000000"/>
                          </a:solidFill>
                          <a:latin typeface="Calibri"/>
                          <a:ea typeface="Times New Roman"/>
                          <a:cs typeface="Times New Roman"/>
                        </a:rPr>
                        <a:t>Prime Lamb Flock</a:t>
                      </a:r>
                      <a:br>
                        <a:rPr lang="en-AU" sz="1600" dirty="0">
                          <a:solidFill>
                            <a:srgbClr val="000000"/>
                          </a:solidFill>
                          <a:latin typeface="Calibri"/>
                          <a:ea typeface="Times New Roman"/>
                          <a:cs typeface="Times New Roman"/>
                        </a:rPr>
                      </a:br>
                      <a:r>
                        <a:rPr lang="en-AU" sz="1600" dirty="0">
                          <a:solidFill>
                            <a:srgbClr val="000000"/>
                          </a:solidFill>
                          <a:latin typeface="Calibri"/>
                          <a:ea typeface="Times New Roman"/>
                          <a:cs typeface="Times New Roman"/>
                        </a:rPr>
                        <a:t>(</a:t>
                      </a:r>
                      <a:r>
                        <a:rPr lang="en-AU" sz="1600" dirty="0" smtClean="0">
                          <a:solidFill>
                            <a:srgbClr val="000000"/>
                          </a:solidFill>
                          <a:latin typeface="Calibri"/>
                          <a:ea typeface="Times New Roman"/>
                          <a:cs typeface="Times New Roman"/>
                        </a:rPr>
                        <a:t>LAMBPRO)</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AU" sz="1600" dirty="0" smtClean="0">
                          <a:solidFill>
                            <a:srgbClr val="000000"/>
                          </a:solidFill>
                          <a:latin typeface="Calibri"/>
                          <a:ea typeface="Times New Roman"/>
                          <a:cs typeface="Times New Roman"/>
                        </a:rPr>
                        <a:t>3,000 ewes (4,000 lambs)</a:t>
                      </a:r>
                    </a:p>
                    <a:p>
                      <a:pPr marL="0" marR="0" indent="0" algn="l" defTabSz="914400" rtl="0" eaLnBrk="1" fontAlgn="auto" latinLnBrk="0" hangingPunct="1">
                        <a:lnSpc>
                          <a:spcPct val="115000"/>
                        </a:lnSpc>
                        <a:spcBef>
                          <a:spcPts val="0"/>
                        </a:spcBef>
                        <a:spcAft>
                          <a:spcPts val="0"/>
                        </a:spcAft>
                        <a:buClrTx/>
                        <a:buSzTx/>
                        <a:buFontTx/>
                        <a:buNone/>
                        <a:tabLst/>
                        <a:defRPr/>
                      </a:pPr>
                      <a:r>
                        <a:rPr lang="en-AU" sz="1600" dirty="0" smtClean="0">
                          <a:solidFill>
                            <a:srgbClr val="000000"/>
                          </a:solidFill>
                          <a:latin typeface="Calibri"/>
                          <a:ea typeface="Times New Roman"/>
                          <a:cs typeface="Times New Roman"/>
                        </a:rPr>
                        <a:t>Primeline  self-replacing maternal composites</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nSpc>
                          <a:spcPct val="115000"/>
                        </a:lnSpc>
                        <a:spcAft>
                          <a:spcPts val="0"/>
                        </a:spcAft>
                      </a:pPr>
                      <a:r>
                        <a:rPr lang="en-AU" sz="1600" dirty="0" smtClean="0">
                          <a:solidFill>
                            <a:srgbClr val="000000"/>
                          </a:solidFill>
                          <a:latin typeface="Calibri"/>
                          <a:ea typeface="Times New Roman"/>
                          <a:cs typeface="Times New Roman"/>
                        </a:rPr>
                        <a:t>3,000 prime lambs  (stores) Surplus ewes</a:t>
                      </a:r>
                    </a:p>
                    <a:p>
                      <a:pPr>
                        <a:lnSpc>
                          <a:spcPct val="115000"/>
                        </a:lnSpc>
                        <a:spcAft>
                          <a:spcPts val="0"/>
                        </a:spcAft>
                      </a:pPr>
                      <a:r>
                        <a:rPr lang="en-AU" sz="1600" dirty="0" smtClean="0">
                          <a:solidFill>
                            <a:srgbClr val="000000"/>
                          </a:solidFill>
                          <a:latin typeface="Calibri"/>
                          <a:ea typeface="Times New Roman"/>
                          <a:cs typeface="Times New Roman"/>
                        </a:rPr>
                        <a:t>10,000kg </a:t>
                      </a:r>
                      <a:r>
                        <a:rPr lang="en-AU" sz="1600" dirty="0">
                          <a:solidFill>
                            <a:srgbClr val="000000"/>
                          </a:solidFill>
                          <a:latin typeface="Calibri"/>
                          <a:ea typeface="Times New Roman"/>
                          <a:cs typeface="Times New Roman"/>
                        </a:rPr>
                        <a:t>greasy </a:t>
                      </a:r>
                      <a:r>
                        <a:rPr lang="en-AU" sz="1600" dirty="0" smtClean="0">
                          <a:solidFill>
                            <a:srgbClr val="000000"/>
                          </a:solidFill>
                          <a:latin typeface="Calibri"/>
                          <a:ea typeface="Times New Roman"/>
                          <a:cs typeface="Times New Roman"/>
                        </a:rPr>
                        <a:t>wool</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c>
                  <a:txBody>
                    <a:bodyPr/>
                    <a:lstStyle/>
                    <a:p>
                      <a:pPr algn="ctr">
                        <a:lnSpc>
                          <a:spcPct val="115000"/>
                        </a:lnSpc>
                        <a:spcAft>
                          <a:spcPts val="0"/>
                        </a:spcAft>
                      </a:pPr>
                      <a:r>
                        <a:rPr lang="en-AU" sz="1600" dirty="0" smtClean="0">
                          <a:solidFill>
                            <a:srgbClr val="000000"/>
                          </a:solidFill>
                          <a:latin typeface="Calibri"/>
                          <a:ea typeface="Times New Roman"/>
                          <a:cs typeface="Times New Roman"/>
                        </a:rPr>
                        <a:t>30%</a:t>
                      </a:r>
                      <a:endParaRPr lang="en-AU"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alpha val="55000"/>
                      </a:schemeClr>
                    </a:solidFill>
                  </a:tcPr>
                </a:tc>
              </a:tr>
            </a:tbl>
          </a:graphicData>
        </a:graphic>
      </p:graphicFrame>
    </p:spTree>
    <p:extLst>
      <p:ext uri="{BB962C8B-B14F-4D97-AF65-F5344CB8AC3E}">
        <p14:creationId xmlns:p14="http://schemas.microsoft.com/office/powerpoint/2010/main" val="2379225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B132 Sir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155795" y="996256"/>
            <a:ext cx="8247281" cy="5498188"/>
          </a:xfrm>
          <a:prstGeom prst="rect">
            <a:avLst/>
          </a:prstGeom>
          <a:solidFill>
            <a:schemeClr val="accent2">
              <a:lumMod val="75000"/>
              <a:alpha val="0"/>
            </a:schemeClr>
          </a:solidFill>
          <a:ln w="9525">
            <a:noFill/>
            <a:miter lim="800000"/>
            <a:headEnd/>
            <a:tailEnd/>
          </a:ln>
        </p:spPr>
      </p:pic>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6" name="Title 1"/>
          <p:cNvSpPr>
            <a:spLocks noGrp="1"/>
          </p:cNvSpPr>
          <p:nvPr>
            <p:ph type="title"/>
          </p:nvPr>
        </p:nvSpPr>
        <p:spPr>
          <a:xfrm>
            <a:off x="1703512" y="188640"/>
            <a:ext cx="8640960" cy="792088"/>
          </a:xfrm>
        </p:spPr>
        <p:txBody>
          <a:bodyPr>
            <a:normAutofit/>
          </a:bodyPr>
          <a:lstStyle/>
          <a:p>
            <a:pPr eaLnBrk="1" hangingPunct="1"/>
            <a:r>
              <a:rPr lang="en-AU" dirty="0" smtClean="0">
                <a:latin typeface="Century Schoolbook" pitchFamily="18" charset="0"/>
              </a:rPr>
              <a:t>Wirruna Poll Herefords</a:t>
            </a:r>
          </a:p>
        </p:txBody>
      </p:sp>
      <p:sp>
        <p:nvSpPr>
          <p:cNvPr id="9" name="Rectangle 8"/>
          <p:cNvSpPr/>
          <p:nvPr/>
        </p:nvSpPr>
        <p:spPr>
          <a:xfrm>
            <a:off x="2655861" y="1139131"/>
            <a:ext cx="7996297" cy="5355312"/>
          </a:xfrm>
          <a:prstGeom prst="rect">
            <a:avLst/>
          </a:prstGeom>
          <a:solidFill>
            <a:schemeClr val="tx1">
              <a:alpha val="65000"/>
            </a:schemeClr>
          </a:solidFill>
        </p:spPr>
        <p:txBody>
          <a:bodyPr wrap="square">
            <a:spAutoFit/>
          </a:bodyPr>
          <a:lstStyle/>
          <a:p>
            <a:pPr fontAlgn="base">
              <a:spcBef>
                <a:spcPct val="0"/>
              </a:spcBef>
              <a:spcAft>
                <a:spcPct val="0"/>
              </a:spcAft>
            </a:pPr>
            <a:r>
              <a:rPr lang="en-AU" sz="2100" b="1" dirty="0">
                <a:solidFill>
                  <a:prstClr val="black"/>
                </a:solidFill>
                <a:latin typeface="Century Schoolbook" pitchFamily="18" charset="0"/>
                <a:cs typeface="Arial" charset="0"/>
              </a:rPr>
              <a:t>The Seedstock Business:</a:t>
            </a:r>
          </a:p>
          <a:p>
            <a:pPr lvl="1" fontAlgn="base">
              <a:spcBef>
                <a:spcPct val="0"/>
              </a:spcBef>
              <a:spcAft>
                <a:spcPct val="0"/>
              </a:spcAft>
            </a:pPr>
            <a:r>
              <a:rPr lang="en-AU" sz="2100" i="1" dirty="0">
                <a:solidFill>
                  <a:prstClr val="black"/>
                </a:solidFill>
                <a:latin typeface="Century Schoolbook" pitchFamily="18" charset="0"/>
                <a:cs typeface="Arial" charset="0"/>
              </a:rPr>
              <a:t>3</a:t>
            </a:r>
            <a:r>
              <a:rPr lang="en-AU" sz="2100" i="1" baseline="30000" dirty="0">
                <a:solidFill>
                  <a:prstClr val="black"/>
                </a:solidFill>
                <a:latin typeface="Century Schoolbook" pitchFamily="18" charset="0"/>
                <a:cs typeface="Arial" charset="0"/>
              </a:rPr>
              <a:t>rd</a:t>
            </a:r>
            <a:r>
              <a:rPr lang="en-AU" sz="2100" i="1" dirty="0">
                <a:solidFill>
                  <a:prstClr val="black"/>
                </a:solidFill>
                <a:latin typeface="Century Schoolbook" pitchFamily="18" charset="0"/>
                <a:cs typeface="Arial" charset="0"/>
              </a:rPr>
              <a:t> generation - Ian &amp; Diana Locke</a:t>
            </a:r>
          </a:p>
          <a:p>
            <a:pPr lvl="1" fontAlgn="base">
              <a:spcBef>
                <a:spcPct val="0"/>
              </a:spcBef>
              <a:spcAft>
                <a:spcPct val="0"/>
              </a:spcAft>
            </a:pPr>
            <a:r>
              <a:rPr lang="en-AU" sz="2100" i="1" dirty="0">
                <a:solidFill>
                  <a:prstClr val="black"/>
                </a:solidFill>
                <a:latin typeface="Century Schoolbook" pitchFamily="18" charset="0"/>
                <a:cs typeface="Arial" charset="0"/>
              </a:rPr>
              <a:t>Established 1949 (68 years)</a:t>
            </a:r>
          </a:p>
          <a:p>
            <a:pPr lvl="1" fontAlgn="base">
              <a:spcBef>
                <a:spcPct val="0"/>
              </a:spcBef>
              <a:spcAft>
                <a:spcPct val="0"/>
              </a:spcAft>
            </a:pPr>
            <a:r>
              <a:rPr lang="en-AU" sz="2100" i="1" dirty="0">
                <a:solidFill>
                  <a:prstClr val="black"/>
                </a:solidFill>
                <a:latin typeface="Century Schoolbook" pitchFamily="18" charset="0"/>
                <a:cs typeface="Arial" charset="0"/>
              </a:rPr>
              <a:t>Ceased showing cattle in 1972</a:t>
            </a:r>
          </a:p>
          <a:p>
            <a:pPr lvl="1" fontAlgn="base">
              <a:spcBef>
                <a:spcPct val="0"/>
              </a:spcBef>
              <a:spcAft>
                <a:spcPct val="0"/>
              </a:spcAft>
            </a:pPr>
            <a:r>
              <a:rPr lang="en-AU" sz="2100" i="1" dirty="0">
                <a:solidFill>
                  <a:prstClr val="black"/>
                </a:solidFill>
                <a:latin typeface="Century Schoolbook" pitchFamily="18" charset="0"/>
                <a:cs typeface="Arial" charset="0"/>
              </a:rPr>
              <a:t>Performance recorded under grass fed conditions</a:t>
            </a:r>
          </a:p>
          <a:p>
            <a:pPr lvl="1" fontAlgn="base">
              <a:spcBef>
                <a:spcPct val="0"/>
              </a:spcBef>
              <a:spcAft>
                <a:spcPct val="0"/>
              </a:spcAft>
            </a:pPr>
            <a:r>
              <a:rPr lang="en-AU" sz="2100" i="1" dirty="0">
                <a:solidFill>
                  <a:prstClr val="black"/>
                </a:solidFill>
                <a:latin typeface="Century Schoolbook" pitchFamily="18" charset="0"/>
                <a:cs typeface="Arial" charset="0"/>
              </a:rPr>
              <a:t>Shift from phenotype focus to genetic focus - Challenging</a:t>
            </a:r>
          </a:p>
          <a:p>
            <a:pPr lvl="1" fontAlgn="base">
              <a:spcBef>
                <a:spcPct val="0"/>
              </a:spcBef>
              <a:spcAft>
                <a:spcPct val="0"/>
              </a:spcAft>
            </a:pPr>
            <a:r>
              <a:rPr lang="en-AU" sz="2100" i="1" dirty="0">
                <a:solidFill>
                  <a:prstClr val="black"/>
                </a:solidFill>
                <a:latin typeface="Century Schoolbook" pitchFamily="18" charset="0"/>
                <a:cs typeface="Arial" charset="0"/>
              </a:rPr>
              <a:t>Seedstock Producer of the Year in 1995</a:t>
            </a:r>
            <a:endParaRPr lang="en-AU" sz="2100" b="1" dirty="0">
              <a:solidFill>
                <a:prstClr val="black"/>
              </a:solidFill>
              <a:latin typeface="Century Schoolbook" pitchFamily="18" charset="0"/>
              <a:cs typeface="Arial" charset="0"/>
            </a:endParaRPr>
          </a:p>
          <a:p>
            <a:pPr lvl="1" fontAlgn="base">
              <a:spcBef>
                <a:spcPct val="0"/>
              </a:spcBef>
              <a:spcAft>
                <a:spcPct val="0"/>
              </a:spcAft>
            </a:pPr>
            <a:endParaRPr lang="en-AU" sz="2100" i="1" dirty="0">
              <a:solidFill>
                <a:prstClr val="black"/>
              </a:solidFill>
              <a:latin typeface="Century Schoolbook" pitchFamily="18" charset="0"/>
              <a:cs typeface="Arial" charset="0"/>
            </a:endParaRPr>
          </a:p>
          <a:p>
            <a:pPr marL="0" lvl="1" fontAlgn="base">
              <a:spcBef>
                <a:spcPct val="0"/>
              </a:spcBef>
              <a:spcAft>
                <a:spcPct val="0"/>
              </a:spcAft>
            </a:pPr>
            <a:r>
              <a:rPr lang="en-AU" sz="2100" b="1" dirty="0">
                <a:solidFill>
                  <a:prstClr val="black"/>
                </a:solidFill>
                <a:latin typeface="Century Schoolbook" pitchFamily="18" charset="0"/>
                <a:cs typeface="Arial" charset="0"/>
              </a:rPr>
              <a:t>The Conundrum of the stud industry:</a:t>
            </a:r>
          </a:p>
          <a:p>
            <a:pPr lvl="1" algn="ctr" fontAlgn="base">
              <a:spcBef>
                <a:spcPct val="0"/>
              </a:spcBef>
              <a:spcAft>
                <a:spcPct val="0"/>
              </a:spcAft>
            </a:pPr>
            <a:r>
              <a:rPr lang="en-AU" sz="2100" i="1" dirty="0">
                <a:solidFill>
                  <a:prstClr val="black"/>
                </a:solidFill>
                <a:latin typeface="Century Schoolbook" pitchFamily="18" charset="0"/>
                <a:cs typeface="Arial" charset="0"/>
              </a:rPr>
              <a:t>“The Stud world can afford to change the environment to suit their genetics.  The commercial beef producer, on the other hand, can only afford to have the genetics that suit their environment”</a:t>
            </a:r>
            <a:r>
              <a:rPr lang="en-AU" sz="2100" b="1" dirty="0">
                <a:solidFill>
                  <a:prstClr val="black"/>
                </a:solidFill>
                <a:latin typeface="Century Schoolbook" pitchFamily="18" charset="0"/>
                <a:cs typeface="Arial" charset="0"/>
              </a:rPr>
              <a:t> </a:t>
            </a:r>
          </a:p>
          <a:p>
            <a:pPr marL="0" lvl="1" fontAlgn="base">
              <a:spcBef>
                <a:spcPct val="0"/>
              </a:spcBef>
              <a:spcAft>
                <a:spcPct val="0"/>
              </a:spcAft>
            </a:pPr>
            <a:r>
              <a:rPr lang="en-AU" sz="2400" b="1" dirty="0">
                <a:solidFill>
                  <a:prstClr val="black"/>
                </a:solidFill>
                <a:latin typeface="Century Schoolbook" pitchFamily="18" charset="0"/>
                <a:cs typeface="Arial" charset="0"/>
              </a:rPr>
              <a:t>	</a:t>
            </a:r>
          </a:p>
          <a:p>
            <a:pPr marL="0" lvl="1" fontAlgn="base">
              <a:spcBef>
                <a:spcPct val="0"/>
              </a:spcBef>
              <a:spcAft>
                <a:spcPct val="0"/>
              </a:spcAft>
            </a:pPr>
            <a:r>
              <a:rPr lang="en-AU" sz="2400" b="1" dirty="0">
                <a:solidFill>
                  <a:prstClr val="black"/>
                </a:solidFill>
                <a:latin typeface="Century Schoolbook" pitchFamily="18" charset="0"/>
                <a:cs typeface="Arial" charset="0"/>
              </a:rPr>
              <a:t>	Why are we different?</a:t>
            </a:r>
            <a:endParaRPr lang="en-AU" sz="2100" b="1" dirty="0">
              <a:solidFill>
                <a:prstClr val="black"/>
              </a:solidFill>
              <a:latin typeface="Century Schoolbook" pitchFamily="18" charset="0"/>
              <a:cs typeface="Arial" charset="0"/>
            </a:endParaRPr>
          </a:p>
          <a:p>
            <a:pPr lvl="1" algn="ctr" fontAlgn="base">
              <a:spcBef>
                <a:spcPct val="0"/>
              </a:spcBef>
              <a:spcAft>
                <a:spcPct val="0"/>
              </a:spcAft>
            </a:pPr>
            <a:endParaRPr lang="en-AU" sz="2100" b="1" dirty="0">
              <a:solidFill>
                <a:prstClr val="black"/>
              </a:solidFill>
              <a:latin typeface="Century Schoolbook" pitchFamily="18" charset="0"/>
              <a:cs typeface="Arial" charset="0"/>
            </a:endParaRPr>
          </a:p>
        </p:txBody>
      </p:sp>
    </p:spTree>
    <p:extLst>
      <p:ext uri="{BB962C8B-B14F-4D97-AF65-F5344CB8AC3E}">
        <p14:creationId xmlns:p14="http://schemas.microsoft.com/office/powerpoint/2010/main" val="6299080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down)">
                                      <p:cBhvr>
                                        <p:cTn id="15" dur="500"/>
                                        <p:tgtEl>
                                          <p:spTgt spid="9">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wipe(down)">
                                      <p:cBhvr>
                                        <p:cTn id="18" dur="500"/>
                                        <p:tgtEl>
                                          <p:spTgt spid="9">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wipe(down)">
                                      <p:cBhvr>
                                        <p:cTn id="21" dur="500"/>
                                        <p:tgtEl>
                                          <p:spTgt spid="9">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ipe(down)">
                                      <p:cBhvr>
                                        <p:cTn id="24" dur="500"/>
                                        <p:tgtEl>
                                          <p:spTgt spid="9">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down)">
                                      <p:cBhvr>
                                        <p:cTn id="27" dur="500"/>
                                        <p:tgtEl>
                                          <p:spTgt spid="9">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wipe(down)">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down)">
                                      <p:cBhvr>
                                        <p:cTn id="35" dur="500"/>
                                        <p:tgtEl>
                                          <p:spTgt spid="9">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wipe(down)">
                                      <p:cBhvr>
                                        <p:cTn id="40" dur="500"/>
                                        <p:tgtEl>
                                          <p:spTgt spid="9">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wipe(down)">
                                      <p:cBhvr>
                                        <p:cTn id="43" dur="500"/>
                                        <p:tgtEl>
                                          <p:spTgt spid="9">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txEl>
                                              <p:pRg st="11" end="11"/>
                                            </p:txEl>
                                          </p:spTgt>
                                        </p:tgtEl>
                                        <p:attrNameLst>
                                          <p:attrName>style.visibility</p:attrName>
                                        </p:attrNameLst>
                                      </p:cBhvr>
                                      <p:to>
                                        <p:strVal val="visible"/>
                                      </p:to>
                                    </p:set>
                                    <p:animEffect transition="in" filter="wipe(down)">
                                      <p:cBhvr>
                                        <p:cTn id="48"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B132 Sir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057127" y="1123766"/>
            <a:ext cx="8234639" cy="5489760"/>
          </a:xfrm>
          <a:prstGeom prst="rect">
            <a:avLst/>
          </a:prstGeom>
          <a:noFill/>
          <a:ln w="9525">
            <a:noFill/>
            <a:miter lim="800000"/>
            <a:headEnd/>
            <a:tailEnd/>
          </a:ln>
        </p:spPr>
      </p:pic>
      <p:sp>
        <p:nvSpPr>
          <p:cNvPr id="3074" name="Title 1"/>
          <p:cNvSpPr>
            <a:spLocks noGrp="1"/>
          </p:cNvSpPr>
          <p:nvPr>
            <p:ph type="title"/>
          </p:nvPr>
        </p:nvSpPr>
        <p:spPr>
          <a:xfrm>
            <a:off x="2057127" y="236296"/>
            <a:ext cx="8064896" cy="703504"/>
          </a:xfrm>
        </p:spPr>
        <p:txBody>
          <a:bodyPr>
            <a:normAutofit fontScale="90000"/>
          </a:bodyPr>
          <a:lstStyle/>
          <a:p>
            <a:pPr eaLnBrk="1" hangingPunct="1"/>
            <a:r>
              <a:rPr lang="en-AU" sz="4800" dirty="0" smtClean="0">
                <a:latin typeface="Century Schoolbook" pitchFamily="18" charset="0"/>
              </a:rPr>
              <a:t>Why are we different?</a:t>
            </a:r>
          </a:p>
        </p:txBody>
      </p:sp>
      <p:sp>
        <p:nvSpPr>
          <p:cNvPr id="4" name="Title 1"/>
          <p:cNvSpPr txBox="1">
            <a:spLocks/>
          </p:cNvSpPr>
          <p:nvPr/>
        </p:nvSpPr>
        <p:spPr>
          <a:xfrm>
            <a:off x="2381250" y="5143501"/>
            <a:ext cx="7772400" cy="1470025"/>
          </a:xfrm>
          <a:prstGeom prst="rect">
            <a:avLst/>
          </a:prstGeom>
        </p:spPr>
        <p:txBody>
          <a:bodyPr anchor="ctr">
            <a:normAutofit/>
          </a:bodyPr>
          <a:lstStyle/>
          <a:p>
            <a:pPr algn="ctr">
              <a:spcBef>
                <a:spcPct val="0"/>
              </a:spcBef>
              <a:defRPr/>
            </a:pPr>
            <a:endParaRPr lang="en-AU" sz="4400" dirty="0">
              <a:solidFill>
                <a:prstClr val="white"/>
              </a:solidFill>
              <a:latin typeface="Lucida Sans"/>
            </a:endParaRPr>
          </a:p>
        </p:txBody>
      </p:sp>
      <p:pic>
        <p:nvPicPr>
          <p:cNvPr id="3077" name="Picture 4" descr="Wirruna-logo-REV.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30825"/>
            <a:ext cx="1428750" cy="1527175"/>
          </a:xfrm>
          <a:prstGeom prst="rect">
            <a:avLst/>
          </a:prstGeom>
          <a:noFill/>
          <a:ln w="9525">
            <a:noFill/>
            <a:miter lim="800000"/>
            <a:headEnd/>
            <a:tailEnd/>
          </a:ln>
        </p:spPr>
      </p:pic>
      <p:sp>
        <p:nvSpPr>
          <p:cNvPr id="8" name="Rectangle 7"/>
          <p:cNvSpPr/>
          <p:nvPr/>
        </p:nvSpPr>
        <p:spPr>
          <a:xfrm>
            <a:off x="2174789" y="1123766"/>
            <a:ext cx="7999313" cy="4476360"/>
          </a:xfrm>
          <a:prstGeom prst="rect">
            <a:avLst/>
          </a:prstGeom>
          <a:solidFill>
            <a:schemeClr val="tx1">
              <a:alpha val="65000"/>
            </a:schemeClr>
          </a:solidFill>
        </p:spPr>
        <p:txBody>
          <a:bodyPr wrap="square">
            <a:spAutoFit/>
          </a:bodyPr>
          <a:lstStyle/>
          <a:p>
            <a:pPr fontAlgn="base">
              <a:spcBef>
                <a:spcPct val="0"/>
              </a:spcBef>
              <a:spcAft>
                <a:spcPts val="1200"/>
              </a:spcAft>
            </a:pPr>
            <a:r>
              <a:rPr lang="en-AU" sz="2400" b="1" dirty="0">
                <a:solidFill>
                  <a:prstClr val="black"/>
                </a:solidFill>
                <a:latin typeface="Century Schoolbook" pitchFamily="18" charset="0"/>
                <a:cs typeface="Arial" charset="0"/>
              </a:rPr>
              <a:t>Alignment to the commercial beef producer</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Modelled on 4-5 top commercial beef producers</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Benchmarked to identify key profit drivers</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Tightly managed – 6 week joining/calve at 2yrs</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Feed for maintenance – not production</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Run under high stocking rate with a Kg Beef produced/Ha focus</a:t>
            </a:r>
          </a:p>
          <a:p>
            <a:pPr lvl="1" fontAlgn="base">
              <a:spcBef>
                <a:spcPct val="0"/>
              </a:spcBef>
              <a:spcAft>
                <a:spcPts val="1200"/>
              </a:spcAft>
              <a:buFont typeface="Arial" pitchFamily="34" charset="0"/>
              <a:buChar char="•"/>
            </a:pPr>
            <a:r>
              <a:rPr lang="en-AU" sz="2400" i="1" dirty="0">
                <a:solidFill>
                  <a:prstClr val="black"/>
                </a:solidFill>
                <a:latin typeface="Century Schoolbook" pitchFamily="18" charset="0"/>
                <a:cs typeface="Arial" charset="0"/>
              </a:rPr>
              <a:t>Better genetic outcomes for commercial beef producer</a:t>
            </a:r>
          </a:p>
        </p:txBody>
      </p:sp>
    </p:spTree>
    <p:extLst>
      <p:ext uri="{BB962C8B-B14F-4D97-AF65-F5344CB8AC3E}">
        <p14:creationId xmlns:p14="http://schemas.microsoft.com/office/powerpoint/2010/main" val="220889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1|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3414</Words>
  <Application>Microsoft Macintosh PowerPoint</Application>
  <PresentationFormat>Widescreen</PresentationFormat>
  <Paragraphs>477</Paragraphs>
  <Slides>28</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Book Antiqua</vt:lpstr>
      <vt:lpstr>Calibri</vt:lpstr>
      <vt:lpstr>Century Schoolbook</vt:lpstr>
      <vt:lpstr>Lucida Fax</vt:lpstr>
      <vt:lpstr>Lucida Sans</vt:lpstr>
      <vt:lpstr>Rockwell Extra Bold</vt:lpstr>
      <vt:lpstr>Times New Roman</vt:lpstr>
      <vt:lpstr>Wingdings</vt:lpstr>
      <vt:lpstr>Wingdings 2</vt:lpstr>
      <vt:lpstr>Wingdings 3</vt:lpstr>
      <vt:lpstr>Apex</vt:lpstr>
      <vt:lpstr>PowerPoint Presentation</vt:lpstr>
      <vt:lpstr>Outline</vt:lpstr>
      <vt:lpstr>PowerPoint Presentation</vt:lpstr>
      <vt:lpstr>PowerPoint Presentation</vt:lpstr>
      <vt:lpstr>Pasture Growth Curve - Holbrook</vt:lpstr>
      <vt:lpstr>Matching animal requirements to  feed supply</vt:lpstr>
      <vt:lpstr>The Enterprises</vt:lpstr>
      <vt:lpstr>Wirruna Poll Herefords</vt:lpstr>
      <vt:lpstr>Why are we different?</vt:lpstr>
      <vt:lpstr>PowerPoint Presentation</vt:lpstr>
      <vt:lpstr>The Hurdle System</vt:lpstr>
      <vt:lpstr>Why are we different?</vt:lpstr>
      <vt:lpstr>Understanding Genotype from Phenotype</vt:lpstr>
      <vt:lpstr>We all know we can make genetic change….</vt:lpstr>
      <vt:lpstr>Factors effecting rate of Genetic Improvement</vt:lpstr>
      <vt:lpstr>PowerPoint Presentation</vt:lpstr>
      <vt:lpstr>The Production System</vt:lpstr>
      <vt:lpstr>PowerPoint Presentation</vt:lpstr>
      <vt:lpstr>PowerPoint Presentation</vt:lpstr>
      <vt:lpstr>PowerPoint Presentation</vt:lpstr>
      <vt:lpstr>PowerPoint Presentation</vt:lpstr>
      <vt:lpstr>2016 Joining Summary</vt:lpstr>
      <vt:lpstr>More on Genetics</vt:lpstr>
      <vt:lpstr>PowerPoint Presentation</vt:lpstr>
      <vt:lpstr>PowerPoint Presentation</vt:lpstr>
      <vt:lpstr>PowerPoint Presentation</vt:lpstr>
      <vt:lpstr>Key Messages</vt:lpstr>
      <vt:lpstr>Thanks</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Becky Campbell</dc:creator>
  <cp:keywords/>
  <dc:description/>
  <cp:lastModifiedBy>Becky Campbell</cp:lastModifiedBy>
  <cp:revision>94</cp:revision>
  <cp:lastPrinted>2017-05-30T19:53:06Z</cp:lastPrinted>
  <dcterms:created xsi:type="dcterms:W3CDTF">2017-04-28T02:01:54Z</dcterms:created>
  <dcterms:modified xsi:type="dcterms:W3CDTF">2017-05-30T19:53:11Z</dcterms:modified>
  <cp:category/>
</cp:coreProperties>
</file>